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16"/>
  </p:notesMasterIdLst>
  <p:sldIdLst>
    <p:sldId id="25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701" y="2369353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 Summary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8 – Ecommerce Template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LESS Setup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Custom header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Product Grid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Customized Tabbed Widget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Product Detail Pages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9 – Business Theme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Animate.css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WOW Scroll Animation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Custom Navbar w Subtext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Inner Pages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Mobile Optimization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10 – Blog Website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Custom Tab Widget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Widget Thumbnails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Blog Posts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Single Page Posts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Inner Pages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Mobile Optimization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YOU’RE DONE!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You have created 10 projects using the Twitter Bootstrap framework!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Hopefully you can use the tools available with Bootstrap in your future projects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1 – App Sales Website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8965" y="22098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Bootstrap Navbar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Jumbotron Showcase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Accordion Menu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12 Col Grid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Image Styling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22098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Bootstrap Icons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Bootstrap Forms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Media Queries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2 – Portfolio Resume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8965" y="22098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Sass / .scss Files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Using Variables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List Groups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12 Col Grid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Image Styling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22098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Progress Bar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Media Objects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Alerts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3 – Social network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Nested Grids &amp; Elements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Button Groups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Image Classes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Login Form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Image Modal w Gallery Plugin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Tooltips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Media Queries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4 – AGENCY LANDING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LESS CSS Pre-processor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Jumbotron Showcase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Scroll Down Effect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Navbar Effect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Font-Awesome Icons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Media Queries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5 – Photo Gallery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Photo Grid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Tabbed Categories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Image Carousel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1"/>
                </a:solidFill>
              </a:rPr>
              <a:t>Photo Lightbox Script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1"/>
                </a:solidFill>
              </a:rPr>
              <a:t>Tooltips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6 – CMS ADMIN TEMPLATE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Bootswatch Tools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Login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Breadcrumbs &amp; Pagination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Table Sorter Script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Search Filter Input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Post Pages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001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7 – Hosting Site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23622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Bootswatch Tools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Content Carousel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Stacked Icons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1035" y="23622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Login Modal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Pricing Tables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 smtClean="0">
                <a:solidFill>
                  <a:schemeClr val="tx1"/>
                </a:solidFill>
              </a:rPr>
              <a:t>Form Styling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3144</TotalTime>
  <Words>231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Wingdings 2</vt:lpstr>
      <vt:lpstr>Wingdings 3</vt:lpstr>
      <vt:lpstr>HDOfficeLightV0</vt:lpstr>
      <vt:lpstr>Dividend</vt:lpstr>
      <vt:lpstr>Projects Using Twitter Bootstrap</vt:lpstr>
      <vt:lpstr>YOU’RE DONE!</vt:lpstr>
      <vt:lpstr>Project 1 – App Sales Website</vt:lpstr>
      <vt:lpstr>Project 2 – Portfolio Resume</vt:lpstr>
      <vt:lpstr>Project 3 – Social network</vt:lpstr>
      <vt:lpstr>Project 4 – AGENCY LANDING</vt:lpstr>
      <vt:lpstr>Project 5 – Photo Gallery</vt:lpstr>
      <vt:lpstr>Project 6 – CMS ADMIN TEMPLATE</vt:lpstr>
      <vt:lpstr>Project 7 – Hosting Site</vt:lpstr>
      <vt:lpstr>Project 8 – Ecommerce Template</vt:lpstr>
      <vt:lpstr>Project 9 – Business Theme</vt:lpstr>
      <vt:lpstr>Project 10 – Blog Website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166</cp:revision>
  <dcterms:created xsi:type="dcterms:W3CDTF">2013-02-26T11:47:05Z</dcterms:created>
  <dcterms:modified xsi:type="dcterms:W3CDTF">2015-02-19T20:29:15Z</dcterms:modified>
</cp:coreProperties>
</file>