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DBE7-7203-41F1-82D3-4DBE54431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369353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7 Intro – Web Hosting Company Website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Bootswatch UI Tools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Content Carousel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Stacked Icons (font-awesome)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Login Modal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Price Tables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Stylish Forms</a:t>
            </a:r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Bootswatch UI &amp; </a:t>
            </a:r>
            <a:r>
              <a:rPr lang="en-US" sz="2800" dirty="0" err="1" smtClean="0"/>
              <a:t>Navbar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Carousel Slider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Icon Blocks &amp; Price Tables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Domains &amp; Contact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S6: Login Modal</a:t>
            </a:r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to build an attractive web hosting template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Large content carousel with images, text and buttons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Stacked icons from Font-Awesome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Pricing grid/tables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3159</TotalTime>
  <Words>95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172</cp:revision>
  <dcterms:created xsi:type="dcterms:W3CDTF">2013-02-26T11:47:05Z</dcterms:created>
  <dcterms:modified xsi:type="dcterms:W3CDTF">2015-02-16T21:40:22Z</dcterms:modified>
</cp:coreProperties>
</file>