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5" r:id="rId6"/>
    <p:sldId id="268" r:id="rId7"/>
    <p:sldId id="262" r:id="rId8"/>
    <p:sldId id="266" r:id="rId9"/>
    <p:sldId id="267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b="1"/>
              <a:t>https://icons8.com/preloaders/en/horizontal/fountain/</a:t>
            </a:r>
            <a:endParaRPr lang="en-US"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https://icons8.com/preloaders/en/horizontal/fountain/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5" name="Picture 4" descr="splashRetina_orig"/>
          <p:cNvPicPr>
            <a:picLocks noChangeAspect="1"/>
          </p:cNvPicPr>
          <p:nvPr userDrawn="1"/>
        </p:nvPicPr>
        <p:blipFill>
          <a:blip r:embed="rId2">
            <a:lum bright="-36000" contrast="36000"/>
          </a:blip>
          <a:stretch>
            <a:fillRect/>
          </a:stretch>
        </p:blipFill>
        <p:spPr>
          <a:xfrm>
            <a:off x="0" y="-15240"/>
            <a:ext cx="12280900" cy="8186420"/>
          </a:xfrm>
          <a:prstGeom prst="rect">
            <a:avLst/>
          </a:prstGeom>
        </p:spPr>
      </p:pic>
      <p:pic>
        <p:nvPicPr>
          <p:cNvPr id="7" name="Picture 6" descr="navba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5240"/>
            <a:ext cx="12280900" cy="63881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3023870" y="-15240"/>
            <a:ext cx="3275330" cy="623570"/>
            <a:chOff x="4762" y="-24"/>
            <a:chExt cx="5158" cy="982"/>
          </a:xfrm>
        </p:grpSpPr>
        <p:pic>
          <p:nvPicPr>
            <p:cNvPr id="8" name="Picture 7" descr="navbar"/>
            <p:cNvPicPr>
              <a:picLocks noChangeAspect="1"/>
            </p:cNvPicPr>
            <p:nvPr/>
          </p:nvPicPr>
          <p:blipFill>
            <a:blip r:embed="rId3"/>
            <a:srcRect l="50383" t="2386" r="29307"/>
            <a:stretch>
              <a:fillRect/>
            </a:stretch>
          </p:blipFill>
          <p:spPr>
            <a:xfrm>
              <a:off x="4762" y="-24"/>
              <a:ext cx="5159" cy="98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185" y="52"/>
              <a:ext cx="1694" cy="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bg1"/>
                  </a:solidFill>
                </a:rPr>
                <a:t>Learn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93" y="28"/>
              <a:ext cx="1694" cy="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bg1"/>
                  </a:solidFill>
                </a:rPr>
                <a:t>Search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73" y="28"/>
              <a:ext cx="1694" cy="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bg1"/>
                  </a:solidFill>
                </a:rPr>
                <a:t>Monitor</a:t>
              </a: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1146493" y="412750"/>
            <a:ext cx="9899015" cy="7758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5" name="Picture 4" descr="splashRetina_orig"/>
          <p:cNvPicPr>
            <a:picLocks noChangeAspect="1"/>
          </p:cNvPicPr>
          <p:nvPr userDrawn="1"/>
        </p:nvPicPr>
        <p:blipFill>
          <a:blip r:embed="rId2">
            <a:lum bright="-36000" contrast="36000"/>
          </a:blip>
          <a:stretch>
            <a:fillRect/>
          </a:stretch>
        </p:blipFill>
        <p:spPr>
          <a:xfrm>
            <a:off x="0" y="-15240"/>
            <a:ext cx="12280900" cy="8186420"/>
          </a:xfrm>
          <a:prstGeom prst="rect">
            <a:avLst/>
          </a:prstGeom>
        </p:spPr>
      </p:pic>
      <p:pic>
        <p:nvPicPr>
          <p:cNvPr id="7" name="Picture 6" descr="navba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5240"/>
            <a:ext cx="12280900" cy="63881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3023870" y="-15240"/>
            <a:ext cx="3275330" cy="623570"/>
            <a:chOff x="4762" y="-24"/>
            <a:chExt cx="5158" cy="982"/>
          </a:xfrm>
        </p:grpSpPr>
        <p:pic>
          <p:nvPicPr>
            <p:cNvPr id="8" name="Picture 7" descr="navbar"/>
            <p:cNvPicPr>
              <a:picLocks noChangeAspect="1"/>
            </p:cNvPicPr>
            <p:nvPr/>
          </p:nvPicPr>
          <p:blipFill>
            <a:blip r:embed="rId3"/>
            <a:srcRect l="50383" t="2386" r="29307"/>
            <a:stretch>
              <a:fillRect/>
            </a:stretch>
          </p:blipFill>
          <p:spPr>
            <a:xfrm>
              <a:off x="4762" y="-24"/>
              <a:ext cx="5159" cy="98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185" y="52"/>
              <a:ext cx="1694" cy="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bg1"/>
                  </a:solidFill>
                </a:rPr>
                <a:t>Learn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93" y="28"/>
              <a:ext cx="1694" cy="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bg1"/>
                  </a:solidFill>
                </a:rPr>
                <a:t>Search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73" y="28"/>
              <a:ext cx="1694" cy="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bg1"/>
                  </a:solidFill>
                </a:rPr>
                <a:t>Monitor</a:t>
              </a: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1146493" y="412750"/>
            <a:ext cx="9899015" cy="7758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GIF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plashRetina_or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5240"/>
            <a:ext cx="12280900" cy="8186420"/>
          </a:xfrm>
          <a:prstGeom prst="rect">
            <a:avLst/>
          </a:prstGeom>
        </p:spPr>
      </p:pic>
      <p:pic>
        <p:nvPicPr>
          <p:cNvPr id="5" name="Picture 4" descr="navb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240"/>
            <a:ext cx="12280900" cy="63881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023870" y="-15240"/>
            <a:ext cx="3275330" cy="623570"/>
            <a:chOff x="4762" y="-24"/>
            <a:chExt cx="5158" cy="982"/>
          </a:xfrm>
        </p:grpSpPr>
        <p:pic>
          <p:nvPicPr>
            <p:cNvPr id="6" name="Picture 5" descr="navbar"/>
            <p:cNvPicPr>
              <a:picLocks noChangeAspect="1"/>
            </p:cNvPicPr>
            <p:nvPr/>
          </p:nvPicPr>
          <p:blipFill>
            <a:blip r:embed="rId2"/>
            <a:srcRect l="50383" t="2386" r="29307"/>
            <a:stretch>
              <a:fillRect/>
            </a:stretch>
          </p:blipFill>
          <p:spPr>
            <a:xfrm>
              <a:off x="4762" y="-24"/>
              <a:ext cx="5159" cy="98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185" y="52"/>
              <a:ext cx="1694" cy="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bg1"/>
                  </a:solidFill>
                </a:rPr>
                <a:t>Learn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93" y="28"/>
              <a:ext cx="1694" cy="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bg1"/>
                  </a:solidFill>
                </a:rPr>
                <a:t>Search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073" y="28"/>
              <a:ext cx="1694" cy="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bg1"/>
                  </a:solidFill>
                </a:rPr>
                <a:t>Monitor</a:t>
              </a:r>
              <a:endParaRPr 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3394075" y="342900"/>
            <a:ext cx="777240" cy="147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3215640" y="741045"/>
            <a:ext cx="5760720" cy="298450"/>
            <a:chOff x="3994" y="1167"/>
            <a:chExt cx="9072" cy="470"/>
          </a:xfrm>
        </p:grpSpPr>
        <p:pic>
          <p:nvPicPr>
            <p:cNvPr id="14" name="Picture 13" descr="30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26" y="1283"/>
              <a:ext cx="1920" cy="24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3994" y="1167"/>
              <a:ext cx="3100" cy="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Learning </a:t>
              </a:r>
              <a:endParaRPr lang="en-US" sz="1200">
                <a:solidFill>
                  <a:schemeClr val="tx1"/>
                </a:solidFill>
              </a:endParaRP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Images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66" y="1167"/>
              <a:ext cx="3100" cy="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Analyzing </a:t>
              </a:r>
              <a:endParaRPr lang="en-US" sz="1200">
                <a:solidFill>
                  <a:schemeClr val="tx1"/>
                </a:solidFill>
              </a:endParaRP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Images</a:t>
              </a:r>
              <a:endParaRPr 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7" name="Rectangle 96"/>
          <p:cNvSpPr/>
          <p:nvPr/>
        </p:nvSpPr>
        <p:spPr>
          <a:xfrm>
            <a:off x="3340100" y="1414145"/>
            <a:ext cx="5313045" cy="3788410"/>
          </a:xfrm>
          <a:prstGeom prst="rect">
            <a:avLst/>
          </a:prstGeom>
          <a:solidFill>
            <a:schemeClr val="bg1"/>
          </a:solidFill>
          <a:ln>
            <a:solidFill>
              <a:srgbClr val="96C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Upload images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to learn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Line Callout 2 52"/>
          <p:cNvSpPr/>
          <p:nvPr/>
        </p:nvSpPr>
        <p:spPr>
          <a:xfrm>
            <a:off x="9145270" y="4426585"/>
            <a:ext cx="1704340" cy="854710"/>
          </a:xfrm>
          <a:prstGeom prst="borderCallout2">
            <a:avLst>
              <a:gd name="adj1" fmla="val 19390"/>
              <a:gd name="adj2" fmla="val -1043"/>
              <a:gd name="adj3" fmla="val 18750"/>
              <a:gd name="adj4" fmla="val -16667"/>
              <a:gd name="adj5" fmla="val -28083"/>
              <a:gd name="adj6" fmla="val -5461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tx1"/>
                </a:solidFill>
              </a:rPr>
              <a:t>blank imageplaceholder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38700" y="667385"/>
            <a:ext cx="2683510" cy="539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3394075" y="342900"/>
            <a:ext cx="777240" cy="147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3215640" y="741045"/>
            <a:ext cx="5760720" cy="298450"/>
            <a:chOff x="3994" y="1167"/>
            <a:chExt cx="9072" cy="470"/>
          </a:xfrm>
        </p:grpSpPr>
        <p:pic>
          <p:nvPicPr>
            <p:cNvPr id="14" name="Picture 13" descr="30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26" y="1283"/>
              <a:ext cx="1920" cy="24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3994" y="1167"/>
              <a:ext cx="3100" cy="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Learning </a:t>
              </a:r>
              <a:endParaRPr lang="en-US" sz="1200">
                <a:solidFill>
                  <a:schemeClr val="tx1"/>
                </a:solidFill>
              </a:endParaRP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Images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66" y="1167"/>
              <a:ext cx="3100" cy="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Analyzing </a:t>
              </a:r>
              <a:endParaRPr lang="en-US" sz="1200">
                <a:solidFill>
                  <a:schemeClr val="tx1"/>
                </a:solidFill>
              </a:endParaRP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Images</a:t>
              </a:r>
              <a:endParaRPr 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340100" y="1414145"/>
            <a:ext cx="5313045" cy="3787775"/>
          </a:xfrm>
          <a:prstGeom prst="rect">
            <a:avLst/>
          </a:prstGeom>
          <a:solidFill>
            <a:schemeClr val="bg1"/>
          </a:solidFill>
          <a:ln>
            <a:solidFill>
              <a:srgbClr val="96C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Line Callout 2 52"/>
          <p:cNvSpPr/>
          <p:nvPr/>
        </p:nvSpPr>
        <p:spPr>
          <a:xfrm>
            <a:off x="9145270" y="4426585"/>
            <a:ext cx="1704340" cy="854710"/>
          </a:xfrm>
          <a:prstGeom prst="borderCallout2">
            <a:avLst>
              <a:gd name="adj1" fmla="val 19390"/>
              <a:gd name="adj2" fmla="val -1043"/>
              <a:gd name="adj3" fmla="val 18750"/>
              <a:gd name="adj4" fmla="val -16667"/>
              <a:gd name="adj5" fmla="val -28083"/>
              <a:gd name="adj6" fmla="val -5461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tx1"/>
                </a:solidFill>
              </a:rPr>
              <a:t>uploaded image will be shown here</a:t>
            </a:r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2" name="Picture 1" descr="giph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305" y="2754630"/>
            <a:ext cx="1524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3394075" y="342900"/>
            <a:ext cx="777240" cy="147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3215640" y="741045"/>
            <a:ext cx="5760720" cy="298450"/>
            <a:chOff x="3994" y="1167"/>
            <a:chExt cx="9072" cy="470"/>
          </a:xfrm>
        </p:grpSpPr>
        <p:pic>
          <p:nvPicPr>
            <p:cNvPr id="14" name="Picture 13" descr="30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26" y="1283"/>
              <a:ext cx="1920" cy="24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3994" y="1167"/>
              <a:ext cx="3100" cy="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Learning </a:t>
              </a:r>
              <a:endParaRPr lang="en-US" sz="1200">
                <a:solidFill>
                  <a:schemeClr val="tx1"/>
                </a:solidFill>
              </a:endParaRP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Images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66" y="1167"/>
              <a:ext cx="3100" cy="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Analyzing </a:t>
              </a:r>
              <a:endParaRPr lang="en-US" sz="1200">
                <a:solidFill>
                  <a:schemeClr val="tx1"/>
                </a:solidFill>
              </a:endParaRP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Images</a:t>
              </a:r>
              <a:endParaRPr 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537075" y="5457825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49900" y="5457825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16380" y="5457825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22855" y="5457825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54095" y="5457825"/>
            <a:ext cx="893445" cy="636905"/>
          </a:xfrm>
          <a:prstGeom prst="rect">
            <a:avLst/>
          </a:prstGeom>
          <a:solidFill>
            <a:schemeClr val="bg1"/>
          </a:solidFill>
          <a:ln>
            <a:solidFill>
              <a:srgbClr val="96C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81140" y="5457825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06030" y="5457825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618855" y="5457825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650095" y="5457825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340100" y="1414145"/>
            <a:ext cx="5313045" cy="3787775"/>
          </a:xfrm>
          <a:prstGeom prst="rect">
            <a:avLst/>
          </a:prstGeom>
          <a:solidFill>
            <a:schemeClr val="bg1"/>
          </a:solidFill>
          <a:ln>
            <a:solidFill>
              <a:srgbClr val="96C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upload_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0" y="1414145"/>
            <a:ext cx="4481830" cy="3971290"/>
          </a:xfrm>
          <a:prstGeom prst="rect">
            <a:avLst/>
          </a:prstGeom>
        </p:spPr>
      </p:pic>
      <p:sp>
        <p:nvSpPr>
          <p:cNvPr id="4" name="Line Callout 2 3"/>
          <p:cNvSpPr/>
          <p:nvPr/>
        </p:nvSpPr>
        <p:spPr>
          <a:xfrm>
            <a:off x="9166860" y="4643120"/>
            <a:ext cx="1704340" cy="854710"/>
          </a:xfrm>
          <a:prstGeom prst="borderCallout2">
            <a:avLst>
              <a:gd name="adj1" fmla="val 19390"/>
              <a:gd name="adj2" fmla="val -1043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tx1"/>
                </a:solidFill>
              </a:rPr>
              <a:t>more images get displayed as they are uploaded</a:t>
            </a:r>
            <a:endParaRPr 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4273550" y="332105"/>
            <a:ext cx="777240" cy="147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31595" y="570230"/>
            <a:ext cx="1968500" cy="29908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>
                <a:solidFill>
                  <a:schemeClr val="tx1"/>
                </a:solidFill>
              </a:rPr>
              <a:t>Search image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928995" y="955675"/>
            <a:ext cx="1968500" cy="29908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>
                <a:solidFill>
                  <a:schemeClr val="tx1"/>
                </a:solidFill>
              </a:rPr>
              <a:t>Search Results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485900" y="1025525"/>
            <a:ext cx="1968500" cy="29908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>
                <a:solidFill>
                  <a:schemeClr val="tx1"/>
                </a:solidFill>
              </a:rPr>
              <a:t>Uploaded image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485900" y="1389380"/>
            <a:ext cx="4025900" cy="2877820"/>
          </a:xfrm>
          <a:prstGeom prst="rect">
            <a:avLst/>
          </a:prstGeom>
          <a:solidFill>
            <a:schemeClr val="bg1"/>
          </a:solidFill>
          <a:ln>
            <a:solidFill>
              <a:srgbClr val="96C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Upload image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to see results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4273550" y="332105"/>
            <a:ext cx="777240" cy="147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392045" y="4605655"/>
            <a:ext cx="1968500" cy="2355215"/>
            <a:chOff x="2636" y="5113"/>
            <a:chExt cx="3100" cy="3709"/>
          </a:xfrm>
        </p:grpSpPr>
        <p:pic>
          <p:nvPicPr>
            <p:cNvPr id="14" name="Picture 13" descr="30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3226" y="6857"/>
              <a:ext cx="1920" cy="24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636" y="5113"/>
              <a:ext cx="3100" cy="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Getting </a:t>
              </a:r>
              <a:endParaRPr lang="en-US" sz="1200">
                <a:solidFill>
                  <a:schemeClr val="tx1"/>
                </a:solidFill>
              </a:endParaRP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image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36" y="8352"/>
              <a:ext cx="3100" cy="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Analyzing </a:t>
              </a:r>
              <a:endParaRPr lang="en-US" sz="1200">
                <a:solidFill>
                  <a:schemeClr val="tx1"/>
                </a:solidFill>
              </a:endParaRP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Images</a:t>
              </a:r>
              <a:endParaRPr 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485900" y="1389380"/>
            <a:ext cx="4025900" cy="2877820"/>
          </a:xfrm>
          <a:prstGeom prst="rect">
            <a:avLst/>
          </a:prstGeom>
          <a:solidFill>
            <a:schemeClr val="bg1"/>
          </a:solidFill>
          <a:ln>
            <a:solidFill>
              <a:srgbClr val="96C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Upload image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to provide results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331595" y="570230"/>
            <a:ext cx="1968500" cy="29908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>
                <a:solidFill>
                  <a:schemeClr val="tx1"/>
                </a:solidFill>
              </a:rPr>
              <a:t>Search image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928995" y="955675"/>
            <a:ext cx="1968500" cy="29908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>
                <a:solidFill>
                  <a:schemeClr val="tx1"/>
                </a:solidFill>
              </a:rPr>
              <a:t>Search Results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485900" y="1025525"/>
            <a:ext cx="1968500" cy="29908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>
                <a:solidFill>
                  <a:schemeClr val="tx1"/>
                </a:solidFill>
              </a:rPr>
              <a:t>Uploaded image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" name="Picture 1" descr="upload_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35" y="1452880"/>
            <a:ext cx="3237230" cy="2868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4273550" y="332105"/>
            <a:ext cx="777240" cy="147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392045" y="4605655"/>
            <a:ext cx="1968500" cy="2355215"/>
            <a:chOff x="2636" y="5113"/>
            <a:chExt cx="3100" cy="3709"/>
          </a:xfrm>
        </p:grpSpPr>
        <p:pic>
          <p:nvPicPr>
            <p:cNvPr id="14" name="Picture 13" descr="30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3226" y="6857"/>
              <a:ext cx="1920" cy="24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636" y="5113"/>
              <a:ext cx="3100" cy="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Getting </a:t>
              </a:r>
              <a:endParaRPr lang="en-US" sz="1200">
                <a:solidFill>
                  <a:schemeClr val="tx1"/>
                </a:solidFill>
              </a:endParaRP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image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36" y="8352"/>
              <a:ext cx="3100" cy="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Analyzing </a:t>
              </a:r>
              <a:endParaRPr lang="en-US" sz="1200">
                <a:solidFill>
                  <a:schemeClr val="tx1"/>
                </a:solidFill>
              </a:endParaRP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Images</a:t>
              </a:r>
              <a:endParaRPr 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485900" y="1389380"/>
            <a:ext cx="4025900" cy="2877820"/>
          </a:xfrm>
          <a:prstGeom prst="rect">
            <a:avLst/>
          </a:prstGeom>
          <a:solidFill>
            <a:schemeClr val="bg1"/>
          </a:solidFill>
          <a:ln>
            <a:solidFill>
              <a:srgbClr val="96C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35345" y="2120265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41820" y="2120265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28995" y="3587750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41820" y="3587750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35345" y="1389380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41820" y="1389380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928995" y="2856865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41820" y="2856865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928995" y="4296410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973060" y="2120265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973060" y="3587750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973060" y="1389380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973060" y="2856865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004935" y="2120265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0011410" y="2120265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998585" y="3587750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011410" y="3587750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004935" y="1389380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011410" y="1389380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8998585" y="2856865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011410" y="2856865"/>
            <a:ext cx="893445" cy="63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928995" y="1025525"/>
            <a:ext cx="3001645" cy="29908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>
                <a:solidFill>
                  <a:schemeClr val="tx1"/>
                </a:solidFill>
              </a:rPr>
              <a:t>Search Results of related images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485900" y="1025525"/>
            <a:ext cx="1968500" cy="29908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>
                <a:solidFill>
                  <a:schemeClr val="tx1"/>
                </a:solidFill>
              </a:rPr>
              <a:t>Uploaded image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31465" y="4390390"/>
            <a:ext cx="1109345" cy="28117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upload_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35" y="1452880"/>
            <a:ext cx="3237230" cy="2868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WPS Presentation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Subhan</dc:creator>
  <cp:lastModifiedBy>Subhan</cp:lastModifiedBy>
  <cp:revision>15</cp:revision>
  <dcterms:created xsi:type="dcterms:W3CDTF">2018-04-12T00:17:00Z</dcterms:created>
  <dcterms:modified xsi:type="dcterms:W3CDTF">2018-04-13T23:47:05Z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