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4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6CCB4"/>
    <a:srgbClr val="E2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Picture 4" descr="splashRetina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" y="146685"/>
            <a:ext cx="10058400" cy="6704965"/>
          </a:xfrm>
          <a:prstGeom prst="rect">
            <a:avLst/>
          </a:prstGeom>
        </p:spPr>
      </p:pic>
      <p:pic>
        <p:nvPicPr>
          <p:cNvPr id="6" name="Picture 5" descr="splashRetina"/>
          <p:cNvPicPr>
            <a:picLocks noChangeAspect="1"/>
          </p:cNvPicPr>
          <p:nvPr userDrawn="1"/>
        </p:nvPicPr>
        <p:blipFill>
          <a:blip r:embed="rId2"/>
          <a:srcRect l="28693"/>
          <a:stretch>
            <a:fillRect/>
          </a:stretch>
        </p:blipFill>
        <p:spPr>
          <a:xfrm>
            <a:off x="5028565" y="146685"/>
            <a:ext cx="7172325" cy="67049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28065" y="258445"/>
            <a:ext cx="10136505" cy="65893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8255" y="-635"/>
            <a:ext cx="12204090" cy="3536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Image Recog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wireframes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1031875" y="469265"/>
            <a:ext cx="12903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Select files to upload:</a:t>
            </a:r>
            <a:endParaRPr lang="en-US" sz="1000"/>
          </a:p>
        </p:txBody>
      </p:sp>
      <p:grpSp>
        <p:nvGrpSpPr>
          <p:cNvPr id="33" name="Group 32"/>
          <p:cNvGrpSpPr/>
          <p:nvPr/>
        </p:nvGrpSpPr>
        <p:grpSpPr>
          <a:xfrm>
            <a:off x="2302995" y="469265"/>
            <a:ext cx="3596611" cy="231775"/>
            <a:chOff x="-953" y="3388"/>
            <a:chExt cx="7889" cy="365"/>
          </a:xfrm>
        </p:grpSpPr>
        <p:sp>
          <p:nvSpPr>
            <p:cNvPr id="18" name="Rectangle 17"/>
            <p:cNvSpPr/>
            <p:nvPr/>
          </p:nvSpPr>
          <p:spPr>
            <a:xfrm>
              <a:off x="3354" y="3388"/>
              <a:ext cx="1725" cy="3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000"/>
                <a:t>Browse</a:t>
              </a:r>
              <a:endParaRPr lang="en-US" sz="10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1" y="3388"/>
              <a:ext cx="1725" cy="3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000"/>
                <a:t>Upload</a:t>
              </a:r>
              <a:endParaRPr lang="en-US" sz="1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-953" y="3388"/>
              <a:ext cx="4160" cy="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5953125" y="469265"/>
            <a:ext cx="29635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you can also Drag and drop to upload files</a:t>
            </a:r>
            <a:endParaRPr 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9830" y="178943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86305" y="178943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480" y="325691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86305" y="325691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79830" y="105854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86305" y="105854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73480" y="252603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86305" y="252603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75055" y="828675"/>
            <a:ext cx="1021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73480" y="469646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6305" y="469646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3480" y="396557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86305" y="396557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73480" y="544068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86305" y="544068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3480" y="617982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86305" y="617982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17545" y="1789430"/>
            <a:ext cx="893445" cy="63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17545" y="325691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17545" y="105854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17545" y="252603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17545" y="469646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7545" y="3965575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17545" y="544068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17545" y="6179820"/>
            <a:ext cx="893445" cy="636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0">
            <a:off x="4401185" y="1058545"/>
            <a:ext cx="6581140" cy="3249930"/>
            <a:chOff x="3307" y="4333"/>
            <a:chExt cx="8874" cy="6267"/>
          </a:xfrm>
        </p:grpSpPr>
        <p:sp>
          <p:nvSpPr>
            <p:cNvPr id="6" name="Rectangle 5"/>
            <p:cNvSpPr/>
            <p:nvPr/>
          </p:nvSpPr>
          <p:spPr>
            <a:xfrm>
              <a:off x="3307" y="4333"/>
              <a:ext cx="8874" cy="6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4909" y="7198"/>
              <a:ext cx="5970" cy="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Seelct an image to analyze</a:t>
              </a:r>
              <a:endParaRPr 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4511675" y="4537710"/>
            <a:ext cx="1898650" cy="2148840"/>
            <a:chOff x="12905" y="3426"/>
            <a:chExt cx="6032" cy="3384"/>
          </a:xfrm>
        </p:grpSpPr>
        <p:sp>
          <p:nvSpPr>
            <p:cNvPr id="60" name="Text Box 59"/>
            <p:cNvSpPr txBox="1"/>
            <p:nvPr/>
          </p:nvSpPr>
          <p:spPr>
            <a:xfrm>
              <a:off x="12905" y="3426"/>
              <a:ext cx="33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>
                  <a:solidFill>
                    <a:schemeClr val="tx1"/>
                  </a:solidFill>
                </a:rPr>
                <a:t>Results</a:t>
              </a:r>
              <a:endParaRPr lang="en-US" sz="900" b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2937" y="3788"/>
              <a:ext cx="5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63"/>
            <p:cNvSpPr txBox="1"/>
            <p:nvPr/>
          </p:nvSpPr>
          <p:spPr>
            <a:xfrm>
              <a:off x="12933" y="3788"/>
              <a:ext cx="3169" cy="3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15768" y="3788"/>
              <a:ext cx="316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0">
            <a:off x="6700520" y="4537710"/>
            <a:ext cx="1898650" cy="2148840"/>
            <a:chOff x="12905" y="3426"/>
            <a:chExt cx="6032" cy="3384"/>
          </a:xfrm>
        </p:grpSpPr>
        <p:sp>
          <p:nvSpPr>
            <p:cNvPr id="70" name="Text Box 69"/>
            <p:cNvSpPr txBox="1"/>
            <p:nvPr/>
          </p:nvSpPr>
          <p:spPr>
            <a:xfrm>
              <a:off x="12905" y="3426"/>
              <a:ext cx="33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>
                  <a:solidFill>
                    <a:schemeClr val="tx1"/>
                  </a:solidFill>
                </a:rPr>
                <a:t>Results</a:t>
              </a:r>
              <a:endParaRPr lang="en-US" sz="900" b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12937" y="3788"/>
              <a:ext cx="5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71"/>
            <p:cNvSpPr txBox="1"/>
            <p:nvPr/>
          </p:nvSpPr>
          <p:spPr>
            <a:xfrm>
              <a:off x="12933" y="3788"/>
              <a:ext cx="3169" cy="3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5768" y="3788"/>
              <a:ext cx="316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0">
            <a:off x="8906510" y="4537710"/>
            <a:ext cx="1898650" cy="2148840"/>
            <a:chOff x="12905" y="3426"/>
            <a:chExt cx="6032" cy="3384"/>
          </a:xfrm>
        </p:grpSpPr>
        <p:sp>
          <p:nvSpPr>
            <p:cNvPr id="21" name="Text Box 20"/>
            <p:cNvSpPr txBox="1"/>
            <p:nvPr/>
          </p:nvSpPr>
          <p:spPr>
            <a:xfrm>
              <a:off x="12905" y="3426"/>
              <a:ext cx="33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>
                  <a:solidFill>
                    <a:schemeClr val="tx1"/>
                  </a:solidFill>
                </a:rPr>
                <a:t>Results</a:t>
              </a:r>
              <a:endParaRPr lang="en-US" sz="900" b="1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2937" y="3788"/>
              <a:ext cx="5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2"/>
            <p:cNvSpPr txBox="1"/>
            <p:nvPr/>
          </p:nvSpPr>
          <p:spPr>
            <a:xfrm>
              <a:off x="12933" y="3788"/>
              <a:ext cx="3169" cy="3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768" y="3788"/>
              <a:ext cx="316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05490" y="4422775"/>
            <a:ext cx="0" cy="2195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05355" y="63500"/>
            <a:ext cx="1075690" cy="29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00B050"/>
                </a:solidFill>
              </a:rPr>
              <a:t>Upload</a:t>
            </a:r>
            <a:endParaRPr lang="en-US" sz="1200" b="1">
              <a:solidFill>
                <a:srgbClr val="00B05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16605" y="53975"/>
            <a:ext cx="107569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</a:rPr>
              <a:t>Requests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" name="Table 35"/>
          <p:cNvGraphicFramePr/>
          <p:nvPr/>
        </p:nvGraphicFramePr>
        <p:xfrm>
          <a:off x="1106805" y="885190"/>
          <a:ext cx="3247390" cy="56216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14630"/>
                <a:gridCol w="3032760"/>
              </a:tblGrid>
              <a:tr h="382270"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en-US" sz="1000" u="none"/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E8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 u="none"/>
                        <a:t>Requests ID</a:t>
                      </a:r>
                      <a:endParaRPr lang="en-US" sz="1000" u="none"/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E8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000" u="none"/>
                        <a:t>Description comes here. e.g. show me all images of cats</a:t>
                      </a:r>
                      <a:endParaRPr lang="en-US" sz="1000" u="none"/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b="1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2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 b="1">
                          <a:sym typeface="+mn-ea"/>
                        </a:rPr>
                        <a:t>RqID012345</a:t>
                      </a:r>
                      <a:endParaRPr lang="en-US" sz="1000" b="1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20000"/>
                        <a:alpha val="60000"/>
                      </a:schemeClr>
                    </a:solidFill>
                  </a:tcPr>
                </a:tc>
              </a:tr>
              <a:tr h="536575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2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/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20000"/>
                        <a:alpha val="6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/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/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</a:tr>
              <a:tr h="471805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marL="0" indent="0" algn="r">
                        <a:buNone/>
                      </a:pPr>
                      <a:endParaRPr lang="en-US" sz="1000" u="none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charset="0"/>
                      </a:endParaRPr>
                    </a:p>
                  </a:txBody>
                  <a:tcPr marL="71755" marR="71755" marT="71755" marB="3619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000">
                          <a:sym typeface="+mn-ea"/>
                        </a:rPr>
                        <a:t>RqID012345</a:t>
                      </a:r>
                      <a:endParaRPr lang="en-US" sz="1000" u="none">
                        <a:sym typeface="+mn-ea"/>
                      </a:endParaRPr>
                    </a:p>
                  </a:txBody>
                  <a:tcPr marL="71755" marR="71755" marT="71755" marB="36195" vert="horz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-6350" y="-635"/>
            <a:ext cx="12186285" cy="3536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106805" y="469265"/>
            <a:ext cx="74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Requests</a:t>
            </a:r>
            <a:endParaRPr lang="en-US" sz="1200"/>
          </a:p>
        </p:txBody>
      </p:sp>
      <p:grpSp>
        <p:nvGrpSpPr>
          <p:cNvPr id="10" name="Group 9"/>
          <p:cNvGrpSpPr/>
          <p:nvPr/>
        </p:nvGrpSpPr>
        <p:grpSpPr>
          <a:xfrm rot="0">
            <a:off x="4354830" y="1144905"/>
            <a:ext cx="6775450" cy="5701665"/>
            <a:chOff x="3170" y="4016"/>
            <a:chExt cx="9149" cy="10995"/>
          </a:xfrm>
        </p:grpSpPr>
        <p:sp>
          <p:nvSpPr>
            <p:cNvPr id="3" name="Rectangle 2"/>
            <p:cNvSpPr/>
            <p:nvPr/>
          </p:nvSpPr>
          <p:spPr>
            <a:xfrm>
              <a:off x="3170" y="4016"/>
              <a:ext cx="9149" cy="1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07" y="4333"/>
              <a:ext cx="8874" cy="6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4909" y="7198"/>
              <a:ext cx="5970" cy="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900">
                  <a:solidFill>
                    <a:schemeClr val="bg1">
                      <a:lumMod val="65000"/>
                    </a:schemeClr>
                  </a:solidFill>
                </a:rPr>
                <a:t>Seelct an image to analyze</a:t>
              </a:r>
              <a:endParaRPr lang="en-US" sz="9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4566920" y="4788535"/>
            <a:ext cx="1895475" cy="2148840"/>
            <a:chOff x="12905" y="3426"/>
            <a:chExt cx="6032" cy="3384"/>
          </a:xfrm>
        </p:grpSpPr>
        <p:sp>
          <p:nvSpPr>
            <p:cNvPr id="60" name="Text Box 59"/>
            <p:cNvSpPr txBox="1"/>
            <p:nvPr/>
          </p:nvSpPr>
          <p:spPr>
            <a:xfrm>
              <a:off x="12905" y="3426"/>
              <a:ext cx="33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>
                  <a:solidFill>
                    <a:schemeClr val="tx1"/>
                  </a:solidFill>
                </a:rPr>
                <a:t>Results</a:t>
              </a:r>
              <a:endParaRPr lang="en-US" sz="900" b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2937" y="3788"/>
              <a:ext cx="5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63"/>
            <p:cNvSpPr txBox="1"/>
            <p:nvPr/>
          </p:nvSpPr>
          <p:spPr>
            <a:xfrm>
              <a:off x="12933" y="3788"/>
              <a:ext cx="3169" cy="3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15768" y="3788"/>
              <a:ext cx="316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0">
            <a:off x="6752590" y="4788535"/>
            <a:ext cx="1895475" cy="2148840"/>
            <a:chOff x="12905" y="3426"/>
            <a:chExt cx="6032" cy="3384"/>
          </a:xfrm>
        </p:grpSpPr>
        <p:sp>
          <p:nvSpPr>
            <p:cNvPr id="70" name="Text Box 69"/>
            <p:cNvSpPr txBox="1"/>
            <p:nvPr/>
          </p:nvSpPr>
          <p:spPr>
            <a:xfrm>
              <a:off x="12905" y="3426"/>
              <a:ext cx="33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>
                  <a:solidFill>
                    <a:schemeClr val="tx1"/>
                  </a:solidFill>
                </a:rPr>
                <a:t>Results</a:t>
              </a:r>
              <a:endParaRPr lang="en-US" sz="900" b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12937" y="3788"/>
              <a:ext cx="5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71"/>
            <p:cNvSpPr txBox="1"/>
            <p:nvPr/>
          </p:nvSpPr>
          <p:spPr>
            <a:xfrm>
              <a:off x="12933" y="3788"/>
              <a:ext cx="3169" cy="3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5768" y="3788"/>
              <a:ext cx="316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0">
            <a:off x="8955405" y="4788535"/>
            <a:ext cx="1895475" cy="2148840"/>
            <a:chOff x="12905" y="3426"/>
            <a:chExt cx="6032" cy="3384"/>
          </a:xfrm>
        </p:grpSpPr>
        <p:sp>
          <p:nvSpPr>
            <p:cNvPr id="21" name="Text Box 20"/>
            <p:cNvSpPr txBox="1"/>
            <p:nvPr/>
          </p:nvSpPr>
          <p:spPr>
            <a:xfrm>
              <a:off x="12905" y="3426"/>
              <a:ext cx="33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>
                  <a:solidFill>
                    <a:schemeClr val="tx1"/>
                  </a:solidFill>
                </a:rPr>
                <a:t>Results</a:t>
              </a:r>
              <a:endParaRPr lang="en-US" sz="900" b="1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2937" y="3788"/>
              <a:ext cx="5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2"/>
            <p:cNvSpPr txBox="1"/>
            <p:nvPr/>
          </p:nvSpPr>
          <p:spPr>
            <a:xfrm>
              <a:off x="12933" y="3788"/>
              <a:ext cx="3169" cy="3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Label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768" y="3788"/>
              <a:ext cx="316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olidFill>
                    <a:schemeClr val="tx1"/>
                  </a:solidFill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sz="900">
                  <a:sym typeface="+mn-ea"/>
                </a:rPr>
                <a:t>00%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51210" y="4673600"/>
            <a:ext cx="0" cy="2195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05355" y="63500"/>
            <a:ext cx="107569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</a:rPr>
              <a:t>Upload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16605" y="53975"/>
            <a:ext cx="1075690" cy="29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00B050"/>
                </a:solidFill>
              </a:rPr>
              <a:t>Requests</a:t>
            </a:r>
            <a:endParaRPr lang="en-US" sz="1200" b="1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0345" y="986155"/>
            <a:ext cx="1416685" cy="231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86910" y="572135"/>
            <a:ext cx="6007100" cy="636270"/>
            <a:chOff x="8089" y="739"/>
            <a:chExt cx="9460" cy="1002"/>
          </a:xfrm>
        </p:grpSpPr>
        <p:grpSp>
          <p:nvGrpSpPr>
            <p:cNvPr id="11" name="Group 10"/>
            <p:cNvGrpSpPr/>
            <p:nvPr/>
          </p:nvGrpSpPr>
          <p:grpSpPr>
            <a:xfrm>
              <a:off x="8089" y="739"/>
              <a:ext cx="4615" cy="1002"/>
              <a:chOff x="3088" y="1667"/>
              <a:chExt cx="4615" cy="100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88" y="1667"/>
                <a:ext cx="1407" cy="10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673" y="1667"/>
                <a:ext cx="1407" cy="10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96C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97" y="1667"/>
                <a:ext cx="1407" cy="10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935" y="739"/>
              <a:ext cx="4615" cy="1002"/>
              <a:chOff x="3088" y="1667"/>
              <a:chExt cx="4615" cy="100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88" y="1667"/>
                <a:ext cx="1407" cy="10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73" y="1667"/>
                <a:ext cx="1407" cy="10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97" y="1667"/>
                <a:ext cx="1407" cy="10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10596880" y="774700"/>
            <a:ext cx="471170" cy="231775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rgbClr val="96CCB4"/>
                </a:solidFill>
              </a:rPr>
              <a:t>More</a:t>
            </a:r>
            <a:endParaRPr lang="en-US" sz="1000">
              <a:solidFill>
                <a:srgbClr val="96CCB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72790" y="553720"/>
            <a:ext cx="957580" cy="231140"/>
            <a:chOff x="5959" y="872"/>
            <a:chExt cx="1508" cy="364"/>
          </a:xfrm>
          <a:solidFill>
            <a:srgbClr val="96CCB4"/>
          </a:solidFill>
        </p:grpSpPr>
        <p:sp>
          <p:nvSpPr>
            <p:cNvPr id="26" name="Rectangle 25"/>
            <p:cNvSpPr/>
            <p:nvPr/>
          </p:nvSpPr>
          <p:spPr>
            <a:xfrm>
              <a:off x="5959" y="872"/>
              <a:ext cx="1508" cy="3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sz="1000"/>
                <a:t>New Request</a:t>
              </a:r>
              <a:endParaRPr lang="en-US" sz="100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DFDFD">
                    <a:alpha val="100000"/>
                  </a:srgbClr>
                </a:clrFrom>
                <a:clrTo>
                  <a:srgbClr val="FDFDFD">
                    <a:alpha val="100000"/>
                    <a:alpha val="0"/>
                  </a:srgbClr>
                </a:clrTo>
              </a:clrChange>
              <a:lum bright="100000"/>
            </a:blip>
            <a:stretch>
              <a:fillRect/>
            </a:stretch>
          </p:blipFill>
          <p:spPr>
            <a:xfrm>
              <a:off x="7211" y="947"/>
              <a:ext cx="224" cy="22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9" name="Isosceles Triangle 28"/>
          <p:cNvSpPr/>
          <p:nvPr/>
        </p:nvSpPr>
        <p:spPr>
          <a:xfrm rot="5400000">
            <a:off x="4069715" y="1911350"/>
            <a:ext cx="138430" cy="75565"/>
          </a:xfrm>
          <a:prstGeom prst="triangle">
            <a:avLst/>
          </a:prstGeom>
          <a:solidFill>
            <a:srgbClr val="96CCB4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Presentation</Application>
  <PresentationFormat>Widescreen</PresentationFormat>
  <Paragraphs>183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Image Recog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</dc:title>
  <dc:creator>Subhan</dc:creator>
  <cp:lastModifiedBy>Subhan</cp:lastModifiedBy>
  <cp:revision>21</cp:revision>
  <dcterms:created xsi:type="dcterms:W3CDTF">2018-04-03T23:53:00Z</dcterms:created>
  <dcterms:modified xsi:type="dcterms:W3CDTF">2018-04-11T03:59:21Z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