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6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7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5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3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3343-E332-4566-82FB-395E40EDD426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F032-E1CF-4B29-9642-482DEB29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7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mkharbad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8564" y="433231"/>
            <a:ext cx="6836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20" y="1572756"/>
            <a:ext cx="5575305" cy="46470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36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8393" y="0"/>
            <a:ext cx="3804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Us Page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9294" r="1120" b="1577"/>
          <a:stretch/>
        </p:blipFill>
        <p:spPr>
          <a:xfrm>
            <a:off x="1340886" y="1092819"/>
            <a:ext cx="9679259" cy="5040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47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0470" y="0"/>
            <a:ext cx="54879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Application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3"/>
          <a:stretch/>
        </p:blipFill>
        <p:spPr>
          <a:xfrm>
            <a:off x="1839950" y="1328670"/>
            <a:ext cx="8285357" cy="4492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39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5615"/>
          <a:stretch/>
        </p:blipFill>
        <p:spPr>
          <a:xfrm>
            <a:off x="1385047" y="1700296"/>
            <a:ext cx="8369756" cy="4135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381697" y="0"/>
            <a:ext cx="3190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Code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85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8727" y="0"/>
            <a:ext cx="5581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Frontend- Angular Code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973"/>
          <a:stretch/>
        </p:blipFill>
        <p:spPr>
          <a:xfrm>
            <a:off x="1681851" y="1350906"/>
            <a:ext cx="9415346" cy="48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AC5CF2-1FC9-4E34-88A9-29DA0154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1" y="166990"/>
            <a:ext cx="9174627" cy="159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1642291" y="198275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project is as follows</a:t>
            </a: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Student can also be able to upload or download notes.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see the entire system more interactive and also be able to give statistics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run the entire system in any operating system and also we have an mobile application of this entire system.</a:t>
            </a:r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1101" y="0"/>
            <a:ext cx="30508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3595533" y="1582802"/>
            <a:ext cx="50819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hlinkClick r:id="rId2"/>
              </a:rPr>
              <a:t>https://github.com/mkharbade</a:t>
            </a: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BBC4D19-7085-4C6F-BACB-878F6351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93" y="2817503"/>
            <a:ext cx="3904648" cy="3474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04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8244" y="314740"/>
            <a:ext cx="2603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D5191A-3216-4719-9C8B-39D0E23B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4"/>
          <a:stretch/>
        </p:blipFill>
        <p:spPr>
          <a:xfrm>
            <a:off x="1906828" y="1022626"/>
            <a:ext cx="8325853" cy="54093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19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8066" y="237869"/>
            <a:ext cx="3627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030" y="1445946"/>
            <a:ext cx="607882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Application – Student Management 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management system is an application which is designed to manage all the details of students.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automated version of manual Student Management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this application is to maintain students data.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20" y="1445946"/>
            <a:ext cx="4515665" cy="4515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57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443" y="418006"/>
            <a:ext cx="41996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C6272F-70F7-4331-99E1-2F418252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08" y="1554194"/>
            <a:ext cx="7029683" cy="4689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8253" y="324163"/>
            <a:ext cx="6900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Angular, Spring </a:t>
            </a:r>
          </a:p>
          <a:p>
            <a:pPr algn="ctr"/>
            <a:r>
              <a:rPr lang="en-US" sz="3200" b="1" u="sng" cap="none" spc="0" dirty="0" smtClean="0">
                <a:ln/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database(MySQL)</a:t>
            </a:r>
            <a:endParaRPr lang="en-US" sz="3200" b="1" u="sng" cap="none" spc="0" dirty="0">
              <a:ln/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20" y="2183468"/>
            <a:ext cx="10058400" cy="3468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33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7276" y="560511"/>
            <a:ext cx="4861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09" y="1524584"/>
            <a:ext cx="6846744" cy="439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7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5115" y="133144"/>
            <a:ext cx="2677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7" y="1170878"/>
            <a:ext cx="9625692" cy="5185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32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7608" y="88539"/>
            <a:ext cx="27895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83" y="1275927"/>
            <a:ext cx="8184996" cy="4601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56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298" y="429989"/>
            <a:ext cx="4358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&amp; Delete Page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2074128"/>
            <a:ext cx="5202027" cy="292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41" y="2074128"/>
            <a:ext cx="5374888" cy="292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56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9185" y="177749"/>
            <a:ext cx="4729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Page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"/>
          <a:stretch/>
        </p:blipFill>
        <p:spPr>
          <a:xfrm>
            <a:off x="6445405" y="2118732"/>
            <a:ext cx="5040349" cy="2776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" t="9753" r="1227"/>
          <a:stretch/>
        </p:blipFill>
        <p:spPr>
          <a:xfrm>
            <a:off x="348168" y="2118732"/>
            <a:ext cx="5667396" cy="2776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34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157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2022-12-07T14:34:24Z</dcterms:created>
  <dcterms:modified xsi:type="dcterms:W3CDTF">2022-12-08T04:15:25Z</dcterms:modified>
</cp:coreProperties>
</file>