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c8db52a9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c8db52a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0b55e6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0b55e6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0b55e6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0b55e6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8db52a98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c8db52a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0b55e62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0b55e62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981c3c95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981c3c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b981c3c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b981c3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b981c3c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b981c3c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8db52a98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c8db52a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0b55e62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0b55e62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c8db52be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c8db52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7bf13e7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7bf13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0b55e6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d0b55e6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0b55e62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0b55e6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8db52be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c8db52b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0b55e62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0b55e62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c8db52be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c8db52b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188a1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d188a1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188a1f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188a1f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c8db52bec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c8db52b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c8db52a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c8db52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d188a1f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d188a1f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7bf13e7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7bf13e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0b55e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0b55e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0b55e6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0b55e6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c8db52a9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c8db52a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0b55e6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0b55e6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0b55e62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0b55e62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kriasoft/react-starter-kit" TargetMode="External"/><Relationship Id="rId4" Type="http://schemas.openxmlformats.org/officeDocument/2006/relationships/hyperlink" Target="https://github.com/react-boilerplate/react-boilerplate" TargetMode="External"/><Relationship Id="rId5" Type="http://schemas.openxmlformats.org/officeDocument/2006/relationships/hyperlink" Target="https://github.com/coryhouse/react-slingshot" TargetMode="External"/><Relationship Id="rId6" Type="http://schemas.openxmlformats.org/officeDocument/2006/relationships/hyperlink" Target="https://www.javascriptstuff.com/build-your-own-starter/#0-intr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into Frontend Development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...not an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58800" y="191450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and Props</a:t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defined in the component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this.state, this.setState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Values passed down by parents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85362" y="1522000"/>
            <a:ext cx="992076" cy="9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State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1983600" y="924225"/>
            <a:ext cx="5055900" cy="393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.state =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counter: 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.updateCounter =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.updateCounter.bind(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updateCounter()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.setState({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counter: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.state.counter + </a:t>
            </a:r>
            <a:r>
              <a:rPr lang="en" sz="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render()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.state.counter}&lt;/p&gt;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&lt;button onClick={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.updateCounter}&gt;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Increase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&lt;/button&gt;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&lt;/div&gt;;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Props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1396800" y="2113700"/>
            <a:ext cx="6350400" cy="29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render()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.props.name}&lt;/p&gt;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&lt;button onClick={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.props.onSubmit}&gt;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me&lt;/button&gt;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&lt;/div&gt;;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483550" y="787225"/>
            <a:ext cx="4176900" cy="1248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&lt;MyComponent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{30}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"John Doe"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onSubmit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={()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console.log('clicked')}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58800" y="2600686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and Stateless Components</a:t>
            </a:r>
            <a:endParaRPr/>
          </a:p>
        </p:txBody>
      </p:sp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 vs Stateless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Stateless?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footprint (No need to extend React.Component)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use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For components that are completely dumb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85362" y="1522000"/>
            <a:ext cx="992076" cy="9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and Stateless Component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162275" y="1001900"/>
            <a:ext cx="4219200" cy="2949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Stateful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extends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super();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.state = {};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render()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&lt;div&gt;{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.props.name}&lt;/div&gt;;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466200" y="1001900"/>
            <a:ext cx="4536600" cy="2949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Stateless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(props)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&lt;div&gt;{props.name}&lt;/div&gt;;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OR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props =&gt;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&lt;div&gt;{props.name}&lt;/div&gt;;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258800" y="2600686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</a:t>
            </a:r>
            <a:endParaRPr/>
          </a:p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useState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useEffect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useRef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useCallback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useMemo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85362" y="1522000"/>
            <a:ext cx="992076" cy="9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 - useState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844200" y="950700"/>
            <a:ext cx="7334700" cy="393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React, { useState } 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MyComponent() {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[counter, setCounter] = useState(</a:t>
            </a:r>
            <a:r>
              <a:rPr lang="en" sz="13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&gt;{counter}&lt;/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button </a:t>
            </a:r>
            <a:r>
              <a:rPr lang="en" sz="13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={()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setCounter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counter 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)}&gt;Update&lt;/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button </a:t>
            </a:r>
            <a:r>
              <a:rPr lang="en" sz="13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={()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setCounter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)}&gt;Reset&lt;/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);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MyComponent;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 - useEffect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844200" y="787750"/>
            <a:ext cx="7334700" cy="424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React, { useState, useEffect } 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MyComponent() {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[counter, setCounter] = useState(</a:t>
            </a:r>
            <a:r>
              <a:rPr lang="en" sz="10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useEffect(() =&gt; {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lang="en" sz="10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'Called Once'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() =&gt; </a:t>
            </a:r>
            <a:r>
              <a:rPr lang="en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lang="en" sz="10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'Unmount'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" sz="10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componentWillUnmount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}, []); </a:t>
            </a:r>
            <a:r>
              <a:rPr lang="en" sz="10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componentDidMount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useEffect(() =&gt; {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.log(</a:t>
            </a:r>
            <a:r>
              <a:rPr lang="en" sz="10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'Updated'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counter);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}, [counter]); </a:t>
            </a:r>
            <a:r>
              <a:rPr lang="en" sz="10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componentDidUpdate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&gt;{counter}&lt;/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button </a:t>
            </a:r>
            <a:r>
              <a:rPr lang="en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={()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setCounter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counter 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)}&gt;Update&lt;/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button </a:t>
            </a:r>
            <a:r>
              <a:rPr lang="en" sz="10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={()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setCounter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)}&gt;Reset&lt;/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);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0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MyComponent;</a:t>
            </a:r>
            <a:endParaRPr sz="13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258800" y="191450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</a:t>
            </a:r>
            <a:endParaRPr/>
          </a:p>
        </p:txBody>
      </p:sp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Usage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 injection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Wrapper Component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Containers and Presenters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85362" y="1522000"/>
            <a:ext cx="992076" cy="9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</a:t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158700" y="914250"/>
            <a:ext cx="4064100" cy="400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MyApp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'./myApp'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Loading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'./loading'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withLoading = 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=&gt; {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Loader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extends 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super();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.state = { loaded: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data = [] };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componentDidMount() {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loadData().then(data =&gt; {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.setState({ loaded: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data });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});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render() {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&lt;div&gt;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{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.state.loaded ?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data={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.state.data} /&gt; :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&lt;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Loading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}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&lt;/div&gt;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Loader</a:t>
            </a: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4321500" y="914250"/>
            <a:ext cx="4663800" cy="400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EnhancedApp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withLoading(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MyApp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EnhancedApp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/&gt;;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Composition (Eg. from recompose)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BaseComponent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props =&gt; {...}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This will work, but it's tedious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EnhancedComponent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pure(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BaseComponent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EnhancedComponent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mapProps(</a:t>
            </a: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/*...args*/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EnhancedComponent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EnhancedComponent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withState(</a:t>
            </a: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/*...args*/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EnhancedComponent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Do this instead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Note that the order has reversed — props flow from top to bottom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enhance = compose(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withState(</a:t>
            </a: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/*...args*/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mapProps(</a:t>
            </a:r>
            <a:r>
              <a:rPr lang="en" sz="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/*...args*/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pure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EnhancedComponent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enhance(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BaseComponent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Vanilla 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 2015+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and NPM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Basic Understanding of REST API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258800" y="191450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DOM</a:t>
            </a:r>
            <a:endParaRPr/>
          </a:p>
        </p:txBody>
      </p:sp>
      <p:sp>
        <p:nvSpPr>
          <p:cNvPr id="203" name="Google Shape;20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/>
              <a:t>Tree shape representation of the DOM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Diffing and updating only the changes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/>
              <a:t>Reconciliation Algorithm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85362" y="1522000"/>
            <a:ext cx="992076" cy="9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252100" y="2014663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sp>
        <p:nvSpPr>
          <p:cNvPr id="210" name="Google Shape;210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Management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Actions, Reducers, Store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Map State To Props, Map Dispatch To Props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149" y="1421838"/>
            <a:ext cx="1171096" cy="105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Usage</a:t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225775" y="867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to a NPM project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225775" y="1220600"/>
            <a:ext cx="4064100" cy="35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npm install redux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225775" y="19896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 redux and use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225775" y="2321275"/>
            <a:ext cx="4064100" cy="35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 createStore }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'redux'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Principles of Redux</a:t>
            </a:r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324550" y="1032925"/>
            <a:ext cx="83325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state of the whole application is stored in a single object within a single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State is read-only. It can only be modified by emitting an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which is an object that describes an event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Changes are made using pure functions, called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588" y="2555325"/>
            <a:ext cx="4259917" cy="2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252100" y="234619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and Action Creators</a:t>
            </a:r>
            <a:endParaRPr/>
          </a:p>
        </p:txBody>
      </p:sp>
      <p:sp>
        <p:nvSpPr>
          <p:cNvPr id="233" name="Google Shape;233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Flux Standard Action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Action Creator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149" y="1421838"/>
            <a:ext cx="1171096" cy="105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225775" y="857944"/>
            <a:ext cx="8699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 action is a Javascript object with a minimum single key value pair of key name '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'.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479500" y="1278444"/>
            <a:ext cx="4064100" cy="1615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'INCREASE_COUNTER'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'SET_VALUE'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payload: </a:t>
            </a:r>
            <a:r>
              <a:rPr lang="en" sz="12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225775" y="3232858"/>
            <a:ext cx="8382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 action creator is a function that returns an action.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2479500" y="3612450"/>
            <a:ext cx="4064100" cy="124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setName = name =&gt; ({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'SET_NAME'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payload: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name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252100" y="234619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Reducers and Store</a:t>
            </a:r>
            <a:endParaRPr/>
          </a:p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combineReducers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getState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Dispatch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subscribe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149" y="1421838"/>
            <a:ext cx="1171096" cy="105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Reducer</a:t>
            </a:r>
            <a:endParaRPr/>
          </a:p>
        </p:txBody>
      </p:sp>
      <p:sp>
        <p:nvSpPr>
          <p:cNvPr id="256" name="Google Shape;256;p39"/>
          <p:cNvSpPr txBox="1"/>
          <p:nvPr/>
        </p:nvSpPr>
        <p:spPr>
          <a:xfrm>
            <a:off x="180000" y="796100"/>
            <a:ext cx="8542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function that takes a state and an action and returns a new state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2517900" y="1218400"/>
            <a:ext cx="3987300" cy="2021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reducer = (state = </a:t>
            </a:r>
            <a:r>
              <a:rPr lang="en" sz="12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action) =&gt;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(action.type)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'INCREMENT'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state + </a:t>
            </a:r>
            <a:r>
              <a:rPr lang="en" sz="12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'DECREMENT'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state - </a:t>
            </a:r>
            <a:r>
              <a:rPr lang="en" sz="12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state;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2517900" y="3468225"/>
            <a:ext cx="3987300" cy="144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 combineReducers }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'redux'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rootReducer = combineReducers({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form: formReducer,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data: dataReducer,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loading: loadingReducer,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264" name="Google Shape;264;p40"/>
          <p:cNvSpPr txBox="1"/>
          <p:nvPr/>
        </p:nvSpPr>
        <p:spPr>
          <a:xfrm>
            <a:off x="4369650" y="848550"/>
            <a:ext cx="4555200" cy="3648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 createStore }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'redux'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INITIAL_STATE =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todoList: [],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store = createStore(reducer, INITIAL_STATE);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action =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'CLEAR_TODO_LIST'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store.getState(); </a:t>
            </a:r>
            <a:r>
              <a:rPr lang="en" sz="12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{ todoList: [] 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store.dispatch(action);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store.subscribe(() =&gt;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store.getState();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228450" y="848550"/>
            <a:ext cx="39045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createStore(reducers, state, enhancers)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getState: Get current state of store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ispatch: Emit an action and trigger reducers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ubscribe: Get notified that the store has changed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252100" y="234619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</a:t>
            </a:r>
            <a:endParaRPr/>
          </a:p>
        </p:txBody>
      </p:sp>
      <p:sp>
        <p:nvSpPr>
          <p:cNvPr id="271" name="Google Shape;271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with React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react-redux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mapStateToProps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mapDispatchToProps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149" y="1421838"/>
            <a:ext cx="1171096" cy="105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58800" y="191450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Frameworks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4556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2+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Preact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Ember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React</a:t>
            </a:r>
            <a:endParaRPr/>
          </a:p>
        </p:txBody>
      </p:sp>
      <p:sp>
        <p:nvSpPr>
          <p:cNvPr id="278" name="Google Shape;278;p42"/>
          <p:cNvSpPr txBox="1"/>
          <p:nvPr/>
        </p:nvSpPr>
        <p:spPr>
          <a:xfrm>
            <a:off x="2294400" y="1003775"/>
            <a:ext cx="4555200" cy="3682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 connect }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'react-redux'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mapStateToProps = state =&gt; ({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list: state.filters.list,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selected: state.filters.selected,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mapDispatchToProps = dispatch =&gt; ({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setSelected: selected =&gt; dispatch({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type: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'SET_SELECTED_FILTER'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payload: { selected 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}),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clearList: () =&gt; dispatch(clearFilters()),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EnhancedComponent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connect(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mapStateToProps,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mapDispatchToProps,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MyApp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284" name="Google Shape;284;p43"/>
          <p:cNvSpPr txBox="1"/>
          <p:nvPr>
            <p:ph idx="2" type="body"/>
          </p:nvPr>
        </p:nvSpPr>
        <p:spPr>
          <a:xfrm>
            <a:off x="4953350" y="82798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(react-router-dom)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Babel, Webpack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and Axios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Structure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Context API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Redux-thunk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 Toolkit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React Native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Finally...</a:t>
            </a:r>
            <a:endParaRPr/>
          </a:p>
        </p:txBody>
      </p:sp>
      <p:sp>
        <p:nvSpPr>
          <p:cNvPr id="290" name="Google Shape;290;p44"/>
          <p:cNvSpPr txBox="1"/>
          <p:nvPr>
            <p:ph idx="2" type="body"/>
          </p:nvPr>
        </p:nvSpPr>
        <p:spPr>
          <a:xfrm>
            <a:off x="47205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one speaking will present some final words.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58800" y="191450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and Props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 and Stateless Components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Hooks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Order Components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Virtual DOM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85362" y="1522000"/>
            <a:ext cx="992076" cy="9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22450" y="832572"/>
            <a:ext cx="8699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Official Build Tools (Recommended)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22450" y="1206500"/>
            <a:ext cx="3915900" cy="55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npm install -g create-react-app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create-react-app my-app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22450" y="1934650"/>
            <a:ext cx="8699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Starter Packs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22450" y="22124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https://github.com/kriasoft/react-starter-kit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22450" y="251585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https://github.com/react-boilerplate/react-boilerplate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22450" y="28263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https://github.com/coryhouse/react-slingshot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22450" y="3230050"/>
            <a:ext cx="8699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 your 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22450" y="355710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https://www.javascriptstuff.com/build-your-own-starter/#0-intro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76400" y="87490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Package.json and NPM scripts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50" y="1247300"/>
            <a:ext cx="2549875" cy="19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600225" y="1247300"/>
            <a:ext cx="4148700" cy="3077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$ npm run start</a:t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# Starts a webpack dev server</a:t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$ npm run build</a:t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# Generates a production ready build</a:t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$ npm run test</a:t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# Runs tests using Jest</a:t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$ npm run eject</a:t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# Extracts all configs and settings used by react-scripts and create-react-app for manual configuration</a:t>
            </a:r>
            <a:endParaRPr sz="1200"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58800" y="191450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816719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Lifecycle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componentWillMount</a:t>
            </a:r>
            <a:endParaRPr i="1"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the first render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componentDidMount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the first render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componentWillUnmount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unmounting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componentDidUpdate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i="1" lang="en"/>
              <a:t>componentWillReceiveProps</a:t>
            </a:r>
            <a:endParaRPr i="1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85362" y="1522000"/>
            <a:ext cx="992076" cy="99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Component Syntax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197025" y="815450"/>
            <a:ext cx="4142100" cy="233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myComponent.js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render()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World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93500" y="3379475"/>
            <a:ext cx="86361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 React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class for the component that extends React.Component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render function that returns JSX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Export the component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529825" y="933700"/>
            <a:ext cx="4339200" cy="268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'./myComponent'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render() {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&lt;/div&gt;;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Lifecycle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25" y="792625"/>
            <a:ext cx="3740640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642575" y="792625"/>
            <a:ext cx="4064100" cy="415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'react'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componentWillMount()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console.log(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'Will Mount'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componentDidMount()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console.log(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'Did Mount'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componentDidUpdate(prevProps, prevState) {}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shouldComponentUpdate(nextProps, nextState) {}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componentWillUnmount()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console.log(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'Will Unmount'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render() {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console.log(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'Render'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World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MyComponent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