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00c3a3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00c3a3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3b439e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3b439e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00c3a3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00c3a3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021d0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021d0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00c3a3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00c3a3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00c3a3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00c3a3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021d07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8021d07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00c3a3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00c3a3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00c3a3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00c3a3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00c3a3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00c3a3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002d241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002d241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00c3a3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00c3a3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492194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492194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49219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49219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492194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492194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00c3a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700c3a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00c3a3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00c3a3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0bf8a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0bf8a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0bf8ac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0bf8ac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80bf8ac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80bf8ac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9492194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9492194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002d241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002d241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00c3a3d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00c3a3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00c3a3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00c3a3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00c3a3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00c3a3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5f5516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5f5516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45f5516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45f5516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5f5516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5f5516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bed5ab2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bed5ab2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00c3a3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00c3a3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700c3a3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700c3a3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002d241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002d241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00c3a3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00c3a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492194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492194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00c3a3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00c3a3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00c3a3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00c3a3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49219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49219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935400"/>
            <a:ext cx="9144000" cy="420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935400"/>
            <a:ext cx="9144000" cy="420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064126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064126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503925" y="357800"/>
            <a:ext cx="5377800" cy="4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7DF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reecodecamp.org/news/js-type-coercion-explained-27ba3d9a2839/" TargetMode="External"/><Relationship Id="rId4" Type="http://schemas.openxmlformats.org/officeDocument/2006/relationships/hyperlink" Target="https://medium.com/@nickbalestra/javascripts-lexical-scope-hoisting-and-closures-without-mystery-c2324681d4be" TargetMode="External"/><Relationship Id="rId9" Type="http://schemas.openxmlformats.org/officeDocument/2006/relationships/hyperlink" Target="https://www.youtube.com/watch?v=cCOL7MC4Pl0" TargetMode="External"/><Relationship Id="rId5" Type="http://schemas.openxmlformats.org/officeDocument/2006/relationships/hyperlink" Target="https://developer.mozilla.org/en-US/docs/Web/JavaScript/Inheritance_and_the_prototype_chain" TargetMode="External"/><Relationship Id="rId6" Type="http://schemas.openxmlformats.org/officeDocument/2006/relationships/hyperlink" Target="https://flaviocopes.com/javascript-event-loop/" TargetMode="External"/><Relationship Id="rId7" Type="http://schemas.openxmlformats.org/officeDocument/2006/relationships/hyperlink" Target="https://medium.com/front-end-weekly/javascript-event-loop-explained-4cd26af121d4" TargetMode="External"/><Relationship Id="rId8" Type="http://schemas.openxmlformats.org/officeDocument/2006/relationships/hyperlink" Target="https://www.youtube.com/watch?v=8aGhZQkoFbQ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mozilla.org/en-US/docs/Web/JavaScript/Guide" TargetMode="External"/><Relationship Id="rId4" Type="http://schemas.openxmlformats.org/officeDocument/2006/relationships/hyperlink" Target="https://github.com/getify/You-Dont-Know-JS" TargetMode="External"/><Relationship Id="rId5" Type="http://schemas.openxmlformats.org/officeDocument/2006/relationships/hyperlink" Target="https://www.tutorialspoint.com/javascript" TargetMode="External"/><Relationship Id="rId6" Type="http://schemas.openxmlformats.org/officeDocument/2006/relationships/hyperlink" Target="https://www.javascript.com/try" TargetMode="External"/><Relationship Id="rId7" Type="http://schemas.openxmlformats.org/officeDocument/2006/relationships/hyperlink" Target="https://javascript.info/" TargetMode="External"/><Relationship Id="rId8" Type="http://schemas.openxmlformats.org/officeDocument/2006/relationships/hyperlink" Target="https://www.learn-js.org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5" Type="http://schemas.openxmlformats.org/officeDocument/2006/relationships/image" Target="../media/image10.png"/><Relationship Id="rId14" Type="http://schemas.openxmlformats.org/officeDocument/2006/relationships/image" Target="../media/image18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18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insights.stackoverflow.com/survey/2021#most-popular-technologies-language-pro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DF1E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Basics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myNum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myBool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myBool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myBool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myNum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'10'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JavaScript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</a:t>
            </a: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 Primitive </a:t>
            </a: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indexOf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'ell'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indexOf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'www'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'll'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toUpperCase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substr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and Undefined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ull, undefined, '', 0 and false are `false` values.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Everything else is true.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obj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key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'value'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isTrue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true,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arr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'key'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isTrue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newKey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'newVal'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newKey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'four'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]];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indexOf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slice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splice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[].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operators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'1'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'1'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endParaRPr sz="14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669400" y="1001850"/>
            <a:ext cx="39612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!true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!!true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!!-</a:t>
            </a:r>
            <a:r>
              <a:rPr lang="en" sz="14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!![]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!!{}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!!null</a:t>
            </a:r>
            <a:b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!!undefined</a:t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03250" y="1057550"/>
            <a:ext cx="27774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condition1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085900" y="1057550"/>
            <a:ext cx="27774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default: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099475" y="1057550"/>
            <a:ext cx="27774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condition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value1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03250" y="1057550"/>
            <a:ext cx="4466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break;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669950" y="1057550"/>
            <a:ext cx="4466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objects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203250" y="1133750"/>
            <a:ext cx="8603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obj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id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name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'John Doe'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keys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keys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keys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keys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obj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Try the same with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obj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 you need to get started with Javascript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503925" y="1311200"/>
            <a:ext cx="53778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form of basic programming knowledge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basic HTML, CSS Knowledge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understanding of procedural programming and object-oriented programming</a:t>
            </a:r>
            <a:endParaRPr sz="14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03250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927175" y="1133750"/>
            <a:ext cx="40488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medium stuff...</a:t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03250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globalScope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(true)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insideIf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insideIf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insideFor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insideFor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926925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myFunc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insideFunction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myFunc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insideFunction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Hoisting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03250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myVar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myVar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myVar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myFunc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myFunc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926925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myFunc2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myFunc2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Again'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myFunc2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response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203250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stuff;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anotherSum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4926925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parameter - Callback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203250" y="1133750"/>
            <a:ext cx="3736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callbackFn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stuff;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callbackFn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more stuff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even more stuff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4183200" y="1133750"/>
            <a:ext cx="44802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Pseudo Code. Don't try this at home.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getAPIValue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success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err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callAPI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status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'success'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success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		err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getAPIValue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'SUCCESS'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err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'ERROR'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err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Arrays - forEach and map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203250" y="1133750"/>
            <a:ext cx="8603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'ForEach'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'Map'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over Arrays - filter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03250" y="1133750"/>
            <a:ext cx="8603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return true or false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Arrays - reduce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03250" y="1133750"/>
            <a:ext cx="8603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acc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index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src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newAccValue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defaultValue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acc = accumulator, val = currentValue, index = currentIndex, src = initialSource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acc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acc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hard stuff...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 used for?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actions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50850" y="1133750"/>
            <a:ext cx="43689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counter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interval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setInterval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clearInterval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interval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4689650" y="1133750"/>
            <a:ext cx="43689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counter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timeout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setTimeout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clearTimeout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timeout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this code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292596" y="1133750"/>
            <a:ext cx="8448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setTimeout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(function()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is the output?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292597" y="1133750"/>
            <a:ext cx="3594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(var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++)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setTimeout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((function(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function()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console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is the output now?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Keywords: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IIFE, Closures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713697" y="1133750"/>
            <a:ext cx="3594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IIFE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(function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})(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and Advanced Scopes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292600" y="1133750"/>
            <a:ext cx="4279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'Global'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bar()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'Inside bar'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baz(foo)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'Inside baz'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bam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1600226"/>
            <a:ext cx="4465700" cy="273214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r>
              <a:rPr lang="en"/>
              <a:t> and Advanced Scopes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292600" y="1133750"/>
            <a:ext cx="4279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'Global'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bar()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'Inside bar'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baz(foo)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foo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'Inside baz'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bam = 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1456426"/>
            <a:ext cx="4465700" cy="301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292500" y="987300"/>
            <a:ext cx="4279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xyz = 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(xyz)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 () {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console.log(xyz);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() {</a:t>
            </a:r>
            <a:endParaRPr sz="15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console.log(xyz);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return {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C: C, 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B: B</a:t>
            </a:r>
            <a:b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4753042" y="1133750"/>
            <a:ext cx="42795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ar result = A(xyz);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console.log(result)</a:t>
            </a:r>
            <a:b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console.log(result.C())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console.log(result.B())</a:t>
            </a:r>
            <a:endParaRPr sz="18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226075" y="357800"/>
            <a:ext cx="2993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Concepts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Concepts that are part of the core javascript functionality</a:t>
            </a:r>
            <a:endParaRPr/>
          </a:p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3497275" y="371725"/>
            <a:ext cx="5377800" cy="4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Types and Coercion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https://www.freecodecamp.org/news/js-type-coercion-explained-27ba3d9a2839/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Lexical Scoping and Closures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https://medium.com/@nickbalestra/javascripts-lexical-scope-hoisting-and-closures-without-mystery-c2324681d4be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Prototypes and Prototype Chain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https://developer.mozilla.org/en-US/docs/Web/JavaScript/Inheritance_and_the_prototype_chain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 Loop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6"/>
              </a:rPr>
              <a:t>https://flaviocopes.com/javascript-event-loop/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7"/>
              </a:rPr>
              <a:t>https://medium.com/front-end-weekly/javascript-event-loop-explained-4cd26af121d4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https://www.youtube.com/watch?v=8aGhZQkoFbQ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https://www.youtube.com/watch?v=cCOL7MC4Pl0</a:t>
            </a:r>
            <a:endParaRPr sz="1400"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https://github.com/getify/You-Dont-Know-JS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https://www.javascript.com/try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https://javascript.info/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https://www.learn-js.org/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links</a:t>
            </a:r>
            <a:endParaRPr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that's it.</a:t>
            </a:r>
            <a:endParaRPr/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Everything</a:t>
            </a:r>
            <a:endParaRPr/>
          </a:p>
        </p:txBody>
      </p:sp>
      <p:pic>
        <p:nvPicPr>
          <p:cNvPr descr="reactjs.png"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93" y="1179986"/>
            <a:ext cx="1304087" cy="1158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.png"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404" y="1231410"/>
            <a:ext cx="1259846" cy="1259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0px-JQuery_logo.svg.png"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975" y="4147949"/>
            <a:ext cx="1722685" cy="421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er.js_Logo_and_Mascot.png"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726" y="3772228"/>
            <a:ext cx="1087329" cy="1033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ue.png"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1162" y="1114078"/>
            <a:ext cx="1033652" cy="103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7977" y="2832282"/>
            <a:ext cx="1938472" cy="58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0506" y="1378700"/>
            <a:ext cx="1193062" cy="119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65428" y="3857977"/>
            <a:ext cx="1001194" cy="100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6888" y="3762043"/>
            <a:ext cx="1193062" cy="119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86243" y="1301175"/>
            <a:ext cx="1033675" cy="112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76650" y="2826380"/>
            <a:ext cx="2269410" cy="6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11151" y="2355338"/>
            <a:ext cx="1193050" cy="11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61650" y="3700354"/>
            <a:ext cx="1033675" cy="110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62150" y="1179975"/>
            <a:ext cx="1207738" cy="10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3259" y="2747764"/>
            <a:ext cx="282779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659737" y="3691475"/>
            <a:ext cx="1510663" cy="11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vs Interpreted Programming Language*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two phase compilation and execution phase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Doesn't need a build step, unlike traditional compilers like </a:t>
            </a:r>
            <a:r>
              <a:rPr b="1" lang="en"/>
              <a:t>gcc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and executes code until an error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Multi-paradigm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procedural, object-oriented, functional and more paradigms of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Loosely / Dynamically Typed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need explicit type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type inference and implicit type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assigned to a variable can be overridden by another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though?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The de facto scripting language for Web based applications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 and get started with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applications for a large range of platforms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the most popular programming language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75" y="2569960"/>
            <a:ext cx="4407250" cy="36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517925" y="4785800"/>
            <a:ext cx="4736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Stackoverflow Developer Survey 2019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517925" y="4183675"/>
            <a:ext cx="25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Developer survey 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03250" y="12376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and run Javascript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71900" y="1154250"/>
            <a:ext cx="82221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&lt;script&gt;/* Write some JS code */&lt;/script&gt;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src="./scripts/home.js"&gt;&lt;/script&gt;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Console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the console tab in browser developer tools and write commands there.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Ctrl + Shift + J OR Cmd + Alt + J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easy stuff...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