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5ed087f5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5ed087f5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ed087f5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5ed087f5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5ed087f5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5ed087f5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5ed087f5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5ed087f5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5ed087f5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5ed087f5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5ed087f5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5ed087f5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5ed087f5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5ed087f5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5ed087f5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5ed087f5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5ed087f5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5ed087f5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5ed087f5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5ed087f5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935400"/>
            <a:ext cx="9144000" cy="4208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71900" y="1154250"/>
            <a:ext cx="82221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 rot="10800000">
            <a:off x="0" y="935400"/>
            <a:ext cx="9144000" cy="4208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1900" y="1064126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4250" y="1064126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3503925" y="357800"/>
            <a:ext cx="5377800" cy="4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7DF1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Manipulation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using Javascript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Events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471900" y="1154250"/>
            <a:ext cx="82221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Roboto Mono"/>
              <a:buChar char="●"/>
            </a:pPr>
            <a:r>
              <a:rPr lang="en" sz="13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click</a:t>
            </a:r>
            <a:endParaRPr sz="135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Roboto Mono"/>
              <a:buChar char="●"/>
            </a:pPr>
            <a:r>
              <a:rPr lang="en" sz="13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dblclick</a:t>
            </a:r>
            <a:endParaRPr sz="135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Roboto Mono"/>
              <a:buChar char="●"/>
            </a:pPr>
            <a:r>
              <a:rPr lang="en" sz="13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mouseup</a:t>
            </a:r>
            <a:endParaRPr sz="135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Roboto Mono"/>
              <a:buChar char="●"/>
            </a:pPr>
            <a:r>
              <a:rPr lang="en" sz="13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 sz="13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ousedown</a:t>
            </a:r>
            <a:endParaRPr sz="135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Roboto Mono"/>
              <a:buChar char="●"/>
            </a:pPr>
            <a:r>
              <a:rPr lang="en" sz="13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mousemove</a:t>
            </a:r>
            <a:endParaRPr sz="135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Roboto Mono"/>
              <a:buChar char="●"/>
            </a:pPr>
            <a:r>
              <a:rPr lang="en" sz="13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mouseover</a:t>
            </a:r>
            <a:endParaRPr sz="135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Roboto Mono"/>
              <a:buChar char="●"/>
            </a:pPr>
            <a:r>
              <a:rPr lang="en" sz="13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mouseout</a:t>
            </a:r>
            <a:endParaRPr sz="135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Roboto Mono"/>
              <a:buChar char="●"/>
            </a:pPr>
            <a:r>
              <a:rPr lang="en" sz="13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3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hange</a:t>
            </a:r>
            <a:endParaRPr sz="135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Roboto Mono"/>
              <a:buChar char="●"/>
            </a:pPr>
            <a:r>
              <a:rPr lang="en" sz="13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n" sz="13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eydown</a:t>
            </a:r>
            <a:endParaRPr sz="135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Roboto Mono"/>
              <a:buChar char="●"/>
            </a:pPr>
            <a:r>
              <a:rPr lang="en" sz="13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keyup</a:t>
            </a:r>
            <a:endParaRPr sz="135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Roboto Mono"/>
              <a:buChar char="●"/>
            </a:pPr>
            <a:r>
              <a:rPr lang="en" sz="13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keypress</a:t>
            </a:r>
            <a:endParaRPr sz="135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Roboto Mono"/>
              <a:buChar char="●"/>
            </a:pPr>
            <a:r>
              <a:rPr lang="en" sz="13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focus</a:t>
            </a:r>
            <a:endParaRPr sz="135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Roboto Mono"/>
              <a:buChar char="●"/>
            </a:pPr>
            <a:r>
              <a:rPr lang="en" sz="13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blur</a:t>
            </a:r>
            <a:endParaRPr sz="135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that's it.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 Model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71900" y="1154250"/>
            <a:ext cx="41001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programming interface for HTML and XML documents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elements are treated as a tree, with nodes, branches and leaves.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creating, editing and deleting HTML elements using javascript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300" y="1152475"/>
            <a:ext cx="4185301" cy="3004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 and accessing an element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71900" y="1154250"/>
            <a:ext cx="82221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mainWrapper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document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getElementById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'elementId'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elementsWithSameClass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document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getElementsByClassName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'same-class'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elementsWithSameTag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document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getElementsByTagName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'same-tag'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elementsWithSameClass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++)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element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elementsWithSameClass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Modifying an element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71900" y="1154250"/>
            <a:ext cx="8222100" cy="3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mainWrapper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document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getElementById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'elementId'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mainWrapper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innerHTML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mainWrapper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innerHTML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'Some value'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mainWrapper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getAttribute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'attribute-name'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mainWrapper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setAttribute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'attribute-name'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'value'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mainWrapper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setAttribute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'class'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'new-class'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mainWrapper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backgroundColor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mainWrapper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backgroundColor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'#49c'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mainWrapper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classList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contains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'some-class'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mainWrapper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classList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'some-class'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mainWrapper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classList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remove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'some-class'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Creating an element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71900" y="1154250"/>
            <a:ext cx="82221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parent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document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getElementById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'main'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element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document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createElement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'div'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Or any tag name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element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innerHTML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'Some value'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element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color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'#424242'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appendChild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element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Add to document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removeChild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element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Remove from parent</a:t>
            </a:r>
            <a:endParaRPr sz="13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parent and child nodes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71900" y="1154250"/>
            <a:ext cx="82221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element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document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getElementById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'main'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children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element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childNodes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parent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element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parentNode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Handling: Method 1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71900" y="1154250"/>
            <a:ext cx="82221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element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document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getElementById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'main'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element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onclick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do something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console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target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element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onkeydown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do something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console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code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Handling: Method 2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71900" y="1154250"/>
            <a:ext cx="82221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element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document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getElementById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'main'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element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addEventListener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'click'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do something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console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target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element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addEventListener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'keydown'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do something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console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code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Handling: Removing an event handler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71900" y="1154250"/>
            <a:ext cx="82221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element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document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getElementById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'main'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clickHandler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do something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console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target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element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addEventListener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'click'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clickHandler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element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removeEventListener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'click'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clickHandler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