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2d62ed0b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2d62ed0b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d62ed0b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2d62ed0b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d62ed0b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2d62ed0b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d62ed0b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d62ed0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d62ed0b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d62ed0b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2d62ed0b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2d62ed0b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d62ed0b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d62ed0b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2d62ed0b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2d62ed0b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2" name="Google Shape;72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3" name="Google Shape;23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9450" y="1376700"/>
            <a:ext cx="76887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1" name="Google Shape;31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5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7800" y="14082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1904" y="13633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7"/>
          <p:cNvSpPr txBox="1"/>
          <p:nvPr>
            <p:ph type="title"/>
          </p:nvPr>
        </p:nvSpPr>
        <p:spPr>
          <a:xfrm>
            <a:off x="721225" y="523425"/>
            <a:ext cx="79653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21225" y="136160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4" name="Google Shape;54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st.github.com/nishanbajracharya/7531aff34357be11655ebd37ff189514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st.github.com/nishanbajracharya/be72358401195e6dd299f209e18ea2b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Learn/JavaScript/Objects/Object-oriented_JS" TargetMode="External"/><Relationship Id="rId4" Type="http://schemas.openxmlformats.org/officeDocument/2006/relationships/hyperlink" Target="https://medium.com/@michel.herszak/javascript-oop-essentials-88745eedb477" TargetMode="External"/><Relationship Id="rId5" Type="http://schemas.openxmlformats.org/officeDocument/2006/relationships/hyperlink" Target="https://eli.thegreenplace.net/2013/10/22/classical-inheritance-in-javascript-es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Javascript ES5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Primitives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729450" y="1376700"/>
            <a:ext cx="76887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Boolean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Undefined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729450" y="2710375"/>
            <a:ext cx="76887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var str1 = 'Hello World'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str1.toUpperCase();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console.log(typeof str1)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var str2 = new String('Hello World')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str2.toUpperCase();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console.log(typeof str2)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Literals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729450" y="1349100"/>
            <a:ext cx="76887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var student = {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n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ame: 'John Appleseed',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d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ob: '1990-01-02',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m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arried: false,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e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ducation: [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{school: 'ABC School of Schooling', year: 2008},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{school: 'BCD College of Colleging', year: 2012}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],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getProfile: function() {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r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eturn this.name + ' is an idiot';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},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getAge: function() {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r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eturn parseInt((new Date() - new Date(this.dob)) / 31536000000)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}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};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Prototype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729450" y="1355175"/>
            <a:ext cx="76887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function Student(name, dob, married) {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this.name = name;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this.dob = dob;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this.married = married || false;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};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Student.prototype.getProfile = 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function() {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return this.name + ' is an idiot';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}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var john = new Student('John Appleseed', '1990-01-02', false);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console.log(john);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console.log(john.getProfile())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Constructors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729450" y="1355175"/>
            <a:ext cx="76887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f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unction Student(name, dob, married) {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his.name = name;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his.dob = dob;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his.married = married || false;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this.setName = function(name) { this.name = name; }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	this.getProfile = function() { 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return this.name + ' is an idiot'; </a:t>
            </a: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}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};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var john = new Student('John Appleseed', '1990-01-02', false);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console.log(john);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console.log(john.getProfile())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99300" y="1706178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this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729450" y="1355175"/>
            <a:ext cx="76887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https://gist.github.com/nishanbajracharya/7531aff34357be11655ebd37ff189514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Refer this gist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fix </a:t>
            </a:r>
            <a:r>
              <a:rPr lang="en"/>
              <a:t>this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722873" y="1355175"/>
            <a:ext cx="76887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https://gist.github.com/nishanbajracharya/be72358401195e6dd299f209e18ea2b8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Refer this gist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722873" y="1355175"/>
            <a:ext cx="76887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https://developer.mozilla.org/en-US/docs/Learn/JavaScript/Objects/Object-oriented_JS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https://medium.com/@michel.herszak/javascript-oop-essentials-88745eedb477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https://eli.thegreenplace.net/2013/10/22/classical-inheritance-in-javascript-es5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