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FFBE-B1C5-4941-076D-CB56BD25B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73ACF7-D95E-7BCD-7B1A-D30A71DA7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952EED-2A29-3154-43C3-45C684529008}"/>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5" name="Footer Placeholder 4">
            <a:extLst>
              <a:ext uri="{FF2B5EF4-FFF2-40B4-BE49-F238E27FC236}">
                <a16:creationId xmlns:a16="http://schemas.microsoft.com/office/drawing/2014/main" id="{0EAD7665-613E-2928-9F08-F5664896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1CEB6-E22D-D647-F566-0C81DF14E5C9}"/>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296446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4EB8-2827-13BB-AD20-BC94FDE821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36A1A7-EA09-E2B0-2C23-5E5659C27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CD046-794C-12C9-F7CA-CF0A8B70A656}"/>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5" name="Footer Placeholder 4">
            <a:extLst>
              <a:ext uri="{FF2B5EF4-FFF2-40B4-BE49-F238E27FC236}">
                <a16:creationId xmlns:a16="http://schemas.microsoft.com/office/drawing/2014/main" id="{C261EFDB-70C7-7C32-8697-5977C6CCC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E6306-37DA-F9AD-0D79-C5BE9F0916F9}"/>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397331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CE39A-76DD-183F-9B41-132BF5E63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94DC22-30C7-4863-BAC1-1818D4EB4E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0BD1A-0C70-0BBC-3BBA-D8E0E27CBA68}"/>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5" name="Footer Placeholder 4">
            <a:extLst>
              <a:ext uri="{FF2B5EF4-FFF2-40B4-BE49-F238E27FC236}">
                <a16:creationId xmlns:a16="http://schemas.microsoft.com/office/drawing/2014/main" id="{47D32DDA-8356-5F37-1013-CDFE49F0D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2DB09-D189-E4FD-4FCA-5D5BDC676D1A}"/>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90044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7985-5C4F-4631-9FB6-54CFB4FB8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405C0-BCC2-1739-56D5-3381D7C168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EC5CA-E789-45AE-2645-C4BFA962D917}"/>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5" name="Footer Placeholder 4">
            <a:extLst>
              <a:ext uri="{FF2B5EF4-FFF2-40B4-BE49-F238E27FC236}">
                <a16:creationId xmlns:a16="http://schemas.microsoft.com/office/drawing/2014/main" id="{970F4516-27A5-8F16-9F42-A42370A34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E26F8-D5BD-C5A8-57C6-57AB35AD6A77}"/>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22438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495C-55A6-25AF-D998-471FF211D5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C61BB3-3B20-0175-1475-05348863B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F462B-F6C5-C4C6-D083-D6C42A94C8D5}"/>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5" name="Footer Placeholder 4">
            <a:extLst>
              <a:ext uri="{FF2B5EF4-FFF2-40B4-BE49-F238E27FC236}">
                <a16:creationId xmlns:a16="http://schemas.microsoft.com/office/drawing/2014/main" id="{02E47EB1-2D50-CB07-F2C3-B02001078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F0E15-BD00-266B-0ED3-E37DFF3E8873}"/>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227179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6AD9-F4C9-0BF5-6437-32A8403FB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3A3FF-E0FB-163D-BD1F-987242D7D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EF56F-66A3-41A0-AFDE-3E3656E40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83B940-CDD5-A748-7B93-4FF8D867EB4F}"/>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6" name="Footer Placeholder 5">
            <a:extLst>
              <a:ext uri="{FF2B5EF4-FFF2-40B4-BE49-F238E27FC236}">
                <a16:creationId xmlns:a16="http://schemas.microsoft.com/office/drawing/2014/main" id="{5EF3CBD8-A204-7749-BFA0-D65D83582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BAE0B-7FB3-898F-64E3-7553B21A166D}"/>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373966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3662-C748-6FD8-0004-27CD05BAA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BAD98E-08CE-B3F0-E688-DBB1B5FE9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56B29-49E3-CBBC-B3D1-27E051756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88F781-4C4D-5905-4B27-2F0FAD7FD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DF48CA-810B-3130-A664-CCC5DA32E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C355F-B5EA-1626-4C9A-A87871B35708}"/>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8" name="Footer Placeholder 7">
            <a:extLst>
              <a:ext uri="{FF2B5EF4-FFF2-40B4-BE49-F238E27FC236}">
                <a16:creationId xmlns:a16="http://schemas.microsoft.com/office/drawing/2014/main" id="{BE49A210-C072-C5E8-7A3F-E65F313B7C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A679B-7FA3-8C17-F446-FB0280295B7A}"/>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382438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C4FF-5437-D372-6566-1938A3881A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4CAF22-A263-473D-D78E-6F82CB74EAAE}"/>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4" name="Footer Placeholder 3">
            <a:extLst>
              <a:ext uri="{FF2B5EF4-FFF2-40B4-BE49-F238E27FC236}">
                <a16:creationId xmlns:a16="http://schemas.microsoft.com/office/drawing/2014/main" id="{864260F9-86E9-6DFC-D5BD-59C1BEBD8A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DD421-3D93-5B81-F098-618F4E6AB1FB}"/>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428363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A0519-1D89-D5A0-496C-8EAD38EB3026}"/>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3" name="Footer Placeholder 2">
            <a:extLst>
              <a:ext uri="{FF2B5EF4-FFF2-40B4-BE49-F238E27FC236}">
                <a16:creationId xmlns:a16="http://schemas.microsoft.com/office/drawing/2014/main" id="{4FBDB16D-6C18-8F99-A150-416762451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F490E-E4F2-B72E-BC45-3320C5609925}"/>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394433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E697-E71B-B8F8-05AD-7A453505C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51FA-6E55-02B5-8ACD-DFA0F42C8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57D52-FC83-ECD2-D59C-3608A1A61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B56F-1B14-EC0C-25D1-B5F023EFAF08}"/>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6" name="Footer Placeholder 5">
            <a:extLst>
              <a:ext uri="{FF2B5EF4-FFF2-40B4-BE49-F238E27FC236}">
                <a16:creationId xmlns:a16="http://schemas.microsoft.com/office/drawing/2014/main" id="{D0E9E7D8-A1AA-5D7A-0A77-D7B616845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6804C-22BD-420B-5EA8-B27F52F1FE4F}"/>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33937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3CEA-5D3F-F20D-2938-E77A0B1D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8DF79-DDD5-6E7D-396E-CB359B8C1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8C158-30DC-0D4C-31B4-BD37EAB19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10F91-9023-DD3B-1C67-EEBA6BD552C3}"/>
              </a:ext>
            </a:extLst>
          </p:cNvPr>
          <p:cNvSpPr>
            <a:spLocks noGrp="1"/>
          </p:cNvSpPr>
          <p:nvPr>
            <p:ph type="dt" sz="half" idx="10"/>
          </p:nvPr>
        </p:nvSpPr>
        <p:spPr/>
        <p:txBody>
          <a:bodyPr/>
          <a:lstStyle/>
          <a:p>
            <a:fld id="{4A1D278A-6E87-4BE5-AF4D-1F746285335F}" type="datetimeFigureOut">
              <a:rPr lang="en-US" smtClean="0"/>
              <a:t>6/6/2023</a:t>
            </a:fld>
            <a:endParaRPr lang="en-US"/>
          </a:p>
        </p:txBody>
      </p:sp>
      <p:sp>
        <p:nvSpPr>
          <p:cNvPr id="6" name="Footer Placeholder 5">
            <a:extLst>
              <a:ext uri="{FF2B5EF4-FFF2-40B4-BE49-F238E27FC236}">
                <a16:creationId xmlns:a16="http://schemas.microsoft.com/office/drawing/2014/main" id="{A4DF0965-A075-559D-C4B5-F04EF2DD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33446-03BC-6AEE-E429-FF22B479E1E7}"/>
              </a:ext>
            </a:extLst>
          </p:cNvPr>
          <p:cNvSpPr>
            <a:spLocks noGrp="1"/>
          </p:cNvSpPr>
          <p:nvPr>
            <p:ph type="sldNum" sz="quarter" idx="12"/>
          </p:nvPr>
        </p:nvSpPr>
        <p:spPr/>
        <p:txBody>
          <a:bodyPr/>
          <a:lstStyle/>
          <a:p>
            <a:fld id="{3E76C116-0598-4386-88D8-5411EBC6997B}" type="slidenum">
              <a:rPr lang="en-US" smtClean="0"/>
              <a:t>‹#›</a:t>
            </a:fld>
            <a:endParaRPr lang="en-US"/>
          </a:p>
        </p:txBody>
      </p:sp>
    </p:spTree>
    <p:extLst>
      <p:ext uri="{BB962C8B-B14F-4D97-AF65-F5344CB8AC3E}">
        <p14:creationId xmlns:p14="http://schemas.microsoft.com/office/powerpoint/2010/main" val="176089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E16AE-08AB-C647-243E-8F47E2730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B58ECA-734A-956C-8A9F-C2814B5D7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E944C-C97A-9F2C-5147-A60834CAB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278A-6E87-4BE5-AF4D-1F746285335F}" type="datetimeFigureOut">
              <a:rPr lang="en-US" smtClean="0"/>
              <a:t>6/6/2023</a:t>
            </a:fld>
            <a:endParaRPr lang="en-US"/>
          </a:p>
        </p:txBody>
      </p:sp>
      <p:sp>
        <p:nvSpPr>
          <p:cNvPr id="5" name="Footer Placeholder 4">
            <a:extLst>
              <a:ext uri="{FF2B5EF4-FFF2-40B4-BE49-F238E27FC236}">
                <a16:creationId xmlns:a16="http://schemas.microsoft.com/office/drawing/2014/main" id="{3C532576-BFDB-D092-4539-27B2521CB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43F8A3-0AB5-7EBE-5E44-E22BE016D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6C116-0598-4386-88D8-5411EBC6997B}" type="slidenum">
              <a:rPr lang="en-US" smtClean="0"/>
              <a:t>‹#›</a:t>
            </a:fld>
            <a:endParaRPr lang="en-US"/>
          </a:p>
        </p:txBody>
      </p:sp>
    </p:spTree>
    <p:extLst>
      <p:ext uri="{BB962C8B-B14F-4D97-AF65-F5344CB8AC3E}">
        <p14:creationId xmlns:p14="http://schemas.microsoft.com/office/powerpoint/2010/main" val="326786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8662-258C-49B2-733E-364BBF45F760}"/>
              </a:ext>
            </a:extLst>
          </p:cNvPr>
          <p:cNvSpPr>
            <a:spLocks noGrp="1"/>
          </p:cNvSpPr>
          <p:nvPr>
            <p:ph type="title"/>
          </p:nvPr>
        </p:nvSpPr>
        <p:spPr/>
        <p:txBody>
          <a:bodyPr/>
          <a:lstStyle/>
          <a:p>
            <a:pPr algn="ctr"/>
            <a:r>
              <a:rPr lang="en-US" b="1" dirty="0"/>
              <a:t>LAB 1</a:t>
            </a:r>
          </a:p>
        </p:txBody>
      </p:sp>
      <p:sp>
        <p:nvSpPr>
          <p:cNvPr id="3" name="Content Placeholder 2">
            <a:extLst>
              <a:ext uri="{FF2B5EF4-FFF2-40B4-BE49-F238E27FC236}">
                <a16:creationId xmlns:a16="http://schemas.microsoft.com/office/drawing/2014/main" id="{42E25E6F-1881-6DDE-BF22-83ADD00FFC33}"/>
              </a:ext>
            </a:extLst>
          </p:cNvPr>
          <p:cNvSpPr>
            <a:spLocks noGrp="1"/>
          </p:cNvSpPr>
          <p:nvPr>
            <p:ph idx="1"/>
          </p:nvPr>
        </p:nvSpPr>
        <p:spPr/>
        <p:txBody>
          <a:bodyPr/>
          <a:lstStyle/>
          <a:p>
            <a:pPr marL="514350" indent="-514350">
              <a:buFont typeface="+mj-lt"/>
              <a:buAutoNum type="arabicPeriod"/>
            </a:pPr>
            <a:r>
              <a:rPr lang="en-US" dirty="0"/>
              <a:t>Design a simple page using character formatting i.e. Heading Tag (H1 to H6), Paragraph Tag, Line Break, Horizontal Rule, Text Formatting(B, I, U, SMALL, BIG, EM, SUB, SUP, PRE, STRIKE, CENTER and BLOCKQUOTE) and also use FONT tag and Attributes( COLOR, FACE and SIZE) using HTML.</a:t>
            </a:r>
          </a:p>
          <a:p>
            <a:pPr marL="514350" indent="-514350">
              <a:buFont typeface="+mj-lt"/>
              <a:buAutoNum type="arabicPeriod"/>
            </a:pPr>
            <a:r>
              <a:rPr lang="en-US" dirty="0"/>
              <a:t>Demonstrate the use of different LIST and their attributes using HTML.</a:t>
            </a:r>
          </a:p>
          <a:p>
            <a:pPr marL="514350" indent="-514350">
              <a:buFont typeface="+mj-lt"/>
              <a:buAutoNum type="arabicPeriod"/>
            </a:pPr>
            <a:r>
              <a:rPr lang="en-US" dirty="0"/>
              <a:t>Demonstrate the use of TABLE (use ALIGN, CELLSPACING, CELLPADDING, BORDER, WIDTH, BGCOLOR, COLSPAN, ROWSPAN, CAPTION, CENTER attributes) using HTML.</a:t>
            </a:r>
          </a:p>
        </p:txBody>
      </p:sp>
    </p:spTree>
    <p:extLst>
      <p:ext uri="{BB962C8B-B14F-4D97-AF65-F5344CB8AC3E}">
        <p14:creationId xmlns:p14="http://schemas.microsoft.com/office/powerpoint/2010/main" val="331284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8662-258C-49B2-733E-364BBF45F760}"/>
              </a:ext>
            </a:extLst>
          </p:cNvPr>
          <p:cNvSpPr>
            <a:spLocks noGrp="1"/>
          </p:cNvSpPr>
          <p:nvPr>
            <p:ph type="title"/>
          </p:nvPr>
        </p:nvSpPr>
        <p:spPr/>
        <p:txBody>
          <a:bodyPr/>
          <a:lstStyle/>
          <a:p>
            <a:pPr algn="ctr"/>
            <a:r>
              <a:rPr lang="en-US" b="1" dirty="0"/>
              <a:t>LAB 2</a:t>
            </a:r>
          </a:p>
        </p:txBody>
      </p:sp>
      <p:sp>
        <p:nvSpPr>
          <p:cNvPr id="3" name="Content Placeholder 2">
            <a:extLst>
              <a:ext uri="{FF2B5EF4-FFF2-40B4-BE49-F238E27FC236}">
                <a16:creationId xmlns:a16="http://schemas.microsoft.com/office/drawing/2014/main" id="{42E25E6F-1881-6DDE-BF22-83ADD00FFC33}"/>
              </a:ext>
            </a:extLst>
          </p:cNvPr>
          <p:cNvSpPr>
            <a:spLocks noGrp="1"/>
          </p:cNvSpPr>
          <p:nvPr>
            <p:ph idx="1"/>
          </p:nvPr>
        </p:nvSpPr>
        <p:spPr/>
        <p:txBody>
          <a:bodyPr/>
          <a:lstStyle/>
          <a:p>
            <a:pPr marL="514350" indent="-514350">
              <a:buFont typeface="+mj-lt"/>
              <a:buAutoNum type="arabicPeriod"/>
            </a:pPr>
            <a:r>
              <a:rPr lang="en-US" dirty="0"/>
              <a:t>Demonstrate the use of HYPERLINK (use internal link, local link, global link and image link)  in HTML.</a:t>
            </a:r>
          </a:p>
          <a:p>
            <a:pPr marL="514350" indent="-514350">
              <a:buFont typeface="+mj-lt"/>
              <a:buAutoNum type="arabicPeriod"/>
            </a:pPr>
            <a:r>
              <a:rPr lang="en-US" dirty="0"/>
              <a:t>Create a page containing 3 FRAMES with 1</a:t>
            </a:r>
            <a:r>
              <a:rPr lang="en-US" baseline="30000" dirty="0"/>
              <a:t>st</a:t>
            </a:r>
            <a:r>
              <a:rPr lang="en-US" dirty="0"/>
              <a:t> frame covering 40% of the screen (vertical coverage). The 1</a:t>
            </a:r>
            <a:r>
              <a:rPr lang="en-US" baseline="30000" dirty="0"/>
              <a:t>st</a:t>
            </a:r>
            <a:r>
              <a:rPr lang="en-US" dirty="0"/>
              <a:t> frame should contain a banner image and 2</a:t>
            </a:r>
            <a:r>
              <a:rPr lang="en-US" baseline="30000" dirty="0"/>
              <a:t>nd</a:t>
            </a:r>
            <a:r>
              <a:rPr lang="en-US" dirty="0"/>
              <a:t> frame contains the links ( i.e. link 1 and link 2) and the links of these items must be opened in the 3</a:t>
            </a:r>
            <a:r>
              <a:rPr lang="en-US" baseline="30000" dirty="0"/>
              <a:t>rd</a:t>
            </a:r>
            <a:r>
              <a:rPr lang="en-US" dirty="0"/>
              <a:t> frame. Use FRAMESE and FRAME tags of HTML to create the pages.</a:t>
            </a:r>
          </a:p>
          <a:p>
            <a:pPr marL="514350" indent="-514350">
              <a:buFont typeface="+mj-lt"/>
              <a:buAutoNum type="arabicPeriod"/>
            </a:pPr>
            <a:r>
              <a:rPr lang="en-US" dirty="0"/>
              <a:t>Design a FORM containing username, password, radio button, checkbox, drop-down menu, </a:t>
            </a:r>
            <a:r>
              <a:rPr lang="en-US" dirty="0" err="1"/>
              <a:t>textarea</a:t>
            </a:r>
            <a:r>
              <a:rPr lang="en-US" dirty="0"/>
              <a:t>( for comment section), submit button, and reset button using HTML.</a:t>
            </a:r>
          </a:p>
          <a:p>
            <a:pPr marL="0" indent="0">
              <a:buNone/>
            </a:pPr>
            <a:endParaRPr lang="en-US" dirty="0"/>
          </a:p>
        </p:txBody>
      </p:sp>
    </p:spTree>
    <p:extLst>
      <p:ext uri="{BB962C8B-B14F-4D97-AF65-F5344CB8AC3E}">
        <p14:creationId xmlns:p14="http://schemas.microsoft.com/office/powerpoint/2010/main" val="40828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8662-258C-49B2-733E-364BBF45F760}"/>
              </a:ext>
            </a:extLst>
          </p:cNvPr>
          <p:cNvSpPr>
            <a:spLocks noGrp="1"/>
          </p:cNvSpPr>
          <p:nvPr>
            <p:ph type="title"/>
          </p:nvPr>
        </p:nvSpPr>
        <p:spPr/>
        <p:txBody>
          <a:bodyPr/>
          <a:lstStyle/>
          <a:p>
            <a:pPr algn="ctr"/>
            <a:r>
              <a:rPr lang="en-US" b="1" dirty="0"/>
              <a:t>LAB 3</a:t>
            </a:r>
          </a:p>
        </p:txBody>
      </p:sp>
      <p:sp>
        <p:nvSpPr>
          <p:cNvPr id="3" name="Content Placeholder 2">
            <a:extLst>
              <a:ext uri="{FF2B5EF4-FFF2-40B4-BE49-F238E27FC236}">
                <a16:creationId xmlns:a16="http://schemas.microsoft.com/office/drawing/2014/main" id="{42E25E6F-1881-6DDE-BF22-83ADD00FFC33}"/>
              </a:ext>
            </a:extLst>
          </p:cNvPr>
          <p:cNvSpPr>
            <a:spLocks noGrp="1"/>
          </p:cNvSpPr>
          <p:nvPr>
            <p:ph idx="1"/>
          </p:nvPr>
        </p:nvSpPr>
        <p:spPr/>
        <p:txBody>
          <a:bodyPr/>
          <a:lstStyle/>
          <a:p>
            <a:pPr marL="514350" indent="-514350">
              <a:buFont typeface="+mj-lt"/>
              <a:buAutoNum type="arabicPeriod"/>
            </a:pPr>
            <a:r>
              <a:rPr lang="en-US" dirty="0"/>
              <a:t>Demonstrate the use of different types of CSS in HTML.</a:t>
            </a:r>
          </a:p>
          <a:p>
            <a:pPr marL="514350" indent="-514350">
              <a:buFont typeface="+mj-lt"/>
              <a:buAutoNum type="arabicPeriod"/>
            </a:pPr>
            <a:r>
              <a:rPr lang="en-US" dirty="0"/>
              <a:t>Demonstrate the use of class and div tags in HTML&gt;.</a:t>
            </a:r>
          </a:p>
          <a:p>
            <a:pPr marL="514350" indent="-514350">
              <a:buFont typeface="+mj-lt"/>
              <a:buAutoNum type="arabicPeriod"/>
            </a:pPr>
            <a:r>
              <a:rPr lang="en-US" dirty="0"/>
              <a:t>Demonstrate the use of </a:t>
            </a:r>
            <a:r>
              <a:rPr lang="en-US" dirty="0" err="1"/>
              <a:t>Javascript</a:t>
            </a:r>
            <a:r>
              <a:rPr lang="en-US" dirty="0"/>
              <a:t> code in html page.</a:t>
            </a:r>
          </a:p>
        </p:txBody>
      </p:sp>
    </p:spTree>
    <p:extLst>
      <p:ext uri="{BB962C8B-B14F-4D97-AF65-F5344CB8AC3E}">
        <p14:creationId xmlns:p14="http://schemas.microsoft.com/office/powerpoint/2010/main" val="232305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8662-258C-49B2-733E-364BBF45F760}"/>
              </a:ext>
            </a:extLst>
          </p:cNvPr>
          <p:cNvSpPr>
            <a:spLocks noGrp="1"/>
          </p:cNvSpPr>
          <p:nvPr>
            <p:ph type="title"/>
          </p:nvPr>
        </p:nvSpPr>
        <p:spPr/>
        <p:txBody>
          <a:bodyPr/>
          <a:lstStyle/>
          <a:p>
            <a:pPr algn="ctr"/>
            <a:r>
              <a:rPr lang="en-US" b="1" dirty="0"/>
              <a:t>LAB 4</a:t>
            </a:r>
          </a:p>
        </p:txBody>
      </p:sp>
      <p:sp>
        <p:nvSpPr>
          <p:cNvPr id="3" name="Content Placeholder 2">
            <a:extLst>
              <a:ext uri="{FF2B5EF4-FFF2-40B4-BE49-F238E27FC236}">
                <a16:creationId xmlns:a16="http://schemas.microsoft.com/office/drawing/2014/main" id="{42E25E6F-1881-6DDE-BF22-83ADD00FFC33}"/>
              </a:ext>
            </a:extLst>
          </p:cNvPr>
          <p:cNvSpPr>
            <a:spLocks noGrp="1"/>
          </p:cNvSpPr>
          <p:nvPr>
            <p:ph idx="1"/>
          </p:nvPr>
        </p:nvSpPr>
        <p:spPr/>
        <p:txBody>
          <a:bodyPr/>
          <a:lstStyle/>
          <a:p>
            <a:pPr marL="514350" indent="-514350">
              <a:buFont typeface="+mj-lt"/>
              <a:buAutoNum type="arabicPeriod"/>
            </a:pPr>
            <a:r>
              <a:rPr lang="en-US" dirty="0"/>
              <a:t>Develop a simple website with different simple web pages.</a:t>
            </a:r>
          </a:p>
        </p:txBody>
      </p:sp>
    </p:spTree>
    <p:extLst>
      <p:ext uri="{BB962C8B-B14F-4D97-AF65-F5344CB8AC3E}">
        <p14:creationId xmlns:p14="http://schemas.microsoft.com/office/powerpoint/2010/main" val="234513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287</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LAB 1</vt:lpstr>
      <vt:lpstr>LAB 2</vt:lpstr>
      <vt:lpstr>LAB 3</vt:lpstr>
      <vt:lpstr>LAB 4</vt:lpstr>
    </vt:vector>
  </TitlesOfParts>
  <Company>Cotiviti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Kharbuja, Manish</dc:creator>
  <cp:lastModifiedBy>Kharbuja, Manish</cp:lastModifiedBy>
  <cp:revision>4</cp:revision>
  <dcterms:created xsi:type="dcterms:W3CDTF">2023-06-06T01:42:26Z</dcterms:created>
  <dcterms:modified xsi:type="dcterms:W3CDTF">2023-06-06T02:03:20Z</dcterms:modified>
</cp:coreProperties>
</file>