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8" r:id="rId4"/>
    <p:sldMasterId id="214748368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embeddedFontLst>
    <p:embeddedFont>
      <p:font typeface="Young Serif"/>
      <p:regular r:id="rId41"/>
    </p:embeddedFont>
    <p:embeddedFont>
      <p:font typeface="Rubik"/>
      <p:regular r:id="rId42"/>
      <p:bold r:id="rId43"/>
      <p:italic r:id="rId44"/>
      <p:boldItalic r:id="rId45"/>
    </p:embeddedFont>
    <p:embeddedFont>
      <p:font typeface="Rubik SemiBold"/>
      <p:regular r:id="rId46"/>
      <p:bold r:id="rId47"/>
      <p:italic r:id="rId48"/>
      <p:boldItalic r:id="rId49"/>
    </p:embeddedFont>
    <p:embeddedFont>
      <p:font typeface="Roboto Mon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ubik-regular.fntdata"/><Relationship Id="rId41" Type="http://schemas.openxmlformats.org/officeDocument/2006/relationships/font" Target="fonts/YoungSerif-regular.fntdata"/><Relationship Id="rId44" Type="http://schemas.openxmlformats.org/officeDocument/2006/relationships/font" Target="fonts/Rubik-italic.fntdata"/><Relationship Id="rId43" Type="http://schemas.openxmlformats.org/officeDocument/2006/relationships/font" Target="fonts/Rubik-bold.fntdata"/><Relationship Id="rId46" Type="http://schemas.openxmlformats.org/officeDocument/2006/relationships/font" Target="fonts/RubikSemiBold-regular.fntdata"/><Relationship Id="rId45" Type="http://schemas.openxmlformats.org/officeDocument/2006/relationships/font" Target="fonts/Rubik-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ubikSemiBold-italic.fntdata"/><Relationship Id="rId47" Type="http://schemas.openxmlformats.org/officeDocument/2006/relationships/font" Target="fonts/RubikSemiBold-bold.fntdata"/><Relationship Id="rId49" Type="http://schemas.openxmlformats.org/officeDocument/2006/relationships/font" Target="fonts/Rubik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Mono-bold.fntdata"/><Relationship Id="rId50" Type="http://schemas.openxmlformats.org/officeDocument/2006/relationships/font" Target="fonts/RobotoMono-regular.fntdata"/><Relationship Id="rId53" Type="http://schemas.openxmlformats.org/officeDocument/2006/relationships/font" Target="fonts/RobotoMono-boldItalic.fntdata"/><Relationship Id="rId52"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3044cc38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3044cc38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3044cc38c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3044cc38c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3044cc38c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3044cc38c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3044cc38c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3044cc38c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3044cc38cd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3044cc38cd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044cc38cd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044cc38cd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044cc38cd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3044cc38cd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3044cc38c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3044cc38c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3044cc38cd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3044cc38cd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3044cc38cd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33044cc38cd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3044cc38cd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3044cc38cd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3044cc38c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3044cc38c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352e50dd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352e50dd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352e50dd7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352e50dd7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3edcf8d44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3edcf8d44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3edcf8d44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3edcf8d44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3edcf8d4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3edcf8d44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edcf8d44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edcf8d44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3edcf8d4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3edcf8d4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3edcf8d4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3edcf8d44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3edcf8d44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3edcf8d44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3edcf8d44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3edcf8d44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044cc38c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044cc38c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3edcf8d44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3edcf8d44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33edcf8d44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3edcf8d44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3edcf8d44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3edcf8d44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3edcf8d44d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3edcf8d44d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35a3c0b0f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35a3c0b0f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3044cc38cd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044cc38cd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044cc38c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044cc38cd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044cc38cd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044cc38cd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3044cc38cd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3044cc38cd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3044cc38cd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3044cc38cd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3044cc38cd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3044cc38cd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bg>
      <p:bgPr>
        <a:solidFill>
          <a:schemeClr val="dk2"/>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p:nvPr/>
        </p:nvSpPr>
        <p:spPr>
          <a:xfrm>
            <a:off x="228600" y="228600"/>
            <a:ext cx="8686800" cy="468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57" name="Google Shape;57;p14"/>
          <p:cNvSpPr txBox="1"/>
          <p:nvPr>
            <p:ph type="title"/>
          </p:nvPr>
        </p:nvSpPr>
        <p:spPr>
          <a:xfrm>
            <a:off x="1248900" y="16328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SzPts val="5600"/>
              <a:buNone/>
              <a:defRPr sz="56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58" name="Google Shape;58;p14"/>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9" name="Shape 59"/>
        <p:cNvGrpSpPr/>
        <p:nvPr/>
      </p:nvGrpSpPr>
      <p:grpSpPr>
        <a:xfrm>
          <a:off x="0" y="0"/>
          <a:ext cx="0" cy="0"/>
          <a:chOff x="0" y="0"/>
          <a:chExt cx="0" cy="0"/>
        </a:xfrm>
      </p:grpSpPr>
      <p:sp>
        <p:nvSpPr>
          <p:cNvPr id="60" name="Google Shape;6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1" name="Google Shape;6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2" name="Shape 62"/>
        <p:cNvGrpSpPr/>
        <p:nvPr/>
      </p:nvGrpSpPr>
      <p:grpSpPr>
        <a:xfrm>
          <a:off x="0" y="0"/>
          <a:ext cx="0" cy="0"/>
          <a:chOff x="0" y="0"/>
          <a:chExt cx="0" cy="0"/>
        </a:xfrm>
      </p:grpSpPr>
      <p:sp>
        <p:nvSpPr>
          <p:cNvPr id="63" name="Google Shape;6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4" name="Google Shape;6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65" name="Google Shape;6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66" name="Shape 66"/>
        <p:cNvGrpSpPr/>
        <p:nvPr/>
      </p:nvGrpSpPr>
      <p:grpSpPr>
        <a:xfrm>
          <a:off x="0" y="0"/>
          <a:ext cx="0" cy="0"/>
          <a:chOff x="0" y="0"/>
          <a:chExt cx="0" cy="0"/>
        </a:xfrm>
      </p:grpSpPr>
      <p:sp>
        <p:nvSpPr>
          <p:cNvPr id="67" name="Google Shape;6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68" name="Google Shape;6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0" name="Google Shape;7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1" name="Shape 71"/>
        <p:cNvGrpSpPr/>
        <p:nvPr/>
      </p:nvGrpSpPr>
      <p:grpSpPr>
        <a:xfrm>
          <a:off x="0" y="0"/>
          <a:ext cx="0" cy="0"/>
          <a:chOff x="0" y="0"/>
          <a:chExt cx="0" cy="0"/>
        </a:xfrm>
      </p:grpSpPr>
      <p:sp>
        <p:nvSpPr>
          <p:cNvPr id="72" name="Google Shape;7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73" name="Google Shape;7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4" name="Shape 74"/>
        <p:cNvGrpSpPr/>
        <p:nvPr/>
      </p:nvGrpSpPr>
      <p:grpSpPr>
        <a:xfrm>
          <a:off x="0" y="0"/>
          <a:ext cx="0" cy="0"/>
          <a:chOff x="0" y="0"/>
          <a:chExt cx="0" cy="0"/>
        </a:xfrm>
      </p:grpSpPr>
      <p:sp>
        <p:nvSpPr>
          <p:cNvPr id="75" name="Google Shape;7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6" name="Google Shape;7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8" name="Shape 78"/>
        <p:cNvGrpSpPr/>
        <p:nvPr/>
      </p:nvGrpSpPr>
      <p:grpSpPr>
        <a:xfrm>
          <a:off x="0" y="0"/>
          <a:ext cx="0" cy="0"/>
          <a:chOff x="0" y="0"/>
          <a:chExt cx="0" cy="0"/>
        </a:xfrm>
      </p:grpSpPr>
      <p:sp>
        <p:nvSpPr>
          <p:cNvPr id="79" name="Google Shape;7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1" name="Shape 81"/>
        <p:cNvGrpSpPr/>
        <p:nvPr/>
      </p:nvGrpSpPr>
      <p:grpSpPr>
        <a:xfrm>
          <a:off x="0" y="0"/>
          <a:ext cx="0" cy="0"/>
          <a:chOff x="0" y="0"/>
          <a:chExt cx="0" cy="0"/>
        </a:xfrm>
      </p:grpSpPr>
      <p:sp>
        <p:nvSpPr>
          <p:cNvPr id="82" name="Google Shape;8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 name="Google Shape;84;p21"/>
          <p:cNvSpPr txBox="1"/>
          <p:nvPr>
            <p:ph idx="1" type="subTitle"/>
          </p:nvPr>
        </p:nvSpPr>
        <p:spPr>
          <a:xfrm>
            <a:off x="265500" y="2803075"/>
            <a:ext cx="4045200" cy="1235100"/>
          </a:xfrm>
          <a:prstGeom prst="rect">
            <a:avLst/>
          </a:prstGeom>
        </p:spPr>
        <p:txBody>
          <a:bodyPr anchorCtr="0" anchor="ctr"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5" name="Google Shape;8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86" name="Google Shape;8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7" name="Shape 87"/>
        <p:cNvGrpSpPr/>
        <p:nvPr/>
      </p:nvGrpSpPr>
      <p:grpSpPr>
        <a:xfrm>
          <a:off x="0" y="0"/>
          <a:ext cx="0" cy="0"/>
          <a:chOff x="0" y="0"/>
          <a:chExt cx="0" cy="0"/>
        </a:xfrm>
      </p:grpSpPr>
      <p:sp>
        <p:nvSpPr>
          <p:cNvPr id="88" name="Google Shape;8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50"/>
              <a:buNone/>
              <a:defRPr/>
            </a:lvl1pPr>
          </a:lstStyle>
          <a:p/>
        </p:txBody>
      </p:sp>
      <p:sp>
        <p:nvSpPr>
          <p:cNvPr id="89" name="Google Shape;8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90" name="Shape 90"/>
        <p:cNvGrpSpPr/>
        <p:nvPr/>
      </p:nvGrpSpPr>
      <p:grpSpPr>
        <a:xfrm>
          <a:off x="0" y="0"/>
          <a:ext cx="0" cy="0"/>
          <a:chOff x="0" y="0"/>
          <a:chExt cx="0" cy="0"/>
        </a:xfrm>
      </p:grpSpPr>
      <p:sp>
        <p:nvSpPr>
          <p:cNvPr id="91" name="Google Shape;9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2" name="Google Shape;9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14325" lvl="0" marL="457200" algn="ctr">
              <a:spcBef>
                <a:spcPts val="0"/>
              </a:spcBef>
              <a:spcAft>
                <a:spcPts val="0"/>
              </a:spcAft>
              <a:buSzPts val="1350"/>
              <a:buChar char="●"/>
              <a:defRPr/>
            </a:lvl1pPr>
            <a:lvl2pPr indent="-314325" lvl="1" marL="914400" algn="ctr">
              <a:spcBef>
                <a:spcPts val="0"/>
              </a:spcBef>
              <a:spcAft>
                <a:spcPts val="0"/>
              </a:spcAft>
              <a:buSzPts val="1350"/>
              <a:buChar char="○"/>
              <a:defRPr/>
            </a:lvl2pPr>
            <a:lvl3pPr indent="-314325" lvl="2" marL="1371600" algn="ctr">
              <a:spcBef>
                <a:spcPts val="0"/>
              </a:spcBef>
              <a:spcAft>
                <a:spcPts val="0"/>
              </a:spcAft>
              <a:buSzPts val="1350"/>
              <a:buChar char="■"/>
              <a:defRPr/>
            </a:lvl3pPr>
            <a:lvl4pPr indent="-314325" lvl="3" marL="1828800" algn="ctr">
              <a:spcBef>
                <a:spcPts val="0"/>
              </a:spcBef>
              <a:spcAft>
                <a:spcPts val="0"/>
              </a:spcAft>
              <a:buSzPts val="1350"/>
              <a:buChar char="●"/>
              <a:defRPr/>
            </a:lvl4pPr>
            <a:lvl5pPr indent="-314325" lvl="4" marL="2286000" algn="ctr">
              <a:spcBef>
                <a:spcPts val="0"/>
              </a:spcBef>
              <a:spcAft>
                <a:spcPts val="0"/>
              </a:spcAft>
              <a:buSzPts val="1350"/>
              <a:buChar char="○"/>
              <a:defRPr/>
            </a:lvl5pPr>
            <a:lvl6pPr indent="-314325" lvl="5" marL="2743200" algn="ctr">
              <a:spcBef>
                <a:spcPts val="0"/>
              </a:spcBef>
              <a:spcAft>
                <a:spcPts val="0"/>
              </a:spcAft>
              <a:buSzPts val="1350"/>
              <a:buChar char="■"/>
              <a:defRPr/>
            </a:lvl6pPr>
            <a:lvl7pPr indent="-314325" lvl="6" marL="3200400" algn="ctr">
              <a:spcBef>
                <a:spcPts val="0"/>
              </a:spcBef>
              <a:spcAft>
                <a:spcPts val="0"/>
              </a:spcAft>
              <a:buSzPts val="1350"/>
              <a:buChar char="●"/>
              <a:defRPr/>
            </a:lvl7pPr>
            <a:lvl8pPr indent="-314325" lvl="7" marL="3657600" algn="ctr">
              <a:spcBef>
                <a:spcPts val="0"/>
              </a:spcBef>
              <a:spcAft>
                <a:spcPts val="0"/>
              </a:spcAft>
              <a:buSzPts val="1350"/>
              <a:buChar char="○"/>
              <a:defRPr/>
            </a:lvl8pPr>
            <a:lvl9pPr indent="-314325" lvl="8" marL="4114800" algn="ctr">
              <a:spcBef>
                <a:spcPts val="0"/>
              </a:spcBef>
              <a:spcAft>
                <a:spcPts val="0"/>
              </a:spcAft>
              <a:buSzPts val="1350"/>
              <a:buChar char="■"/>
              <a:defRPr/>
            </a:lvl9pPr>
          </a:lstStyle>
          <a:p/>
        </p:txBody>
      </p:sp>
      <p:sp>
        <p:nvSpPr>
          <p:cNvPr id="93" name="Google Shape;9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4" name="Shape 94"/>
        <p:cNvGrpSpPr/>
        <p:nvPr/>
      </p:nvGrpSpPr>
      <p:grpSpPr>
        <a:xfrm>
          <a:off x="0" y="0"/>
          <a:ext cx="0" cy="0"/>
          <a:chOff x="0" y="0"/>
          <a:chExt cx="0" cy="0"/>
        </a:xfrm>
      </p:grpSpPr>
      <p:sp>
        <p:nvSpPr>
          <p:cNvPr id="95" name="Google Shape;95;p24"/>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96" name="Google Shape;9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7" name="Google Shape;97;p24"/>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8" name="Google Shape;98;p24"/>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24"/>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0" name="Google Shape;100;p24"/>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1" name="Google Shape;101;p24"/>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2" name="Google Shape;102;p24"/>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3" name="Shape 103"/>
        <p:cNvGrpSpPr/>
        <p:nvPr/>
      </p:nvGrpSpPr>
      <p:grpSpPr>
        <a:xfrm>
          <a:off x="0" y="0"/>
          <a:ext cx="0" cy="0"/>
          <a:chOff x="0" y="0"/>
          <a:chExt cx="0" cy="0"/>
        </a:xfrm>
      </p:grpSpPr>
      <p:sp>
        <p:nvSpPr>
          <p:cNvPr id="104" name="Google Shape;104;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05" name="Google Shape;105;p25"/>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06" name="Google Shape;106;p25"/>
          <p:cNvSpPr/>
          <p:nvPr>
            <p:ph idx="2" type="pic"/>
          </p:nvPr>
        </p:nvSpPr>
        <p:spPr>
          <a:xfrm>
            <a:off x="4992024" y="1152775"/>
            <a:ext cx="3840300" cy="3416400"/>
          </a:xfrm>
          <a:prstGeom prst="rect">
            <a:avLst/>
          </a:prstGeom>
          <a:noFill/>
          <a:ln>
            <a:noFill/>
          </a:ln>
        </p:spPr>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8" name="Shape 108"/>
        <p:cNvGrpSpPr/>
        <p:nvPr/>
      </p:nvGrpSpPr>
      <p:grpSpPr>
        <a:xfrm>
          <a:off x="0" y="0"/>
          <a:ext cx="0" cy="0"/>
          <a:chOff x="0" y="0"/>
          <a:chExt cx="0" cy="0"/>
        </a:xfrm>
      </p:grpSpPr>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1" name="Google Shape;111;p26"/>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2" name="Google Shape;112;p26"/>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3" name="Google Shape;113;p26"/>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4" name="Google Shape;114;p26"/>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5" name="Shape 115"/>
        <p:cNvGrpSpPr/>
        <p:nvPr/>
      </p:nvGrpSpPr>
      <p:grpSpPr>
        <a:xfrm>
          <a:off x="0" y="0"/>
          <a:ext cx="0" cy="0"/>
          <a:chOff x="0" y="0"/>
          <a:chExt cx="0" cy="0"/>
        </a:xfrm>
      </p:grpSpPr>
      <p:sp>
        <p:nvSpPr>
          <p:cNvPr id="116" name="Google Shape;1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7"/>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8" name="Google Shape;118;p27"/>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19" name="Google Shape;119;p27"/>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SzPts val="1350"/>
              <a:buChar char="●"/>
              <a:defRPr/>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0" name="Google Shape;120;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1" name="Google Shape;121;p27"/>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 name="Google Shape;122;p27"/>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3" name="Google Shape;123;p27"/>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4" name="Shape 124"/>
        <p:cNvGrpSpPr/>
        <p:nvPr/>
      </p:nvGrpSpPr>
      <p:grpSpPr>
        <a:xfrm>
          <a:off x="0" y="0"/>
          <a:ext cx="0" cy="0"/>
          <a:chOff x="0" y="0"/>
          <a:chExt cx="0" cy="0"/>
        </a:xfrm>
      </p:grpSpPr>
      <p:sp>
        <p:nvSpPr>
          <p:cNvPr id="125" name="Google Shape;125;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8"/>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7" name="Google Shape;127;p28"/>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8" name="Google Shape;128;p28"/>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29" name="Google Shape;129;p28"/>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14325" lvl="1" marL="914400">
              <a:spcBef>
                <a:spcPts val="0"/>
              </a:spcBef>
              <a:spcAft>
                <a:spcPts val="0"/>
              </a:spcAft>
              <a:buSzPts val="1350"/>
              <a:buChar char="○"/>
              <a:defRPr/>
            </a:lvl2pPr>
            <a:lvl3pPr indent="-314325" lvl="2" marL="1371600">
              <a:spcBef>
                <a:spcPts val="0"/>
              </a:spcBef>
              <a:spcAft>
                <a:spcPts val="0"/>
              </a:spcAft>
              <a:buSzPts val="1350"/>
              <a:buChar char="■"/>
              <a:defRPr/>
            </a:lvl3pPr>
            <a:lvl4pPr indent="-314325" lvl="3" marL="1828800">
              <a:spcBef>
                <a:spcPts val="0"/>
              </a:spcBef>
              <a:spcAft>
                <a:spcPts val="0"/>
              </a:spcAft>
              <a:buSzPts val="1350"/>
              <a:buChar char="●"/>
              <a:defRPr/>
            </a:lvl4pPr>
            <a:lvl5pPr indent="-314325" lvl="4" marL="2286000">
              <a:spcBef>
                <a:spcPts val="0"/>
              </a:spcBef>
              <a:spcAft>
                <a:spcPts val="0"/>
              </a:spcAft>
              <a:buSzPts val="1350"/>
              <a:buChar char="○"/>
              <a:defRPr/>
            </a:lvl5pPr>
            <a:lvl6pPr indent="-314325" lvl="5" marL="2743200">
              <a:spcBef>
                <a:spcPts val="0"/>
              </a:spcBef>
              <a:spcAft>
                <a:spcPts val="0"/>
              </a:spcAft>
              <a:buSzPts val="1350"/>
              <a:buChar char="■"/>
              <a:defRPr/>
            </a:lvl6pPr>
            <a:lvl7pPr indent="-314325" lvl="6" marL="3200400">
              <a:spcBef>
                <a:spcPts val="0"/>
              </a:spcBef>
              <a:spcAft>
                <a:spcPts val="0"/>
              </a:spcAft>
              <a:buSzPts val="1350"/>
              <a:buChar char="●"/>
              <a:defRPr/>
            </a:lvl7pPr>
            <a:lvl8pPr indent="-314325" lvl="7" marL="3657600">
              <a:spcBef>
                <a:spcPts val="0"/>
              </a:spcBef>
              <a:spcAft>
                <a:spcPts val="0"/>
              </a:spcAft>
              <a:buSzPts val="1350"/>
              <a:buChar char="○"/>
              <a:defRPr/>
            </a:lvl8pPr>
            <a:lvl9pPr indent="-314325" lvl="8" marL="4114800">
              <a:spcBef>
                <a:spcPts val="0"/>
              </a:spcBef>
              <a:spcAft>
                <a:spcPts val="0"/>
              </a:spcAft>
              <a:buSzPts val="1350"/>
              <a:buChar char="■"/>
              <a:defRPr/>
            </a:lvl9pPr>
          </a:lstStyle>
          <a:p/>
        </p:txBody>
      </p:sp>
      <p:sp>
        <p:nvSpPr>
          <p:cNvPr id="130" name="Google Shape;130;p28"/>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1" name="Google Shape;131;p28"/>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2" name="Google Shape;132;p28"/>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28"/>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4" name="Google Shape;134;p28"/>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35" name="Shape 135"/>
        <p:cNvGrpSpPr/>
        <p:nvPr/>
      </p:nvGrpSpPr>
      <p:grpSpPr>
        <a:xfrm>
          <a:off x="0" y="0"/>
          <a:ext cx="0" cy="0"/>
          <a:chOff x="0" y="0"/>
          <a:chExt cx="0" cy="0"/>
        </a:xfrm>
      </p:grpSpPr>
      <p:sp>
        <p:nvSpPr>
          <p:cNvPr id="136" name="Google Shape;136;p2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7" name="Google Shape;137;p29"/>
          <p:cNvSpPr/>
          <p:nvPr>
            <p:ph idx="2" type="pic"/>
          </p:nvPr>
        </p:nvSpPr>
        <p:spPr>
          <a:xfrm>
            <a:off x="4804825" y="1133300"/>
            <a:ext cx="4027500" cy="2392800"/>
          </a:xfrm>
          <a:prstGeom prst="rect">
            <a:avLst/>
          </a:prstGeom>
          <a:noFill/>
          <a:ln>
            <a:noFill/>
          </a:ln>
        </p:spPr>
      </p:sp>
      <p:sp>
        <p:nvSpPr>
          <p:cNvPr id="138" name="Google Shape;138;p29"/>
          <p:cNvSpPr/>
          <p:nvPr>
            <p:ph idx="3" type="pic"/>
          </p:nvPr>
        </p:nvSpPr>
        <p:spPr>
          <a:xfrm>
            <a:off x="311725" y="1133300"/>
            <a:ext cx="4027500" cy="2392800"/>
          </a:xfrm>
          <a:prstGeom prst="rect">
            <a:avLst/>
          </a:prstGeom>
          <a:noFill/>
          <a:ln>
            <a:noFill/>
          </a:ln>
        </p:spPr>
      </p:sp>
      <p:sp>
        <p:nvSpPr>
          <p:cNvPr id="139" name="Google Shape;139;p2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0" name="Google Shape;14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1" name="Google Shape;141;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42" name="Google Shape;142;p2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3" name="Google Shape;143;p2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4" name="Shape 144"/>
        <p:cNvGrpSpPr/>
        <p:nvPr/>
      </p:nvGrpSpPr>
      <p:grpSpPr>
        <a:xfrm>
          <a:off x="0" y="0"/>
          <a:ext cx="0" cy="0"/>
          <a:chOff x="0" y="0"/>
          <a:chExt cx="0" cy="0"/>
        </a:xfrm>
      </p:grpSpPr>
      <p:sp>
        <p:nvSpPr>
          <p:cNvPr id="145" name="Google Shape;145;p3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6" name="Google Shape;146;p30"/>
          <p:cNvSpPr/>
          <p:nvPr>
            <p:ph idx="2" type="pic"/>
          </p:nvPr>
        </p:nvSpPr>
        <p:spPr>
          <a:xfrm>
            <a:off x="6205225" y="1128325"/>
            <a:ext cx="2627100" cy="2273100"/>
          </a:xfrm>
          <a:prstGeom prst="rect">
            <a:avLst/>
          </a:prstGeom>
          <a:noFill/>
          <a:ln>
            <a:noFill/>
          </a:ln>
        </p:spPr>
      </p:sp>
      <p:sp>
        <p:nvSpPr>
          <p:cNvPr id="147" name="Google Shape;147;p30"/>
          <p:cNvSpPr/>
          <p:nvPr>
            <p:ph idx="3" type="pic"/>
          </p:nvPr>
        </p:nvSpPr>
        <p:spPr>
          <a:xfrm>
            <a:off x="311725" y="1128325"/>
            <a:ext cx="2627100" cy="2273100"/>
          </a:xfrm>
          <a:prstGeom prst="rect">
            <a:avLst/>
          </a:prstGeom>
          <a:noFill/>
          <a:ln>
            <a:noFill/>
          </a:ln>
        </p:spPr>
      </p:sp>
      <p:sp>
        <p:nvSpPr>
          <p:cNvPr id="148" name="Google Shape;148;p3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30"/>
          <p:cNvSpPr/>
          <p:nvPr>
            <p:ph idx="5" type="pic"/>
          </p:nvPr>
        </p:nvSpPr>
        <p:spPr>
          <a:xfrm>
            <a:off x="3255250" y="1128325"/>
            <a:ext cx="2627100" cy="2273100"/>
          </a:xfrm>
          <a:prstGeom prst="rect">
            <a:avLst/>
          </a:prstGeom>
          <a:noFill/>
          <a:ln>
            <a:noFill/>
          </a:ln>
        </p:spPr>
      </p:sp>
      <p:sp>
        <p:nvSpPr>
          <p:cNvPr id="150" name="Google Shape;150;p3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2" name="Google Shape;152;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53" name="Google Shape;153;p3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4" name="Google Shape;154;p3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5" name="Google Shape;155;p3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56" name="Shape 156"/>
        <p:cNvGrpSpPr/>
        <p:nvPr/>
      </p:nvGrpSpPr>
      <p:grpSpPr>
        <a:xfrm>
          <a:off x="0" y="0"/>
          <a:ext cx="0" cy="0"/>
          <a:chOff x="0" y="0"/>
          <a:chExt cx="0" cy="0"/>
        </a:xfrm>
      </p:grpSpPr>
      <p:sp>
        <p:nvSpPr>
          <p:cNvPr id="157" name="Google Shape;157;p31"/>
          <p:cNvSpPr/>
          <p:nvPr>
            <p:ph idx="2" type="pic"/>
          </p:nvPr>
        </p:nvSpPr>
        <p:spPr>
          <a:xfrm>
            <a:off x="311700" y="445025"/>
            <a:ext cx="8520600" cy="4218300"/>
          </a:xfrm>
          <a:prstGeom prst="rect">
            <a:avLst/>
          </a:prstGeom>
          <a:noFill/>
          <a:ln>
            <a:noFill/>
          </a:ln>
        </p:spPr>
      </p:sp>
      <p:sp>
        <p:nvSpPr>
          <p:cNvPr id="158" name="Google Shape;1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59" name="Shape 159"/>
        <p:cNvGrpSpPr/>
        <p:nvPr/>
      </p:nvGrpSpPr>
      <p:grpSpPr>
        <a:xfrm>
          <a:off x="0" y="0"/>
          <a:ext cx="0" cy="0"/>
          <a:chOff x="0" y="0"/>
          <a:chExt cx="0" cy="0"/>
        </a:xfrm>
      </p:grpSpPr>
      <p:sp>
        <p:nvSpPr>
          <p:cNvPr id="160" name="Google Shape;160;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32"/>
          <p:cNvSpPr/>
          <p:nvPr>
            <p:ph idx="2" type="pic"/>
          </p:nvPr>
        </p:nvSpPr>
        <p:spPr>
          <a:xfrm>
            <a:off x="3389600" y="118913"/>
            <a:ext cx="1643700" cy="1535100"/>
          </a:xfrm>
          <a:prstGeom prst="rect">
            <a:avLst/>
          </a:prstGeom>
          <a:noFill/>
          <a:ln>
            <a:noFill/>
          </a:ln>
        </p:spPr>
      </p:sp>
      <p:sp>
        <p:nvSpPr>
          <p:cNvPr id="162" name="Google Shape;162;p32"/>
          <p:cNvSpPr/>
          <p:nvPr>
            <p:ph idx="3" type="pic"/>
          </p:nvPr>
        </p:nvSpPr>
        <p:spPr>
          <a:xfrm>
            <a:off x="5195935" y="118913"/>
            <a:ext cx="1643700" cy="1535100"/>
          </a:xfrm>
          <a:prstGeom prst="rect">
            <a:avLst/>
          </a:prstGeom>
          <a:noFill/>
          <a:ln>
            <a:noFill/>
          </a:ln>
        </p:spPr>
      </p:sp>
      <p:sp>
        <p:nvSpPr>
          <p:cNvPr id="163" name="Google Shape;163;p32"/>
          <p:cNvSpPr/>
          <p:nvPr>
            <p:ph idx="4" type="pic"/>
          </p:nvPr>
        </p:nvSpPr>
        <p:spPr>
          <a:xfrm>
            <a:off x="7002270" y="118913"/>
            <a:ext cx="1643700" cy="1535100"/>
          </a:xfrm>
          <a:prstGeom prst="rect">
            <a:avLst/>
          </a:prstGeom>
          <a:noFill/>
          <a:ln>
            <a:noFill/>
          </a:ln>
        </p:spPr>
      </p:sp>
      <p:sp>
        <p:nvSpPr>
          <p:cNvPr id="164" name="Google Shape;164;p32"/>
          <p:cNvSpPr/>
          <p:nvPr>
            <p:ph idx="5" type="pic"/>
          </p:nvPr>
        </p:nvSpPr>
        <p:spPr>
          <a:xfrm>
            <a:off x="3389588" y="1804212"/>
            <a:ext cx="1643700" cy="1535100"/>
          </a:xfrm>
          <a:prstGeom prst="rect">
            <a:avLst/>
          </a:prstGeom>
          <a:noFill/>
          <a:ln>
            <a:noFill/>
          </a:ln>
        </p:spPr>
      </p:sp>
      <p:sp>
        <p:nvSpPr>
          <p:cNvPr id="165" name="Google Shape;165;p32"/>
          <p:cNvSpPr/>
          <p:nvPr>
            <p:ph idx="6" type="pic"/>
          </p:nvPr>
        </p:nvSpPr>
        <p:spPr>
          <a:xfrm>
            <a:off x="5195922" y="1804212"/>
            <a:ext cx="1643700" cy="1535100"/>
          </a:xfrm>
          <a:prstGeom prst="rect">
            <a:avLst/>
          </a:prstGeom>
          <a:noFill/>
          <a:ln>
            <a:noFill/>
          </a:ln>
        </p:spPr>
      </p:sp>
      <p:sp>
        <p:nvSpPr>
          <p:cNvPr id="166" name="Google Shape;166;p32"/>
          <p:cNvSpPr/>
          <p:nvPr>
            <p:ph idx="7" type="pic"/>
          </p:nvPr>
        </p:nvSpPr>
        <p:spPr>
          <a:xfrm>
            <a:off x="7002257" y="1804212"/>
            <a:ext cx="1643700" cy="1535100"/>
          </a:xfrm>
          <a:prstGeom prst="rect">
            <a:avLst/>
          </a:prstGeom>
          <a:noFill/>
          <a:ln>
            <a:noFill/>
          </a:ln>
        </p:spPr>
      </p:sp>
      <p:sp>
        <p:nvSpPr>
          <p:cNvPr id="167" name="Google Shape;167;p3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p:txBody>
      </p:sp>
      <p:sp>
        <p:nvSpPr>
          <p:cNvPr id="168" name="Google Shape;168;p32"/>
          <p:cNvSpPr/>
          <p:nvPr>
            <p:ph idx="8" type="pic"/>
          </p:nvPr>
        </p:nvSpPr>
        <p:spPr>
          <a:xfrm>
            <a:off x="3389588" y="3489487"/>
            <a:ext cx="1643700" cy="1535100"/>
          </a:xfrm>
          <a:prstGeom prst="rect">
            <a:avLst/>
          </a:prstGeom>
          <a:noFill/>
          <a:ln>
            <a:noFill/>
          </a:ln>
        </p:spPr>
      </p:sp>
      <p:sp>
        <p:nvSpPr>
          <p:cNvPr id="169" name="Google Shape;169;p32"/>
          <p:cNvSpPr/>
          <p:nvPr>
            <p:ph idx="9" type="pic"/>
          </p:nvPr>
        </p:nvSpPr>
        <p:spPr>
          <a:xfrm>
            <a:off x="5195922" y="3489487"/>
            <a:ext cx="1643700" cy="1535100"/>
          </a:xfrm>
          <a:prstGeom prst="rect">
            <a:avLst/>
          </a:prstGeom>
          <a:noFill/>
          <a:ln>
            <a:noFill/>
          </a:ln>
        </p:spPr>
      </p:sp>
      <p:sp>
        <p:nvSpPr>
          <p:cNvPr id="170" name="Google Shape;170;p3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type="tx">
  <p:cSld name="TITLE_AND_BODY">
    <p:bg>
      <p:bgPr>
        <a:solidFill>
          <a:schemeClr val="lt1"/>
        </a:solidFill>
      </p:bgPr>
    </p:bg>
    <p:spTree>
      <p:nvGrpSpPr>
        <p:cNvPr id="171" name="Shape 171"/>
        <p:cNvGrpSpPr/>
        <p:nvPr/>
      </p:nvGrpSpPr>
      <p:grpSpPr>
        <a:xfrm>
          <a:off x="0" y="0"/>
          <a:ext cx="0" cy="0"/>
          <a:chOff x="0" y="0"/>
          <a:chExt cx="0" cy="0"/>
        </a:xfrm>
      </p:grpSpPr>
      <p:sp>
        <p:nvSpPr>
          <p:cNvPr id="172" name="Google Shape;172;p33"/>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3" name="Google Shape;173;p33"/>
          <p:cNvSpPr/>
          <p:nvPr>
            <p:ph idx="2" type="pic"/>
          </p:nvPr>
        </p:nvSpPr>
        <p:spPr>
          <a:xfrm>
            <a:off x="228600" y="1322475"/>
            <a:ext cx="8686800" cy="3592500"/>
          </a:xfrm>
          <a:prstGeom prst="rect">
            <a:avLst/>
          </a:prstGeom>
          <a:noFill/>
          <a:ln>
            <a:noFill/>
          </a:ln>
        </p:spPr>
      </p:sp>
      <p:sp>
        <p:nvSpPr>
          <p:cNvPr id="174" name="Google Shape;174;p33"/>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ubik"/>
              <a:ea typeface="Rubik"/>
              <a:cs typeface="Rubik"/>
              <a:sym typeface="Rubik"/>
            </a:endParaRPr>
          </a:p>
        </p:txBody>
      </p:sp>
      <p:sp>
        <p:nvSpPr>
          <p:cNvPr id="175" name="Google Shape;175;p33"/>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two columns" type="twoColTx">
  <p:cSld name="TITLE_AND_TWO_COLUMNS">
    <p:bg>
      <p:bgPr>
        <a:solidFill>
          <a:schemeClr val="lt1"/>
        </a:solidFill>
      </p:bgPr>
    </p:bg>
    <p:spTree>
      <p:nvGrpSpPr>
        <p:cNvPr id="176" name="Shape 176"/>
        <p:cNvGrpSpPr/>
        <p:nvPr/>
      </p:nvGrpSpPr>
      <p:grpSpPr>
        <a:xfrm>
          <a:off x="0" y="0"/>
          <a:ext cx="0" cy="0"/>
          <a:chOff x="0" y="0"/>
          <a:chExt cx="0" cy="0"/>
        </a:xfrm>
      </p:grpSpPr>
      <p:sp>
        <p:nvSpPr>
          <p:cNvPr id="177" name="Google Shape;177;p34"/>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34"/>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79" name="Google Shape;179;p3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0" name="Google Shape;180;p34"/>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81" name="Google Shape;181;p34"/>
          <p:cNvSpPr/>
          <p:nvPr/>
        </p:nvSpPr>
        <p:spPr>
          <a:xfrm>
            <a:off x="227150"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2" name="Google Shape;182;p34"/>
          <p:cNvSpPr txBox="1"/>
          <p:nvPr>
            <p:ph idx="1" type="body"/>
          </p:nvPr>
        </p:nvSpPr>
        <p:spPr>
          <a:xfrm>
            <a:off x="688450"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3" name="Google Shape;183;p34"/>
          <p:cNvSpPr/>
          <p:nvPr/>
        </p:nvSpPr>
        <p:spPr>
          <a:xfrm>
            <a:off x="4685575" y="1762300"/>
            <a:ext cx="42297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1200"/>
              </a:spcAft>
              <a:buSzPts val="1100"/>
              <a:buNone/>
            </a:pPr>
            <a:r>
              <a:t/>
            </a:r>
            <a:endParaRPr>
              <a:latin typeface="Rubik SemiBold"/>
              <a:ea typeface="Rubik SemiBold"/>
              <a:cs typeface="Rubik SemiBold"/>
              <a:sym typeface="Rubik SemiBold"/>
            </a:endParaRPr>
          </a:p>
        </p:txBody>
      </p:sp>
      <p:sp>
        <p:nvSpPr>
          <p:cNvPr id="184" name="Google Shape;184;p34"/>
          <p:cNvSpPr txBox="1"/>
          <p:nvPr>
            <p:ph idx="2" type="body"/>
          </p:nvPr>
        </p:nvSpPr>
        <p:spPr>
          <a:xfrm>
            <a:off x="5146875" y="2146900"/>
            <a:ext cx="3309900" cy="2383200"/>
          </a:xfrm>
          <a:prstGeom prst="rect">
            <a:avLst/>
          </a:prstGeom>
        </p:spPr>
        <p:txBody>
          <a:bodyPr anchorCtr="0" anchor="ctr" bIns="91425" lIns="91425" spcFirstLastPara="1" rIns="91425" wrap="square" tIns="91425">
            <a:normAutofit/>
          </a:bodyPr>
          <a:lstStyle>
            <a:lvl1pPr indent="-317500" lvl="0" marL="457200" algn="ctr">
              <a:lnSpc>
                <a:spcPct val="100000"/>
              </a:lnSpc>
              <a:spcBef>
                <a:spcPts val="0"/>
              </a:spcBef>
              <a:spcAft>
                <a:spcPts val="0"/>
              </a:spcAft>
              <a:buClr>
                <a:schemeClr val="lt2"/>
              </a:buClr>
              <a:buSzPts val="1400"/>
              <a:buChar char="●"/>
              <a:defRPr b="1" sz="1400">
                <a:solidFill>
                  <a:schemeClr val="lt2"/>
                </a:solidFill>
              </a:defRPr>
            </a:lvl1pPr>
            <a:lvl2pPr indent="-317500" lvl="1" marL="914400" algn="ctr">
              <a:lnSpc>
                <a:spcPct val="100000"/>
              </a:lnSpc>
              <a:spcBef>
                <a:spcPts val="0"/>
              </a:spcBef>
              <a:spcAft>
                <a:spcPts val="0"/>
              </a:spcAft>
              <a:buClr>
                <a:schemeClr val="lt2"/>
              </a:buClr>
              <a:buSzPts val="1400"/>
              <a:buChar char="○"/>
              <a:defRPr b="1" sz="1400">
                <a:solidFill>
                  <a:schemeClr val="lt2"/>
                </a:solidFill>
              </a:defRPr>
            </a:lvl2pPr>
            <a:lvl3pPr indent="-317500" lvl="2" marL="1371600" algn="ctr">
              <a:lnSpc>
                <a:spcPct val="100000"/>
              </a:lnSpc>
              <a:spcBef>
                <a:spcPts val="0"/>
              </a:spcBef>
              <a:spcAft>
                <a:spcPts val="0"/>
              </a:spcAft>
              <a:buClr>
                <a:schemeClr val="lt2"/>
              </a:buClr>
              <a:buSzPts val="1400"/>
              <a:buChar char="■"/>
              <a:defRPr b="1" sz="1400">
                <a:solidFill>
                  <a:schemeClr val="lt2"/>
                </a:solidFill>
              </a:defRPr>
            </a:lvl3pPr>
            <a:lvl4pPr indent="-317500" lvl="3" marL="1828800" algn="ctr">
              <a:lnSpc>
                <a:spcPct val="100000"/>
              </a:lnSpc>
              <a:spcBef>
                <a:spcPts val="0"/>
              </a:spcBef>
              <a:spcAft>
                <a:spcPts val="0"/>
              </a:spcAft>
              <a:buClr>
                <a:schemeClr val="lt2"/>
              </a:buClr>
              <a:buSzPts val="1400"/>
              <a:buChar char="●"/>
              <a:defRPr b="1" sz="1400">
                <a:solidFill>
                  <a:schemeClr val="lt2"/>
                </a:solidFill>
              </a:defRPr>
            </a:lvl4pPr>
            <a:lvl5pPr indent="-317500" lvl="4" marL="2286000" algn="ctr">
              <a:lnSpc>
                <a:spcPct val="100000"/>
              </a:lnSpc>
              <a:spcBef>
                <a:spcPts val="0"/>
              </a:spcBef>
              <a:spcAft>
                <a:spcPts val="0"/>
              </a:spcAft>
              <a:buClr>
                <a:schemeClr val="lt2"/>
              </a:buClr>
              <a:buSzPts val="1400"/>
              <a:buChar char="○"/>
              <a:defRPr b="1" sz="1400">
                <a:solidFill>
                  <a:schemeClr val="lt2"/>
                </a:solidFill>
              </a:defRPr>
            </a:lvl5pPr>
            <a:lvl6pPr indent="-317500" lvl="5" marL="2743200" algn="ctr">
              <a:lnSpc>
                <a:spcPct val="100000"/>
              </a:lnSpc>
              <a:spcBef>
                <a:spcPts val="0"/>
              </a:spcBef>
              <a:spcAft>
                <a:spcPts val="0"/>
              </a:spcAft>
              <a:buClr>
                <a:schemeClr val="lt2"/>
              </a:buClr>
              <a:buSzPts val="1400"/>
              <a:buChar char="■"/>
              <a:defRPr b="1" sz="1400">
                <a:solidFill>
                  <a:schemeClr val="lt2"/>
                </a:solidFill>
              </a:defRPr>
            </a:lvl6pPr>
            <a:lvl7pPr indent="-317500" lvl="6" marL="3200400" algn="ctr">
              <a:lnSpc>
                <a:spcPct val="100000"/>
              </a:lnSpc>
              <a:spcBef>
                <a:spcPts val="0"/>
              </a:spcBef>
              <a:spcAft>
                <a:spcPts val="0"/>
              </a:spcAft>
              <a:buClr>
                <a:schemeClr val="lt2"/>
              </a:buClr>
              <a:buSzPts val="1400"/>
              <a:buChar char="●"/>
              <a:defRPr b="1" sz="1400">
                <a:solidFill>
                  <a:schemeClr val="lt2"/>
                </a:solidFill>
              </a:defRPr>
            </a:lvl7pPr>
            <a:lvl8pPr indent="-317500" lvl="7" marL="3657600" algn="ctr">
              <a:lnSpc>
                <a:spcPct val="100000"/>
              </a:lnSpc>
              <a:spcBef>
                <a:spcPts val="0"/>
              </a:spcBef>
              <a:spcAft>
                <a:spcPts val="0"/>
              </a:spcAft>
              <a:buClr>
                <a:schemeClr val="lt2"/>
              </a:buClr>
              <a:buSzPts val="1400"/>
              <a:buChar char="○"/>
              <a:defRPr b="1" sz="1400">
                <a:solidFill>
                  <a:schemeClr val="lt2"/>
                </a:solidFill>
              </a:defRPr>
            </a:lvl8pPr>
            <a:lvl9pPr indent="-317500" lvl="8" marL="4114800" algn="ctr">
              <a:lnSpc>
                <a:spcPct val="100000"/>
              </a:lnSpc>
              <a:spcBef>
                <a:spcPts val="0"/>
              </a:spcBef>
              <a:spcAft>
                <a:spcPts val="0"/>
              </a:spcAft>
              <a:buClr>
                <a:schemeClr val="lt2"/>
              </a:buClr>
              <a:buSzPts val="1400"/>
              <a:buChar char="■"/>
              <a:defRPr b="1" sz="1400">
                <a:solidFill>
                  <a:schemeClr val="lt2"/>
                </a:solidFill>
              </a:defRPr>
            </a:lvl9pPr>
          </a:lstStyle>
          <a:p/>
        </p:txBody>
      </p:sp>
      <p:sp>
        <p:nvSpPr>
          <p:cNvPr id="185" name="Google Shape;185;p34"/>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and body">
  <p:cSld name="CUSTOM">
    <p:bg>
      <p:bgPr>
        <a:solidFill>
          <a:schemeClr val="lt1"/>
        </a:solidFill>
      </p:bgPr>
    </p:bg>
    <p:spTree>
      <p:nvGrpSpPr>
        <p:cNvPr id="186" name="Shape 186"/>
        <p:cNvGrpSpPr/>
        <p:nvPr/>
      </p:nvGrpSpPr>
      <p:grpSpPr>
        <a:xfrm>
          <a:off x="0" y="0"/>
          <a:ext cx="0" cy="0"/>
          <a:chOff x="0" y="0"/>
          <a:chExt cx="0" cy="0"/>
        </a:xfrm>
      </p:grpSpPr>
      <p:sp>
        <p:nvSpPr>
          <p:cNvPr id="187" name="Google Shape;187;p35"/>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88" name="Google Shape;188;p35"/>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89" name="Google Shape;189;p35"/>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0" name="Google Shape;190;p35"/>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1" name="Google Shape;191;p35"/>
          <p:cNvSpPr/>
          <p:nvPr/>
        </p:nvSpPr>
        <p:spPr>
          <a:xfrm>
            <a:off x="228450" y="1762300"/>
            <a:ext cx="86868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92" name="Google Shape;192;p35"/>
          <p:cNvSpPr txBox="1"/>
          <p:nvPr>
            <p:ph idx="2" type="body"/>
          </p:nvPr>
        </p:nvSpPr>
        <p:spPr>
          <a:xfrm>
            <a:off x="456400" y="1983350"/>
            <a:ext cx="81138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193" name="Google Shape;193;p35"/>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e column and image">
  <p:cSld name="CUSTOM_1">
    <p:bg>
      <p:bgPr>
        <a:solidFill>
          <a:schemeClr val="lt1"/>
        </a:solidFill>
      </p:bgPr>
    </p:bg>
    <p:spTree>
      <p:nvGrpSpPr>
        <p:cNvPr id="194" name="Shape 194"/>
        <p:cNvGrpSpPr/>
        <p:nvPr/>
      </p:nvGrpSpPr>
      <p:grpSpPr>
        <a:xfrm>
          <a:off x="0" y="0"/>
          <a:ext cx="0" cy="0"/>
          <a:chOff x="0" y="0"/>
          <a:chExt cx="0" cy="0"/>
        </a:xfrm>
      </p:grpSpPr>
      <p:sp>
        <p:nvSpPr>
          <p:cNvPr id="195" name="Google Shape;195;p36"/>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196" name="Google Shape;196;p36"/>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197" name="Google Shape;197;p36"/>
          <p:cNvSpPr/>
          <p:nvPr/>
        </p:nvSpPr>
        <p:spPr>
          <a:xfrm>
            <a:off x="228600" y="1092900"/>
            <a:ext cx="8686800" cy="441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0">
              <a:solidFill>
                <a:schemeClr val="dk1"/>
              </a:solidFill>
              <a:latin typeface="Young Serif"/>
              <a:ea typeface="Young Serif"/>
              <a:cs typeface="Young Serif"/>
              <a:sym typeface="Young Serif"/>
            </a:endParaRPr>
          </a:p>
        </p:txBody>
      </p:sp>
      <p:sp>
        <p:nvSpPr>
          <p:cNvPr id="198" name="Google Shape;198;p36"/>
          <p:cNvSpPr txBox="1"/>
          <p:nvPr>
            <p:ph idx="1" type="subTitle"/>
          </p:nvPr>
        </p:nvSpPr>
        <p:spPr>
          <a:xfrm>
            <a:off x="635500" y="1092900"/>
            <a:ext cx="7836900" cy="441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1"/>
              </a:buClr>
              <a:buSzPts val="2000"/>
              <a:buNone/>
              <a:defRPr>
                <a:solidFill>
                  <a:schemeClr val="accent1"/>
                </a:solidFill>
              </a:defRPr>
            </a:lvl1pPr>
            <a:lvl2pPr lvl="1" algn="ctr">
              <a:spcBef>
                <a:spcPts val="0"/>
              </a:spcBef>
              <a:spcAft>
                <a:spcPts val="0"/>
              </a:spcAft>
              <a:buClr>
                <a:schemeClr val="accent1"/>
              </a:buClr>
              <a:buSzPts val="2000"/>
              <a:buNone/>
              <a:defRPr>
                <a:solidFill>
                  <a:schemeClr val="accent1"/>
                </a:solidFill>
              </a:defRPr>
            </a:lvl2pPr>
            <a:lvl3pPr lvl="2" algn="ctr">
              <a:spcBef>
                <a:spcPts val="0"/>
              </a:spcBef>
              <a:spcAft>
                <a:spcPts val="0"/>
              </a:spcAft>
              <a:buClr>
                <a:schemeClr val="accent1"/>
              </a:buClr>
              <a:buSzPts val="2000"/>
              <a:buNone/>
              <a:defRPr>
                <a:solidFill>
                  <a:schemeClr val="accent1"/>
                </a:solidFill>
              </a:defRPr>
            </a:lvl3pPr>
            <a:lvl4pPr lvl="3" algn="ctr">
              <a:spcBef>
                <a:spcPts val="0"/>
              </a:spcBef>
              <a:spcAft>
                <a:spcPts val="0"/>
              </a:spcAft>
              <a:buClr>
                <a:schemeClr val="accent1"/>
              </a:buClr>
              <a:buSzPts val="2000"/>
              <a:buNone/>
              <a:defRPr>
                <a:solidFill>
                  <a:schemeClr val="accent1"/>
                </a:solidFill>
              </a:defRPr>
            </a:lvl4pPr>
            <a:lvl5pPr lvl="4" algn="ctr">
              <a:spcBef>
                <a:spcPts val="0"/>
              </a:spcBef>
              <a:spcAft>
                <a:spcPts val="0"/>
              </a:spcAft>
              <a:buClr>
                <a:schemeClr val="accent1"/>
              </a:buClr>
              <a:buSzPts val="2000"/>
              <a:buNone/>
              <a:defRPr>
                <a:solidFill>
                  <a:schemeClr val="accent1"/>
                </a:solidFill>
              </a:defRPr>
            </a:lvl5pPr>
            <a:lvl6pPr lvl="5" algn="ctr">
              <a:spcBef>
                <a:spcPts val="0"/>
              </a:spcBef>
              <a:spcAft>
                <a:spcPts val="0"/>
              </a:spcAft>
              <a:buClr>
                <a:schemeClr val="accent1"/>
              </a:buClr>
              <a:buSzPts val="2000"/>
              <a:buNone/>
              <a:defRPr>
                <a:solidFill>
                  <a:schemeClr val="accent1"/>
                </a:solidFill>
              </a:defRPr>
            </a:lvl6pPr>
            <a:lvl7pPr lvl="6" algn="ctr">
              <a:spcBef>
                <a:spcPts val="0"/>
              </a:spcBef>
              <a:spcAft>
                <a:spcPts val="0"/>
              </a:spcAft>
              <a:buClr>
                <a:schemeClr val="accent1"/>
              </a:buClr>
              <a:buSzPts val="2000"/>
              <a:buNone/>
              <a:defRPr>
                <a:solidFill>
                  <a:schemeClr val="accent1"/>
                </a:solidFill>
              </a:defRPr>
            </a:lvl7pPr>
            <a:lvl8pPr lvl="7" algn="ctr">
              <a:spcBef>
                <a:spcPts val="0"/>
              </a:spcBef>
              <a:spcAft>
                <a:spcPts val="0"/>
              </a:spcAft>
              <a:buClr>
                <a:schemeClr val="accent1"/>
              </a:buClr>
              <a:buSzPts val="2000"/>
              <a:buNone/>
              <a:defRPr>
                <a:solidFill>
                  <a:schemeClr val="accent1"/>
                </a:solidFill>
              </a:defRPr>
            </a:lvl8pPr>
            <a:lvl9pPr lvl="8" algn="ctr">
              <a:spcBef>
                <a:spcPts val="0"/>
              </a:spcBef>
              <a:spcAft>
                <a:spcPts val="0"/>
              </a:spcAft>
              <a:buClr>
                <a:schemeClr val="accent1"/>
              </a:buClr>
              <a:buSzPts val="2000"/>
              <a:buNone/>
              <a:defRPr>
                <a:solidFill>
                  <a:schemeClr val="accent1"/>
                </a:solidFill>
              </a:defRPr>
            </a:lvl9pPr>
          </a:lstStyle>
          <a:p/>
        </p:txBody>
      </p:sp>
      <p:sp>
        <p:nvSpPr>
          <p:cNvPr id="199" name="Google Shape;199;p36"/>
          <p:cNvSpPr/>
          <p:nvPr>
            <p:ph idx="2" type="pic"/>
          </p:nvPr>
        </p:nvSpPr>
        <p:spPr>
          <a:xfrm>
            <a:off x="4685900" y="1762300"/>
            <a:ext cx="4229400" cy="3152400"/>
          </a:xfrm>
          <a:prstGeom prst="rect">
            <a:avLst/>
          </a:prstGeom>
          <a:noFill/>
          <a:ln>
            <a:noFill/>
          </a:ln>
        </p:spPr>
      </p:sp>
      <p:sp>
        <p:nvSpPr>
          <p:cNvPr id="200" name="Google Shape;200;p36"/>
          <p:cNvSpPr/>
          <p:nvPr/>
        </p:nvSpPr>
        <p:spPr>
          <a:xfrm>
            <a:off x="228450" y="1762300"/>
            <a:ext cx="4229400" cy="31524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01" name="Google Shape;201;p36"/>
          <p:cNvSpPr txBox="1"/>
          <p:nvPr>
            <p:ph idx="3" type="body"/>
          </p:nvPr>
        </p:nvSpPr>
        <p:spPr>
          <a:xfrm>
            <a:off x="456400" y="1983350"/>
            <a:ext cx="3780300" cy="2713200"/>
          </a:xfrm>
          <a:prstGeom prst="rect">
            <a:avLst/>
          </a:prstGeom>
        </p:spPr>
        <p:txBody>
          <a:bodyPr anchorCtr="0" anchor="t" bIns="91425" lIns="91425" spcFirstLastPara="1" rIns="91425" wrap="square" tIns="91425">
            <a:normAutofit/>
          </a:bodyPr>
          <a:lstStyle>
            <a:lvl1pPr indent="-314325" lvl="0" marL="457200">
              <a:spcBef>
                <a:spcPts val="0"/>
              </a:spcBef>
              <a:spcAft>
                <a:spcPts val="0"/>
              </a:spcAft>
              <a:buClr>
                <a:schemeClr val="lt2"/>
              </a:buClr>
              <a:buSzPts val="1350"/>
              <a:buChar char="●"/>
              <a:defRPr>
                <a:solidFill>
                  <a:schemeClr val="lt2"/>
                </a:solidFill>
              </a:defRPr>
            </a:lvl1pPr>
            <a:lvl2pPr indent="-314325" lvl="1" marL="914400">
              <a:spcBef>
                <a:spcPts val="0"/>
              </a:spcBef>
              <a:spcAft>
                <a:spcPts val="0"/>
              </a:spcAft>
              <a:buClr>
                <a:schemeClr val="lt2"/>
              </a:buClr>
              <a:buSzPts val="1350"/>
              <a:buChar char="○"/>
              <a:defRPr>
                <a:solidFill>
                  <a:schemeClr val="lt2"/>
                </a:solidFill>
              </a:defRPr>
            </a:lvl2pPr>
            <a:lvl3pPr indent="-314325" lvl="2" marL="1371600">
              <a:spcBef>
                <a:spcPts val="0"/>
              </a:spcBef>
              <a:spcAft>
                <a:spcPts val="0"/>
              </a:spcAft>
              <a:buClr>
                <a:schemeClr val="lt2"/>
              </a:buClr>
              <a:buSzPts val="1350"/>
              <a:buChar char="■"/>
              <a:defRPr>
                <a:solidFill>
                  <a:schemeClr val="lt2"/>
                </a:solidFill>
              </a:defRPr>
            </a:lvl3pPr>
            <a:lvl4pPr indent="-314325" lvl="3" marL="1828800">
              <a:spcBef>
                <a:spcPts val="0"/>
              </a:spcBef>
              <a:spcAft>
                <a:spcPts val="0"/>
              </a:spcAft>
              <a:buClr>
                <a:schemeClr val="lt2"/>
              </a:buClr>
              <a:buSzPts val="1350"/>
              <a:buChar char="●"/>
              <a:defRPr>
                <a:solidFill>
                  <a:schemeClr val="lt2"/>
                </a:solidFill>
              </a:defRPr>
            </a:lvl4pPr>
            <a:lvl5pPr indent="-314325" lvl="4" marL="2286000">
              <a:spcBef>
                <a:spcPts val="0"/>
              </a:spcBef>
              <a:spcAft>
                <a:spcPts val="0"/>
              </a:spcAft>
              <a:buClr>
                <a:schemeClr val="lt2"/>
              </a:buClr>
              <a:buSzPts val="1350"/>
              <a:buChar char="○"/>
              <a:defRPr>
                <a:solidFill>
                  <a:schemeClr val="lt2"/>
                </a:solidFill>
              </a:defRPr>
            </a:lvl5pPr>
            <a:lvl6pPr indent="-314325" lvl="5" marL="2743200">
              <a:spcBef>
                <a:spcPts val="0"/>
              </a:spcBef>
              <a:spcAft>
                <a:spcPts val="0"/>
              </a:spcAft>
              <a:buClr>
                <a:schemeClr val="lt2"/>
              </a:buClr>
              <a:buSzPts val="1350"/>
              <a:buChar char="■"/>
              <a:defRPr>
                <a:solidFill>
                  <a:schemeClr val="lt2"/>
                </a:solidFill>
              </a:defRPr>
            </a:lvl6pPr>
            <a:lvl7pPr indent="-314325" lvl="6" marL="3200400">
              <a:spcBef>
                <a:spcPts val="0"/>
              </a:spcBef>
              <a:spcAft>
                <a:spcPts val="0"/>
              </a:spcAft>
              <a:buClr>
                <a:schemeClr val="lt2"/>
              </a:buClr>
              <a:buSzPts val="1350"/>
              <a:buChar char="●"/>
              <a:defRPr>
                <a:solidFill>
                  <a:schemeClr val="lt2"/>
                </a:solidFill>
              </a:defRPr>
            </a:lvl7pPr>
            <a:lvl8pPr indent="-314325" lvl="7" marL="3657600">
              <a:spcBef>
                <a:spcPts val="0"/>
              </a:spcBef>
              <a:spcAft>
                <a:spcPts val="0"/>
              </a:spcAft>
              <a:buClr>
                <a:schemeClr val="lt2"/>
              </a:buClr>
              <a:buSzPts val="1350"/>
              <a:buChar char="○"/>
              <a:defRPr>
                <a:solidFill>
                  <a:schemeClr val="lt2"/>
                </a:solidFill>
              </a:defRPr>
            </a:lvl8pPr>
            <a:lvl9pPr indent="-314325" lvl="8" marL="4114800">
              <a:spcBef>
                <a:spcPts val="0"/>
              </a:spcBef>
              <a:spcAft>
                <a:spcPts val="0"/>
              </a:spcAft>
              <a:buClr>
                <a:schemeClr val="lt2"/>
              </a:buClr>
              <a:buSzPts val="1350"/>
              <a:buChar char="■"/>
              <a:defRPr>
                <a:solidFill>
                  <a:schemeClr val="lt2"/>
                </a:solidFill>
              </a:defRPr>
            </a:lvl9pPr>
          </a:lstStyle>
          <a:p/>
        </p:txBody>
      </p:sp>
      <p:sp>
        <p:nvSpPr>
          <p:cNvPr id="202" name="Google Shape;202;p36"/>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1">
  <p:cSld name="CUSTOM_2">
    <p:bg>
      <p:bgPr>
        <a:solidFill>
          <a:schemeClr val="lt1"/>
        </a:solidFill>
      </p:bgPr>
    </p:bg>
    <p:spTree>
      <p:nvGrpSpPr>
        <p:cNvPr id="203" name="Shape 203"/>
        <p:cNvGrpSpPr/>
        <p:nvPr/>
      </p:nvGrpSpPr>
      <p:grpSpPr>
        <a:xfrm>
          <a:off x="0" y="0"/>
          <a:ext cx="0" cy="0"/>
          <a:chOff x="0" y="0"/>
          <a:chExt cx="0" cy="0"/>
        </a:xfrm>
      </p:grpSpPr>
      <p:sp>
        <p:nvSpPr>
          <p:cNvPr id="204" name="Google Shape;204;p37"/>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05" name="Google Shape;205;p37"/>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06" name="Google Shape;206;p37"/>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07" name="Google Shape;207;p37"/>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08" name="Google Shape;208;p37"/>
          <p:cNvSpPr/>
          <p:nvPr>
            <p:ph idx="2" type="pic"/>
          </p:nvPr>
        </p:nvSpPr>
        <p:spPr>
          <a:xfrm>
            <a:off x="228600" y="3062975"/>
            <a:ext cx="8686800" cy="1851900"/>
          </a:xfrm>
          <a:prstGeom prst="rect">
            <a:avLst/>
          </a:prstGeom>
          <a:noFill/>
          <a:ln>
            <a:noFill/>
          </a:ln>
        </p:spPr>
      </p:sp>
      <p:sp>
        <p:nvSpPr>
          <p:cNvPr id="209" name="Google Shape;209;p37"/>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10" name="Google Shape;210;p37"/>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11" name="Google Shape;211;p37"/>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2" name="Google Shape;212;p37"/>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3" name="Google Shape;213;p37"/>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2">
  <p:cSld name="CUSTOM_2_1">
    <p:bg>
      <p:bgPr>
        <a:solidFill>
          <a:schemeClr val="lt1"/>
        </a:solidFill>
      </p:bgPr>
    </p:bg>
    <p:spTree>
      <p:nvGrpSpPr>
        <p:cNvPr id="214" name="Shape 214"/>
        <p:cNvGrpSpPr/>
        <p:nvPr/>
      </p:nvGrpSpPr>
      <p:grpSpPr>
        <a:xfrm>
          <a:off x="0" y="0"/>
          <a:ext cx="0" cy="0"/>
          <a:chOff x="0" y="0"/>
          <a:chExt cx="0" cy="0"/>
        </a:xfrm>
      </p:grpSpPr>
      <p:sp>
        <p:nvSpPr>
          <p:cNvPr id="215" name="Google Shape;215;p38"/>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16" name="Google Shape;216;p38"/>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17" name="Google Shape;217;p38"/>
          <p:cNvSpPr/>
          <p:nvPr>
            <p:ph idx="2" type="pic"/>
          </p:nvPr>
        </p:nvSpPr>
        <p:spPr>
          <a:xfrm>
            <a:off x="228600" y="3062975"/>
            <a:ext cx="8686800" cy="1851900"/>
          </a:xfrm>
          <a:prstGeom prst="rect">
            <a:avLst/>
          </a:prstGeom>
          <a:noFill/>
          <a:ln>
            <a:noFill/>
          </a:ln>
        </p:spPr>
      </p:sp>
      <p:sp>
        <p:nvSpPr>
          <p:cNvPr id="218" name="Google Shape;218;p38"/>
          <p:cNvSpPr/>
          <p:nvPr/>
        </p:nvSpPr>
        <p:spPr>
          <a:xfrm>
            <a:off x="614670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19" name="Google Shape;219;p38"/>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20" name="Google Shape;220;p38"/>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21" name="Google Shape;221;p38"/>
          <p:cNvSpPr txBox="1"/>
          <p:nvPr>
            <p:ph idx="1"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22" name="Google Shape;222;p38"/>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23" name="Google Shape;223;p38"/>
          <p:cNvSpPr txBox="1"/>
          <p:nvPr>
            <p:ph idx="3"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24" name="Google Shape;224;p38"/>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3">
  <p:cSld name="CUSTOM_2_1_1">
    <p:bg>
      <p:bgPr>
        <a:solidFill>
          <a:schemeClr val="lt1"/>
        </a:solidFill>
      </p:bgPr>
    </p:bg>
    <p:spTree>
      <p:nvGrpSpPr>
        <p:cNvPr id="225" name="Shape 225"/>
        <p:cNvGrpSpPr/>
        <p:nvPr/>
      </p:nvGrpSpPr>
      <p:grpSpPr>
        <a:xfrm>
          <a:off x="0" y="0"/>
          <a:ext cx="0" cy="0"/>
          <a:chOff x="0" y="0"/>
          <a:chExt cx="0" cy="0"/>
        </a:xfrm>
      </p:grpSpPr>
      <p:sp>
        <p:nvSpPr>
          <p:cNvPr id="226" name="Google Shape;226;p39"/>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27" name="Google Shape;227;p39"/>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28" name="Google Shape;228;p39"/>
          <p:cNvSpPr/>
          <p:nvPr>
            <p:ph idx="2" type="pic"/>
          </p:nvPr>
        </p:nvSpPr>
        <p:spPr>
          <a:xfrm>
            <a:off x="228600" y="3062975"/>
            <a:ext cx="8686800" cy="1851900"/>
          </a:xfrm>
          <a:prstGeom prst="rect">
            <a:avLst/>
          </a:prstGeom>
          <a:noFill/>
          <a:ln>
            <a:noFill/>
          </a:ln>
        </p:spPr>
      </p:sp>
      <p:sp>
        <p:nvSpPr>
          <p:cNvPr id="229" name="Google Shape;229;p39"/>
          <p:cNvSpPr/>
          <p:nvPr/>
        </p:nvSpPr>
        <p:spPr>
          <a:xfrm>
            <a:off x="228600" y="1322476"/>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0" name="Google Shape;230;p39"/>
          <p:cNvSpPr/>
          <p:nvPr/>
        </p:nvSpPr>
        <p:spPr>
          <a:xfrm>
            <a:off x="3187650" y="1322450"/>
            <a:ext cx="2768700" cy="152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latin typeface="Young Serif"/>
              <a:ea typeface="Young Serif"/>
              <a:cs typeface="Young Serif"/>
              <a:sym typeface="Young Serif"/>
            </a:endParaRPr>
          </a:p>
        </p:txBody>
      </p:sp>
      <p:sp>
        <p:nvSpPr>
          <p:cNvPr id="231" name="Google Shape;231;p39"/>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32" name="Google Shape;232;p39"/>
          <p:cNvSpPr txBox="1"/>
          <p:nvPr>
            <p:ph idx="1"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33" name="Google Shape;233;p39"/>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34" name="Google Shape;234;p39"/>
          <p:cNvSpPr txBox="1"/>
          <p:nvPr>
            <p:ph idx="3"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35" name="Google Shape;235;p39"/>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hree columns and image 4">
  <p:cSld name="CUSTOM_2_1_1_1">
    <p:bg>
      <p:bgPr>
        <a:solidFill>
          <a:schemeClr val="lt1"/>
        </a:solidFill>
      </p:bgPr>
    </p:bg>
    <p:spTree>
      <p:nvGrpSpPr>
        <p:cNvPr id="236" name="Shape 236"/>
        <p:cNvGrpSpPr/>
        <p:nvPr/>
      </p:nvGrpSpPr>
      <p:grpSpPr>
        <a:xfrm>
          <a:off x="0" y="0"/>
          <a:ext cx="0" cy="0"/>
          <a:chOff x="0" y="0"/>
          <a:chExt cx="0" cy="0"/>
        </a:xfrm>
      </p:grpSpPr>
      <p:sp>
        <p:nvSpPr>
          <p:cNvPr id="237" name="Google Shape;237;p40"/>
          <p:cNvSpPr/>
          <p:nvPr/>
        </p:nvSpPr>
        <p:spPr>
          <a:xfrm>
            <a:off x="228475" y="228600"/>
            <a:ext cx="8686800" cy="86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ubik"/>
              <a:ea typeface="Rubik"/>
              <a:cs typeface="Rubik"/>
              <a:sym typeface="Rubik"/>
            </a:endParaRPr>
          </a:p>
        </p:txBody>
      </p:sp>
      <p:sp>
        <p:nvSpPr>
          <p:cNvPr id="238" name="Google Shape;238;p40"/>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4000"/>
              <a:buNone/>
              <a:defRPr>
                <a:solidFill>
                  <a:schemeClr val="lt2"/>
                </a:solidFill>
              </a:defRPr>
            </a:lvl1pPr>
            <a:lvl2pPr lvl="1">
              <a:spcBef>
                <a:spcPts val="0"/>
              </a:spcBef>
              <a:spcAft>
                <a:spcPts val="0"/>
              </a:spcAft>
              <a:buClr>
                <a:schemeClr val="lt2"/>
              </a:buClr>
              <a:buSzPts val="4000"/>
              <a:buNone/>
              <a:defRPr>
                <a:solidFill>
                  <a:schemeClr val="lt2"/>
                </a:solidFill>
              </a:defRPr>
            </a:lvl2pPr>
            <a:lvl3pPr lvl="2">
              <a:spcBef>
                <a:spcPts val="0"/>
              </a:spcBef>
              <a:spcAft>
                <a:spcPts val="0"/>
              </a:spcAft>
              <a:buClr>
                <a:schemeClr val="lt2"/>
              </a:buClr>
              <a:buSzPts val="4000"/>
              <a:buNone/>
              <a:defRPr>
                <a:solidFill>
                  <a:schemeClr val="lt2"/>
                </a:solidFill>
              </a:defRPr>
            </a:lvl3pPr>
            <a:lvl4pPr lvl="3">
              <a:spcBef>
                <a:spcPts val="0"/>
              </a:spcBef>
              <a:spcAft>
                <a:spcPts val="0"/>
              </a:spcAft>
              <a:buClr>
                <a:schemeClr val="lt2"/>
              </a:buClr>
              <a:buSzPts val="4000"/>
              <a:buNone/>
              <a:defRPr>
                <a:solidFill>
                  <a:schemeClr val="lt2"/>
                </a:solidFill>
              </a:defRPr>
            </a:lvl4pPr>
            <a:lvl5pPr lvl="4">
              <a:spcBef>
                <a:spcPts val="0"/>
              </a:spcBef>
              <a:spcAft>
                <a:spcPts val="0"/>
              </a:spcAft>
              <a:buClr>
                <a:schemeClr val="lt2"/>
              </a:buClr>
              <a:buSzPts val="4000"/>
              <a:buNone/>
              <a:defRPr>
                <a:solidFill>
                  <a:schemeClr val="lt2"/>
                </a:solidFill>
              </a:defRPr>
            </a:lvl5pPr>
            <a:lvl6pPr lvl="5">
              <a:spcBef>
                <a:spcPts val="0"/>
              </a:spcBef>
              <a:spcAft>
                <a:spcPts val="0"/>
              </a:spcAft>
              <a:buClr>
                <a:schemeClr val="lt2"/>
              </a:buClr>
              <a:buSzPts val="4000"/>
              <a:buNone/>
              <a:defRPr>
                <a:solidFill>
                  <a:schemeClr val="lt2"/>
                </a:solidFill>
              </a:defRPr>
            </a:lvl6pPr>
            <a:lvl7pPr lvl="6">
              <a:spcBef>
                <a:spcPts val="0"/>
              </a:spcBef>
              <a:spcAft>
                <a:spcPts val="0"/>
              </a:spcAft>
              <a:buClr>
                <a:schemeClr val="lt2"/>
              </a:buClr>
              <a:buSzPts val="4000"/>
              <a:buNone/>
              <a:defRPr>
                <a:solidFill>
                  <a:schemeClr val="lt2"/>
                </a:solidFill>
              </a:defRPr>
            </a:lvl7pPr>
            <a:lvl8pPr lvl="7">
              <a:spcBef>
                <a:spcPts val="0"/>
              </a:spcBef>
              <a:spcAft>
                <a:spcPts val="0"/>
              </a:spcAft>
              <a:buClr>
                <a:schemeClr val="lt2"/>
              </a:buClr>
              <a:buSzPts val="4000"/>
              <a:buNone/>
              <a:defRPr>
                <a:solidFill>
                  <a:schemeClr val="lt2"/>
                </a:solidFill>
              </a:defRPr>
            </a:lvl8pPr>
            <a:lvl9pPr lvl="8">
              <a:spcBef>
                <a:spcPts val="0"/>
              </a:spcBef>
              <a:spcAft>
                <a:spcPts val="0"/>
              </a:spcAft>
              <a:buClr>
                <a:schemeClr val="lt2"/>
              </a:buClr>
              <a:buSzPts val="4000"/>
              <a:buNone/>
              <a:defRPr>
                <a:solidFill>
                  <a:schemeClr val="lt2"/>
                </a:solidFill>
              </a:defRPr>
            </a:lvl9pPr>
          </a:lstStyle>
          <a:p/>
        </p:txBody>
      </p:sp>
      <p:sp>
        <p:nvSpPr>
          <p:cNvPr id="239" name="Google Shape;239;p40"/>
          <p:cNvSpPr/>
          <p:nvPr>
            <p:ph idx="2" type="pic"/>
          </p:nvPr>
        </p:nvSpPr>
        <p:spPr>
          <a:xfrm>
            <a:off x="228600" y="3062975"/>
            <a:ext cx="8686800" cy="1851900"/>
          </a:xfrm>
          <a:prstGeom prst="rect">
            <a:avLst/>
          </a:prstGeom>
          <a:noFill/>
          <a:ln>
            <a:noFill/>
          </a:ln>
        </p:spPr>
      </p:sp>
      <p:sp>
        <p:nvSpPr>
          <p:cNvPr id="240" name="Google Shape;240;p40"/>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41" name="Google Shape;241;p40"/>
          <p:cNvSpPr/>
          <p:nvPr/>
        </p:nvSpPr>
        <p:spPr>
          <a:xfrm>
            <a:off x="2286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2" name="Google Shape;242;p40"/>
          <p:cNvSpPr txBox="1"/>
          <p:nvPr>
            <p:ph idx="1" type="subTitle"/>
          </p:nvPr>
        </p:nvSpPr>
        <p:spPr>
          <a:xfrm>
            <a:off x="2286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3" name="Google Shape;243;p40"/>
          <p:cNvSpPr/>
          <p:nvPr/>
        </p:nvSpPr>
        <p:spPr>
          <a:xfrm>
            <a:off x="2286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4" name="Google Shape;244;p40"/>
          <p:cNvSpPr txBox="1"/>
          <p:nvPr>
            <p:ph idx="3" type="body"/>
          </p:nvPr>
        </p:nvSpPr>
        <p:spPr>
          <a:xfrm>
            <a:off x="2286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5" name="Google Shape;245;p40"/>
          <p:cNvSpPr/>
          <p:nvPr/>
        </p:nvSpPr>
        <p:spPr>
          <a:xfrm>
            <a:off x="318765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46" name="Google Shape;246;p40"/>
          <p:cNvSpPr txBox="1"/>
          <p:nvPr>
            <p:ph idx="4" type="subTitle"/>
          </p:nvPr>
        </p:nvSpPr>
        <p:spPr>
          <a:xfrm>
            <a:off x="318765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47" name="Google Shape;247;p40"/>
          <p:cNvSpPr/>
          <p:nvPr/>
        </p:nvSpPr>
        <p:spPr>
          <a:xfrm>
            <a:off x="318765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48" name="Google Shape;248;p40"/>
          <p:cNvSpPr txBox="1"/>
          <p:nvPr>
            <p:ph idx="5" type="body"/>
          </p:nvPr>
        </p:nvSpPr>
        <p:spPr>
          <a:xfrm>
            <a:off x="318765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49" name="Google Shape;249;p40"/>
          <p:cNvSpPr/>
          <p:nvPr/>
        </p:nvSpPr>
        <p:spPr>
          <a:xfrm>
            <a:off x="6146700" y="1322475"/>
            <a:ext cx="2768700" cy="450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Young Serif"/>
              <a:ea typeface="Young Serif"/>
              <a:cs typeface="Young Serif"/>
              <a:sym typeface="Young Serif"/>
            </a:endParaRPr>
          </a:p>
        </p:txBody>
      </p:sp>
      <p:sp>
        <p:nvSpPr>
          <p:cNvPr id="250" name="Google Shape;250;p40"/>
          <p:cNvSpPr txBox="1"/>
          <p:nvPr>
            <p:ph idx="6" type="subTitle"/>
          </p:nvPr>
        </p:nvSpPr>
        <p:spPr>
          <a:xfrm>
            <a:off x="6146700" y="1322450"/>
            <a:ext cx="2768700" cy="450900"/>
          </a:xfrm>
          <a:prstGeom prst="rect">
            <a:avLst/>
          </a:prstGeom>
        </p:spPr>
        <p:txBody>
          <a:bodyPr anchorCtr="0" anchor="ctr" bIns="91425" lIns="171450" spcFirstLastPara="1" rIns="91425" wrap="square" tIns="91425">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251" name="Google Shape;251;p40"/>
          <p:cNvSpPr/>
          <p:nvPr/>
        </p:nvSpPr>
        <p:spPr>
          <a:xfrm>
            <a:off x="6146700" y="1756113"/>
            <a:ext cx="2768700" cy="1086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200"/>
              </a:spcAft>
              <a:buNone/>
            </a:pPr>
            <a:r>
              <a:t/>
            </a:r>
            <a:endParaRPr sz="1000">
              <a:solidFill>
                <a:srgbClr val="FFFFFF"/>
              </a:solidFill>
              <a:latin typeface="Rubik"/>
              <a:ea typeface="Rubik"/>
              <a:cs typeface="Rubik"/>
              <a:sym typeface="Rubik"/>
            </a:endParaRPr>
          </a:p>
        </p:txBody>
      </p:sp>
      <p:sp>
        <p:nvSpPr>
          <p:cNvPr id="252" name="Google Shape;252;p40"/>
          <p:cNvSpPr txBox="1"/>
          <p:nvPr>
            <p:ph idx="7" type="body"/>
          </p:nvPr>
        </p:nvSpPr>
        <p:spPr>
          <a:xfrm>
            <a:off x="6146700" y="1809225"/>
            <a:ext cx="2768700" cy="979800"/>
          </a:xfrm>
          <a:prstGeom prst="rect">
            <a:avLst/>
          </a:prstGeom>
        </p:spPr>
        <p:txBody>
          <a:bodyPr anchorCtr="0" anchor="t" bIns="91425" lIns="114300" spcFirstLastPara="1" rIns="91425" wrap="square" tIns="91425">
            <a:norm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p:cSld name="CUSTOM_3">
    <p:bg>
      <p:bgPr>
        <a:solidFill>
          <a:schemeClr val="dk2"/>
        </a:solidFill>
      </p:bgPr>
    </p:bg>
    <p:spTree>
      <p:nvGrpSpPr>
        <p:cNvPr id="253" name="Shape 253"/>
        <p:cNvGrpSpPr/>
        <p:nvPr/>
      </p:nvGrpSpPr>
      <p:grpSpPr>
        <a:xfrm>
          <a:off x="0" y="0"/>
          <a:ext cx="0" cy="0"/>
          <a:chOff x="0" y="0"/>
          <a:chExt cx="0" cy="0"/>
        </a:xfrm>
      </p:grpSpPr>
      <p:sp>
        <p:nvSpPr>
          <p:cNvPr id="254" name="Google Shape;254;p41"/>
          <p:cNvSpPr/>
          <p:nvPr/>
        </p:nvSpPr>
        <p:spPr>
          <a:xfrm>
            <a:off x="228600" y="228600"/>
            <a:ext cx="8686800" cy="4686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3"/>
              </a:buClr>
              <a:buSzPts val="1100"/>
              <a:buNone/>
            </a:pPr>
            <a:r>
              <a:t/>
            </a:r>
            <a:endParaRPr sz="5600">
              <a:solidFill>
                <a:schemeClr val="lt2"/>
              </a:solidFill>
              <a:latin typeface="Young Serif"/>
              <a:ea typeface="Young Serif"/>
              <a:cs typeface="Young Serif"/>
              <a:sym typeface="Young Serif"/>
            </a:endParaRPr>
          </a:p>
        </p:txBody>
      </p:sp>
      <p:sp>
        <p:nvSpPr>
          <p:cNvPr id="255" name="Google Shape;255;p41"/>
          <p:cNvSpPr txBox="1"/>
          <p:nvPr>
            <p:ph type="title"/>
          </p:nvPr>
        </p:nvSpPr>
        <p:spPr>
          <a:xfrm>
            <a:off x="1248900" y="1777350"/>
            <a:ext cx="6646200" cy="1588800"/>
          </a:xfrm>
          <a:prstGeom prst="rect">
            <a:avLst/>
          </a:prstGeom>
        </p:spPr>
        <p:txBody>
          <a:bodyPr anchorCtr="0" anchor="ctr" bIns="91425" lIns="91425" spcFirstLastPara="1" rIns="91425" wrap="square" tIns="91425">
            <a:normAutofit/>
          </a:bodyPr>
          <a:lstStyle>
            <a:lvl1pPr lvl="0" algn="ctr">
              <a:lnSpc>
                <a:spcPct val="90000"/>
              </a:lnSpc>
              <a:spcBef>
                <a:spcPts val="0"/>
              </a:spcBef>
              <a:spcAft>
                <a:spcPts val="0"/>
              </a:spcAft>
              <a:buClr>
                <a:schemeClr val="dk2"/>
              </a:buClr>
              <a:buSzPts val="5600"/>
              <a:buNone/>
              <a:defRPr sz="5600">
                <a:solidFill>
                  <a:schemeClr val="dk2"/>
                </a:solidFill>
              </a:defRPr>
            </a:lvl1pPr>
            <a:lvl2pPr lvl="1">
              <a:spcBef>
                <a:spcPts val="0"/>
              </a:spcBef>
              <a:spcAft>
                <a:spcPts val="0"/>
              </a:spcAft>
              <a:buClr>
                <a:schemeClr val="dk2"/>
              </a:buClr>
              <a:buSzPts val="4000"/>
              <a:buNone/>
              <a:defRPr>
                <a:solidFill>
                  <a:schemeClr val="dk2"/>
                </a:solidFill>
              </a:defRPr>
            </a:lvl2pPr>
            <a:lvl3pPr lvl="2">
              <a:spcBef>
                <a:spcPts val="0"/>
              </a:spcBef>
              <a:spcAft>
                <a:spcPts val="0"/>
              </a:spcAft>
              <a:buClr>
                <a:schemeClr val="dk2"/>
              </a:buClr>
              <a:buSzPts val="4000"/>
              <a:buNone/>
              <a:defRPr>
                <a:solidFill>
                  <a:schemeClr val="dk2"/>
                </a:solidFill>
              </a:defRPr>
            </a:lvl3pPr>
            <a:lvl4pPr lvl="3">
              <a:spcBef>
                <a:spcPts val="0"/>
              </a:spcBef>
              <a:spcAft>
                <a:spcPts val="0"/>
              </a:spcAft>
              <a:buClr>
                <a:schemeClr val="dk2"/>
              </a:buClr>
              <a:buSzPts val="4000"/>
              <a:buNone/>
              <a:defRPr>
                <a:solidFill>
                  <a:schemeClr val="dk2"/>
                </a:solidFill>
              </a:defRPr>
            </a:lvl4pPr>
            <a:lvl5pPr lvl="4">
              <a:spcBef>
                <a:spcPts val="0"/>
              </a:spcBef>
              <a:spcAft>
                <a:spcPts val="0"/>
              </a:spcAft>
              <a:buClr>
                <a:schemeClr val="dk2"/>
              </a:buClr>
              <a:buSzPts val="4000"/>
              <a:buNone/>
              <a:defRPr>
                <a:solidFill>
                  <a:schemeClr val="dk2"/>
                </a:solidFill>
              </a:defRPr>
            </a:lvl5pPr>
            <a:lvl6pPr lvl="5">
              <a:spcBef>
                <a:spcPts val="0"/>
              </a:spcBef>
              <a:spcAft>
                <a:spcPts val="0"/>
              </a:spcAft>
              <a:buClr>
                <a:schemeClr val="dk2"/>
              </a:buClr>
              <a:buSzPts val="4000"/>
              <a:buNone/>
              <a:defRPr>
                <a:solidFill>
                  <a:schemeClr val="dk2"/>
                </a:solidFill>
              </a:defRPr>
            </a:lvl6pPr>
            <a:lvl7pPr lvl="6">
              <a:spcBef>
                <a:spcPts val="0"/>
              </a:spcBef>
              <a:spcAft>
                <a:spcPts val="0"/>
              </a:spcAft>
              <a:buClr>
                <a:schemeClr val="dk2"/>
              </a:buClr>
              <a:buSzPts val="4000"/>
              <a:buNone/>
              <a:defRPr>
                <a:solidFill>
                  <a:schemeClr val="dk2"/>
                </a:solidFill>
              </a:defRPr>
            </a:lvl7pPr>
            <a:lvl8pPr lvl="7">
              <a:spcBef>
                <a:spcPts val="0"/>
              </a:spcBef>
              <a:spcAft>
                <a:spcPts val="0"/>
              </a:spcAft>
              <a:buClr>
                <a:schemeClr val="dk2"/>
              </a:buClr>
              <a:buSzPts val="4000"/>
              <a:buNone/>
              <a:defRPr>
                <a:solidFill>
                  <a:schemeClr val="dk2"/>
                </a:solidFill>
              </a:defRPr>
            </a:lvl8pPr>
            <a:lvl9pPr lvl="8">
              <a:spcBef>
                <a:spcPts val="0"/>
              </a:spcBef>
              <a:spcAft>
                <a:spcPts val="0"/>
              </a:spcAft>
              <a:buClr>
                <a:schemeClr val="dk2"/>
              </a:buClr>
              <a:buSzPts val="4000"/>
              <a:buNone/>
              <a:defRPr>
                <a:solidFill>
                  <a:schemeClr val="dk2"/>
                </a:solidFill>
              </a:defRPr>
            </a:lvl9pPr>
          </a:lstStyle>
          <a:p/>
        </p:txBody>
      </p:sp>
      <p:sp>
        <p:nvSpPr>
          <p:cNvPr id="256" name="Google Shape;256;p41"/>
          <p:cNvSpPr txBox="1"/>
          <p:nvPr>
            <p:ph idx="12" type="sldNum"/>
          </p:nvPr>
        </p:nvSpPr>
        <p:spPr>
          <a:xfrm>
            <a:off x="8595308" y="4749892"/>
            <a:ext cx="548700" cy="393600"/>
          </a:xfrm>
          <a:prstGeom prst="rect">
            <a:avLst/>
          </a:prstGeom>
        </p:spPr>
        <p:txBody>
          <a:bodyPr anchorCtr="0" anchor="ctr" bIns="91425" lIns="91425" spcFirstLastPara="1" rIns="91425" wrap="square" tIns="91425">
            <a:norm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USTOM_4">
    <p:spTree>
      <p:nvGrpSpPr>
        <p:cNvPr id="257" name="Shape 25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0" Type="http://schemas.openxmlformats.org/officeDocument/2006/relationships/theme" Target="../theme/theme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1pPr>
            <a:lvl2pPr lvl="1">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2pPr>
            <a:lvl3pPr lvl="2">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3pPr>
            <a:lvl4pPr lvl="3">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4pPr>
            <a:lvl5pPr lvl="4">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5pPr>
            <a:lvl6pPr lvl="5">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6pPr>
            <a:lvl7pPr lvl="6">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7pPr>
            <a:lvl8pPr lvl="7">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8pPr>
            <a:lvl9pPr lvl="8">
              <a:spcBef>
                <a:spcPts val="0"/>
              </a:spcBef>
              <a:spcAft>
                <a:spcPts val="0"/>
              </a:spcAft>
              <a:buClr>
                <a:schemeClr val="dk1"/>
              </a:buClr>
              <a:buSzPts val="4000"/>
              <a:buFont typeface="Young Serif"/>
              <a:buNone/>
              <a:defRPr sz="4000">
                <a:solidFill>
                  <a:schemeClr val="dk1"/>
                </a:solidFill>
                <a:latin typeface="Young Serif"/>
                <a:ea typeface="Young Serif"/>
                <a:cs typeface="Young Serif"/>
                <a:sym typeface="Young Serif"/>
              </a:defRPr>
            </a:lvl9pPr>
          </a:lstStyle>
          <a:p/>
        </p:txBody>
      </p:sp>
      <p:sp>
        <p:nvSpPr>
          <p:cNvPr id="52" name="Google Shape;52;p13"/>
          <p:cNvSpPr txBox="1"/>
          <p:nvPr>
            <p:ph idx="1" type="body"/>
          </p:nvPr>
        </p:nvSpPr>
        <p:spPr>
          <a:xfrm>
            <a:off x="311700" y="1814450"/>
            <a:ext cx="8520600" cy="3416400"/>
          </a:xfrm>
          <a:prstGeom prst="rect">
            <a:avLst/>
          </a:prstGeom>
          <a:noFill/>
          <a:ln>
            <a:noFill/>
          </a:ln>
        </p:spPr>
        <p:txBody>
          <a:bodyPr anchorCtr="0" anchor="t" bIns="91425" lIns="91425" spcFirstLastPara="1" rIns="91425" wrap="square" tIns="91425">
            <a:normAutofit/>
          </a:bodyPr>
          <a:lstStyle>
            <a:lvl1pPr indent="-314325" lvl="0" marL="457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1pPr>
            <a:lvl2pPr indent="-314325" lvl="1" marL="914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2pPr>
            <a:lvl3pPr indent="-314325" lvl="2" marL="1371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3pPr>
            <a:lvl4pPr indent="-314325" lvl="3" marL="1828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4pPr>
            <a:lvl5pPr indent="-314325" lvl="4" marL="22860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5pPr>
            <a:lvl6pPr indent="-314325" lvl="5" marL="27432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6pPr>
            <a:lvl7pPr indent="-314325" lvl="6" marL="32004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7pPr>
            <a:lvl8pPr indent="-314325" lvl="7" marL="36576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8pPr>
            <a:lvl9pPr indent="-314325" lvl="8" marL="4114800">
              <a:lnSpc>
                <a:spcPct val="115000"/>
              </a:lnSpc>
              <a:spcBef>
                <a:spcPts val="0"/>
              </a:spcBef>
              <a:spcAft>
                <a:spcPts val="0"/>
              </a:spcAft>
              <a:buClr>
                <a:schemeClr val="dk1"/>
              </a:buClr>
              <a:buSzPts val="1350"/>
              <a:buFont typeface="Rubik"/>
              <a:buChar char="■"/>
              <a:defRPr sz="1350">
                <a:solidFill>
                  <a:schemeClr val="dk1"/>
                </a:solidFill>
                <a:latin typeface="Rubik"/>
                <a:ea typeface="Rubik"/>
                <a:cs typeface="Rubik"/>
                <a:sym typeface="Rubik"/>
              </a:defRPr>
            </a:lvl9pPr>
          </a:lstStyle>
          <a:p/>
        </p:txBody>
      </p:sp>
      <p:sp>
        <p:nvSpPr>
          <p:cNvPr id="53" name="Google Shape;53;p1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ubik"/>
                <a:ea typeface="Rubik"/>
                <a:cs typeface="Rubik"/>
                <a:sym typeface="Rubik"/>
              </a:defRPr>
            </a:lvl1pPr>
            <a:lvl2pPr lvl="1" algn="r">
              <a:buNone/>
              <a:defRPr sz="1000">
                <a:solidFill>
                  <a:schemeClr val="dk2"/>
                </a:solidFill>
                <a:latin typeface="Rubik"/>
                <a:ea typeface="Rubik"/>
                <a:cs typeface="Rubik"/>
                <a:sym typeface="Rubik"/>
              </a:defRPr>
            </a:lvl2pPr>
            <a:lvl3pPr lvl="2" algn="r">
              <a:buNone/>
              <a:defRPr sz="1000">
                <a:solidFill>
                  <a:schemeClr val="dk2"/>
                </a:solidFill>
                <a:latin typeface="Rubik"/>
                <a:ea typeface="Rubik"/>
                <a:cs typeface="Rubik"/>
                <a:sym typeface="Rubik"/>
              </a:defRPr>
            </a:lvl3pPr>
            <a:lvl4pPr lvl="3" algn="r">
              <a:buNone/>
              <a:defRPr sz="1000">
                <a:solidFill>
                  <a:schemeClr val="dk2"/>
                </a:solidFill>
                <a:latin typeface="Rubik"/>
                <a:ea typeface="Rubik"/>
                <a:cs typeface="Rubik"/>
                <a:sym typeface="Rubik"/>
              </a:defRPr>
            </a:lvl4pPr>
            <a:lvl5pPr lvl="4" algn="r">
              <a:buNone/>
              <a:defRPr sz="1000">
                <a:solidFill>
                  <a:schemeClr val="dk2"/>
                </a:solidFill>
                <a:latin typeface="Rubik"/>
                <a:ea typeface="Rubik"/>
                <a:cs typeface="Rubik"/>
                <a:sym typeface="Rubik"/>
              </a:defRPr>
            </a:lvl5pPr>
            <a:lvl6pPr lvl="5" algn="r">
              <a:buNone/>
              <a:defRPr sz="1000">
                <a:solidFill>
                  <a:schemeClr val="dk2"/>
                </a:solidFill>
                <a:latin typeface="Rubik"/>
                <a:ea typeface="Rubik"/>
                <a:cs typeface="Rubik"/>
                <a:sym typeface="Rubik"/>
              </a:defRPr>
            </a:lvl6pPr>
            <a:lvl7pPr lvl="6" algn="r">
              <a:buNone/>
              <a:defRPr sz="1000">
                <a:solidFill>
                  <a:schemeClr val="dk2"/>
                </a:solidFill>
                <a:latin typeface="Rubik"/>
                <a:ea typeface="Rubik"/>
                <a:cs typeface="Rubik"/>
                <a:sym typeface="Rubik"/>
              </a:defRPr>
            </a:lvl7pPr>
            <a:lvl8pPr lvl="7" algn="r">
              <a:buNone/>
              <a:defRPr sz="1000">
                <a:solidFill>
                  <a:schemeClr val="dk2"/>
                </a:solidFill>
                <a:latin typeface="Rubik"/>
                <a:ea typeface="Rubik"/>
                <a:cs typeface="Rubik"/>
                <a:sym typeface="Rubik"/>
              </a:defRPr>
            </a:lvl8pPr>
            <a:lvl9pPr lvl="8" algn="r">
              <a:buNone/>
              <a:defRPr sz="1000">
                <a:solidFill>
                  <a:schemeClr val="dk2"/>
                </a:solidFill>
                <a:latin typeface="Rubik"/>
                <a:ea typeface="Rubik"/>
                <a:cs typeface="Rubik"/>
                <a:sym typeface="Rubi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 Id="rId3" Type="http://schemas.openxmlformats.org/officeDocument/2006/relationships/hyperlink" Target="https://docs.python.org/3/index.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3"/>
          <p:cNvSpPr txBox="1"/>
          <p:nvPr>
            <p:ph type="title"/>
          </p:nvPr>
        </p:nvSpPr>
        <p:spPr>
          <a:xfrm>
            <a:off x="1248900" y="1632850"/>
            <a:ext cx="6646200" cy="1588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Python Basics</a:t>
            </a:r>
            <a:endParaRPr/>
          </a:p>
        </p:txBody>
      </p:sp>
      <p:sp>
        <p:nvSpPr>
          <p:cNvPr id="263" name="Google Shape;263;p43"/>
          <p:cNvSpPr txBox="1"/>
          <p:nvPr>
            <p:ph idx="1" type="subTitle"/>
          </p:nvPr>
        </p:nvSpPr>
        <p:spPr>
          <a:xfrm>
            <a:off x="2369850" y="3221650"/>
            <a:ext cx="4404300" cy="393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(Session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Data Types</a:t>
            </a:r>
            <a:endParaRPr/>
          </a:p>
        </p:txBody>
      </p:sp>
      <p:sp>
        <p:nvSpPr>
          <p:cNvPr id="323" name="Google Shape;323;p52"/>
          <p:cNvSpPr txBox="1"/>
          <p:nvPr/>
        </p:nvSpPr>
        <p:spPr>
          <a:xfrm>
            <a:off x="262600" y="1295650"/>
            <a:ext cx="7400700" cy="303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accent6"/>
                </a:solidFill>
              </a:rPr>
              <a:t>Literals: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Literals are notations for constant values of some built-in types.</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Both types of literals can be enclosed in matching single quotes (') or double quotes ("). They can also be enclosed in matching groups of three single or double quotes (these are generally referred to as triple-quoted strings). The backslash (\) character is used to give special meaning to otherwise ordinary characters like n, which means ‘newline’ when escaped (\n). It can also be used to escape characters that otherwise have a special meaning, such as newline, backslash itself, or the quote character.</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Bytes literals are always prefixed with 'b' or 'B'; they produce an instance of the bytes type instead of the str type. They may only contain ASCII characters; bytes with a numeric value of 128 or greater must be expressed with escapes.</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 string literal with 'f' or 'F' in its prefix is a formatted string literal; see f-strings.</a:t>
            </a:r>
            <a:endParaRPr b="1" sz="1100">
              <a:solidFill>
                <a:schemeClr val="accent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Data Types</a:t>
            </a:r>
            <a:endParaRPr/>
          </a:p>
        </p:txBody>
      </p:sp>
      <p:pic>
        <p:nvPicPr>
          <p:cNvPr id="329" name="Google Shape;329;p53"/>
          <p:cNvPicPr preferRelativeResize="0"/>
          <p:nvPr/>
        </p:nvPicPr>
        <p:blipFill>
          <a:blip r:embed="rId3">
            <a:alphaModFix/>
          </a:blip>
          <a:stretch>
            <a:fillRect/>
          </a:stretch>
        </p:blipFill>
        <p:spPr>
          <a:xfrm>
            <a:off x="2686413" y="1181700"/>
            <a:ext cx="3735078" cy="3744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35" name="Google Shape;335;p54"/>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1. Arithmetic Operators</a:t>
            </a:r>
            <a:endParaRPr b="1"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lang="en" sz="1100">
                <a:solidFill>
                  <a:schemeClr val="accent6"/>
                </a:solidFill>
              </a:rPr>
              <a:t>These operators perform mathematical calculations.</a:t>
            </a:r>
            <a:endParaRPr sz="1100">
              <a:solidFill>
                <a:schemeClr val="accent6"/>
              </a:solidFill>
            </a:endParaRPr>
          </a:p>
          <a:p>
            <a:pPr indent="0" lvl="0" marL="0" rtl="0" algn="l">
              <a:spcBef>
                <a:spcPts val="1200"/>
              </a:spcBef>
              <a:spcAft>
                <a:spcPts val="0"/>
              </a:spcAft>
              <a:buNone/>
            </a:pPr>
            <a:r>
              <a:t/>
            </a:r>
            <a:endParaRPr sz="1350">
              <a:solidFill>
                <a:schemeClr val="dk1"/>
              </a:solidFill>
              <a:latin typeface="Rubik"/>
              <a:ea typeface="Rubik"/>
              <a:cs typeface="Rubik"/>
              <a:sym typeface="Rubik"/>
            </a:endParaRPr>
          </a:p>
        </p:txBody>
      </p:sp>
      <p:pic>
        <p:nvPicPr>
          <p:cNvPr id="336" name="Google Shape;336;p54"/>
          <p:cNvPicPr preferRelativeResize="0"/>
          <p:nvPr/>
        </p:nvPicPr>
        <p:blipFill>
          <a:blip r:embed="rId3">
            <a:alphaModFix/>
          </a:blip>
          <a:stretch>
            <a:fillRect/>
          </a:stretch>
        </p:blipFill>
        <p:spPr>
          <a:xfrm>
            <a:off x="2787050" y="2079038"/>
            <a:ext cx="3533775" cy="235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42" name="Google Shape;342;p55"/>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2. Comparison Operators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0" lvl="0" marL="0" rtl="0" algn="l">
              <a:spcBef>
                <a:spcPts val="0"/>
              </a:spcBef>
              <a:spcAft>
                <a:spcPts val="0"/>
              </a:spcAft>
              <a:buNone/>
            </a:pPr>
            <a:r>
              <a:rPr lang="en" sz="1100">
                <a:solidFill>
                  <a:schemeClr val="accent6"/>
                </a:solidFill>
              </a:rPr>
              <a:t>These operators compare values and return a boolean (True or False).</a:t>
            </a:r>
            <a:endParaRPr sz="1100">
              <a:solidFill>
                <a:schemeClr val="accent6"/>
              </a:solidFill>
            </a:endParaRPr>
          </a:p>
        </p:txBody>
      </p:sp>
      <p:pic>
        <p:nvPicPr>
          <p:cNvPr id="343" name="Google Shape;343;p55"/>
          <p:cNvPicPr preferRelativeResize="0"/>
          <p:nvPr/>
        </p:nvPicPr>
        <p:blipFill>
          <a:blip r:embed="rId3">
            <a:alphaModFix/>
          </a:blip>
          <a:stretch>
            <a:fillRect/>
          </a:stretch>
        </p:blipFill>
        <p:spPr>
          <a:xfrm>
            <a:off x="2882300" y="2061250"/>
            <a:ext cx="3343275" cy="2019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6"/>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49" name="Google Shape;349;p56"/>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3. Assignment Operators</a:t>
            </a:r>
            <a:endParaRPr b="1" sz="1100">
              <a:solidFill>
                <a:schemeClr val="accent6"/>
              </a:solidFill>
            </a:endParaRPr>
          </a:p>
          <a:p>
            <a:pPr indent="0" lvl="0" marL="0" rtl="0" algn="l">
              <a:spcBef>
                <a:spcPts val="0"/>
              </a:spcBef>
              <a:spcAft>
                <a:spcPts val="0"/>
              </a:spcAft>
              <a:buNone/>
            </a:pPr>
            <a:r>
              <a:t/>
            </a:r>
            <a:endParaRPr sz="1100">
              <a:solidFill>
                <a:schemeClr val="accent6"/>
              </a:solidFill>
            </a:endParaRPr>
          </a:p>
          <a:p>
            <a:pPr indent="0" lvl="0" marL="0" rtl="0" algn="l">
              <a:spcBef>
                <a:spcPts val="0"/>
              </a:spcBef>
              <a:spcAft>
                <a:spcPts val="0"/>
              </a:spcAft>
              <a:buNone/>
            </a:pPr>
            <a:r>
              <a:rPr lang="en" sz="1100">
                <a:solidFill>
                  <a:schemeClr val="accent6"/>
                </a:solidFill>
              </a:rPr>
              <a:t>These operators assign values to variables.</a:t>
            </a:r>
            <a:endParaRPr sz="1100">
              <a:solidFill>
                <a:schemeClr val="accent6"/>
              </a:solidFill>
            </a:endParaRPr>
          </a:p>
        </p:txBody>
      </p:sp>
      <p:pic>
        <p:nvPicPr>
          <p:cNvPr id="350" name="Google Shape;350;p56"/>
          <p:cNvPicPr preferRelativeResize="0"/>
          <p:nvPr/>
        </p:nvPicPr>
        <p:blipFill>
          <a:blip r:embed="rId3">
            <a:alphaModFix/>
          </a:blip>
          <a:stretch>
            <a:fillRect/>
          </a:stretch>
        </p:blipFill>
        <p:spPr>
          <a:xfrm>
            <a:off x="2784150" y="1909447"/>
            <a:ext cx="3539600" cy="3132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7"/>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56" name="Google Shape;356;p57"/>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4. Logical Operators</a:t>
            </a:r>
            <a:endParaRPr b="1" sz="1100">
              <a:solidFill>
                <a:schemeClr val="accent6"/>
              </a:solidFill>
            </a:endParaRPr>
          </a:p>
          <a:p>
            <a:pPr indent="0" lvl="0" marL="0" rtl="0" algn="l">
              <a:spcBef>
                <a:spcPts val="0"/>
              </a:spcBef>
              <a:spcAft>
                <a:spcPts val="0"/>
              </a:spcAft>
              <a:buNone/>
            </a:pPr>
            <a:r>
              <a:t/>
            </a:r>
            <a:endParaRPr sz="1100">
              <a:solidFill>
                <a:schemeClr val="accent6"/>
              </a:solidFill>
            </a:endParaRPr>
          </a:p>
          <a:p>
            <a:pPr indent="0" lvl="0" marL="0" rtl="0" algn="l">
              <a:spcBef>
                <a:spcPts val="0"/>
              </a:spcBef>
              <a:spcAft>
                <a:spcPts val="0"/>
              </a:spcAft>
              <a:buNone/>
            </a:pPr>
            <a:r>
              <a:rPr lang="en" sz="1100">
                <a:solidFill>
                  <a:schemeClr val="accent6"/>
                </a:solidFill>
              </a:rPr>
              <a:t>These operators combine or modify boolean expressions.</a:t>
            </a:r>
            <a:endParaRPr sz="1100">
              <a:solidFill>
                <a:schemeClr val="accent6"/>
              </a:solidFill>
            </a:endParaRPr>
          </a:p>
        </p:txBody>
      </p:sp>
      <p:pic>
        <p:nvPicPr>
          <p:cNvPr id="357" name="Google Shape;357;p57"/>
          <p:cNvPicPr preferRelativeResize="0"/>
          <p:nvPr/>
        </p:nvPicPr>
        <p:blipFill>
          <a:blip r:embed="rId3">
            <a:alphaModFix/>
          </a:blip>
          <a:stretch>
            <a:fillRect/>
          </a:stretch>
        </p:blipFill>
        <p:spPr>
          <a:xfrm>
            <a:off x="2891825" y="2455213"/>
            <a:ext cx="3324225" cy="120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8"/>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63" name="Google Shape;363;p58"/>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5. Bitwise Operators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0" lvl="0" marL="0" rtl="0" algn="l">
              <a:spcBef>
                <a:spcPts val="0"/>
              </a:spcBef>
              <a:spcAft>
                <a:spcPts val="0"/>
              </a:spcAft>
              <a:buNone/>
            </a:pPr>
            <a:r>
              <a:rPr lang="en" sz="1100">
                <a:solidFill>
                  <a:schemeClr val="accent6"/>
                </a:solidFill>
              </a:rPr>
              <a:t>These operators perform operations on individual bits of integers.</a:t>
            </a:r>
            <a:endParaRPr sz="1100">
              <a:solidFill>
                <a:schemeClr val="accent6"/>
              </a:solidFill>
            </a:endParaRPr>
          </a:p>
        </p:txBody>
      </p:sp>
      <p:pic>
        <p:nvPicPr>
          <p:cNvPr id="364" name="Google Shape;364;p58"/>
          <p:cNvPicPr preferRelativeResize="0"/>
          <p:nvPr/>
        </p:nvPicPr>
        <p:blipFill>
          <a:blip r:embed="rId3">
            <a:alphaModFix/>
          </a:blip>
          <a:stretch>
            <a:fillRect/>
          </a:stretch>
        </p:blipFill>
        <p:spPr>
          <a:xfrm>
            <a:off x="2238375" y="2148750"/>
            <a:ext cx="4667250" cy="21526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9"/>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70" name="Google Shape;370;p59"/>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6. Membership Operators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0" lvl="0" marL="0" rtl="0" algn="l">
              <a:spcBef>
                <a:spcPts val="0"/>
              </a:spcBef>
              <a:spcAft>
                <a:spcPts val="0"/>
              </a:spcAft>
              <a:buNone/>
            </a:pPr>
            <a:r>
              <a:rPr lang="en" sz="1100">
                <a:solidFill>
                  <a:schemeClr val="accent6"/>
                </a:solidFill>
              </a:rPr>
              <a:t>These operators check if a value is present in a sequence.</a:t>
            </a:r>
            <a:endParaRPr sz="1100">
              <a:solidFill>
                <a:schemeClr val="accent6"/>
              </a:solidFill>
            </a:endParaRPr>
          </a:p>
        </p:txBody>
      </p:sp>
      <p:pic>
        <p:nvPicPr>
          <p:cNvPr id="371" name="Google Shape;371;p59"/>
          <p:cNvPicPr preferRelativeResize="0"/>
          <p:nvPr/>
        </p:nvPicPr>
        <p:blipFill>
          <a:blip r:embed="rId3">
            <a:alphaModFix/>
          </a:blip>
          <a:stretch>
            <a:fillRect/>
          </a:stretch>
        </p:blipFill>
        <p:spPr>
          <a:xfrm>
            <a:off x="2833688" y="2100263"/>
            <a:ext cx="3476625" cy="9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0"/>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77" name="Google Shape;377;p60"/>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7. Identity Operators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0" lvl="0" marL="0" rtl="0" algn="l">
              <a:spcBef>
                <a:spcPts val="0"/>
              </a:spcBef>
              <a:spcAft>
                <a:spcPts val="0"/>
              </a:spcAft>
              <a:buNone/>
            </a:pPr>
            <a:r>
              <a:rPr lang="en" sz="1100">
                <a:solidFill>
                  <a:schemeClr val="accent6"/>
                </a:solidFill>
              </a:rPr>
              <a:t>These operators check if two variables refer to the same object in memory.</a:t>
            </a:r>
            <a:endParaRPr sz="1100">
              <a:solidFill>
                <a:schemeClr val="accent6"/>
              </a:solidFill>
            </a:endParaRPr>
          </a:p>
        </p:txBody>
      </p:sp>
      <p:pic>
        <p:nvPicPr>
          <p:cNvPr id="378" name="Google Shape;378;p60"/>
          <p:cNvPicPr preferRelativeResize="0"/>
          <p:nvPr/>
        </p:nvPicPr>
        <p:blipFill>
          <a:blip r:embed="rId3">
            <a:alphaModFix/>
          </a:blip>
          <a:stretch>
            <a:fillRect/>
          </a:stretch>
        </p:blipFill>
        <p:spPr>
          <a:xfrm>
            <a:off x="2147875" y="2186275"/>
            <a:ext cx="4848225" cy="1009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1"/>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Operators</a:t>
            </a:r>
            <a:endParaRPr/>
          </a:p>
        </p:txBody>
      </p:sp>
      <p:sp>
        <p:nvSpPr>
          <p:cNvPr id="384" name="Google Shape;384;p61"/>
          <p:cNvSpPr txBox="1"/>
          <p:nvPr/>
        </p:nvSpPr>
        <p:spPr>
          <a:xfrm>
            <a:off x="240900" y="1306500"/>
            <a:ext cx="8648400" cy="29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6"/>
              </a:buClr>
              <a:buSzPts val="1100"/>
              <a:buFont typeface="Arial"/>
              <a:buNone/>
            </a:pPr>
            <a:r>
              <a:rPr b="1" lang="en" sz="1050">
                <a:solidFill>
                  <a:schemeClr val="accent6"/>
                </a:solidFill>
                <a:highlight>
                  <a:srgbClr val="FFFFFF"/>
                </a:highlight>
              </a:rPr>
              <a:t>Operator Precedence</a:t>
            </a:r>
            <a:endParaRPr b="1" sz="1050">
              <a:solidFill>
                <a:schemeClr val="accent6"/>
              </a:solidFill>
              <a:highlight>
                <a:srgbClr val="FFFFFF"/>
              </a:highlight>
            </a:endParaRPr>
          </a:p>
          <a:p>
            <a:pPr indent="0" lvl="0" marL="0" rtl="0" algn="l">
              <a:lnSpc>
                <a:spcPct val="115000"/>
              </a:lnSpc>
              <a:spcBef>
                <a:spcPts val="1100"/>
              </a:spcBef>
              <a:spcAft>
                <a:spcPts val="0"/>
              </a:spcAft>
              <a:buClr>
                <a:schemeClr val="accent6"/>
              </a:buClr>
              <a:buSzPts val="1100"/>
              <a:buFont typeface="Arial"/>
              <a:buNone/>
            </a:pPr>
            <a:r>
              <a:rPr lang="en" sz="1050">
                <a:solidFill>
                  <a:schemeClr val="accent6"/>
                </a:solidFill>
                <a:highlight>
                  <a:srgbClr val="FFFFFF"/>
                </a:highlight>
              </a:rPr>
              <a:t>Python follows operator precedence rules. Parentheses have the highest precedence. Here's a simplified order:</a:t>
            </a:r>
            <a:endParaRPr sz="1050">
              <a:solidFill>
                <a:schemeClr val="accent6"/>
              </a:solidFill>
              <a:highlight>
                <a:srgbClr val="FFFFFF"/>
              </a:highlight>
            </a:endParaRPr>
          </a:p>
          <a:p>
            <a:pPr indent="-295275" lvl="0" marL="457200" rtl="0" algn="l">
              <a:lnSpc>
                <a:spcPct val="115000"/>
              </a:lnSpc>
              <a:spcBef>
                <a:spcPts val="1100"/>
              </a:spcBef>
              <a:spcAft>
                <a:spcPts val="0"/>
              </a:spcAft>
              <a:buClr>
                <a:schemeClr val="accent6"/>
              </a:buClr>
              <a:buSzPts val="1050"/>
              <a:buAutoNum type="arabicPeriod"/>
            </a:pPr>
            <a:r>
              <a:rPr lang="en" sz="1050">
                <a:solidFill>
                  <a:srgbClr val="188038"/>
                </a:solidFill>
                <a:highlight>
                  <a:srgbClr val="FFFFFF"/>
                </a:highlight>
                <a:latin typeface="Roboto Mono"/>
                <a:ea typeface="Roboto Mono"/>
                <a:cs typeface="Roboto Mono"/>
                <a:sym typeface="Roboto Mono"/>
              </a:rPr>
              <a:t>()</a:t>
            </a:r>
            <a:r>
              <a:rPr lang="en" sz="1050">
                <a:solidFill>
                  <a:schemeClr val="accent6"/>
                </a:solidFill>
                <a:highlight>
                  <a:srgbClr val="FFFFFF"/>
                </a:highlight>
              </a:rPr>
              <a:t> (Parentheses)</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rgbClr val="188038"/>
                </a:solidFill>
                <a:highlight>
                  <a:srgbClr val="FFFFFF"/>
                </a:highlight>
                <a:latin typeface="Roboto Mono"/>
                <a:ea typeface="Roboto Mono"/>
                <a:cs typeface="Roboto Mono"/>
                <a:sym typeface="Roboto Mono"/>
              </a:rPr>
              <a:t>**</a:t>
            </a:r>
            <a:r>
              <a:rPr lang="en" sz="1050">
                <a:solidFill>
                  <a:schemeClr val="accent6"/>
                </a:solidFill>
                <a:highlight>
                  <a:srgbClr val="FFFFFF"/>
                </a:highlight>
              </a:rPr>
              <a:t> (Exponentiation)</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rgbClr val="188038"/>
                </a:solidFill>
                <a:highlight>
                  <a:srgbClr val="FFFFFF"/>
                </a:highlight>
                <a:latin typeface="Roboto Mono"/>
                <a:ea typeface="Roboto Mono"/>
                <a:cs typeface="Roboto Mono"/>
                <a:sym typeface="Roboto Mono"/>
              </a:rPr>
              <a:t>*, /, //, %</a:t>
            </a:r>
            <a:r>
              <a:rPr lang="en" sz="1050">
                <a:solidFill>
                  <a:schemeClr val="accent6"/>
                </a:solidFill>
                <a:highlight>
                  <a:srgbClr val="FFFFFF"/>
                </a:highlight>
              </a:rPr>
              <a:t> (Multiplication, Division, Floor Division, Modulus)</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rgbClr val="188038"/>
                </a:solidFill>
                <a:highlight>
                  <a:srgbClr val="FFFFFF"/>
                </a:highlight>
                <a:latin typeface="Roboto Mono"/>
                <a:ea typeface="Roboto Mono"/>
                <a:cs typeface="Roboto Mono"/>
                <a:sym typeface="Roboto Mono"/>
              </a:rPr>
              <a:t>+, -</a:t>
            </a:r>
            <a:r>
              <a:rPr lang="en" sz="1050">
                <a:solidFill>
                  <a:schemeClr val="accent6"/>
                </a:solidFill>
                <a:highlight>
                  <a:srgbClr val="FFFFFF"/>
                </a:highlight>
              </a:rPr>
              <a:t> (Addition, Subtraction)</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chemeClr val="accent6"/>
                </a:solidFill>
                <a:highlight>
                  <a:srgbClr val="FFFFFF"/>
                </a:highlight>
              </a:rPr>
              <a:t>Comparison Operators</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chemeClr val="accent6"/>
                </a:solidFill>
                <a:highlight>
                  <a:srgbClr val="FFFFFF"/>
                </a:highlight>
              </a:rPr>
              <a:t>Assignment Operators</a:t>
            </a:r>
            <a:endParaRPr sz="1050">
              <a:solidFill>
                <a:schemeClr val="accent6"/>
              </a:solidFill>
              <a:highlight>
                <a:srgbClr val="FFFFFF"/>
              </a:highlight>
            </a:endParaRPr>
          </a:p>
          <a:p>
            <a:pPr indent="-295275" lvl="0" marL="457200" rtl="0" algn="l">
              <a:lnSpc>
                <a:spcPct val="115000"/>
              </a:lnSpc>
              <a:spcBef>
                <a:spcPts val="0"/>
              </a:spcBef>
              <a:spcAft>
                <a:spcPts val="0"/>
              </a:spcAft>
              <a:buClr>
                <a:schemeClr val="accent6"/>
              </a:buClr>
              <a:buSzPts val="1050"/>
              <a:buAutoNum type="arabicPeriod"/>
            </a:pPr>
            <a:r>
              <a:rPr lang="en" sz="1050">
                <a:solidFill>
                  <a:schemeClr val="accent6"/>
                </a:solidFill>
                <a:highlight>
                  <a:srgbClr val="FFFFFF"/>
                </a:highlight>
              </a:rPr>
              <a:t>Logical Operators</a:t>
            </a:r>
            <a:endParaRPr sz="1050">
              <a:solidFill>
                <a:schemeClr val="accent6"/>
              </a:solidFill>
              <a:highlight>
                <a:srgbClr val="FFFFFF"/>
              </a:highlight>
            </a:endParaRPr>
          </a:p>
          <a:p>
            <a:pPr indent="0" lvl="0" marL="0" rtl="0" algn="l">
              <a:spcBef>
                <a:spcPts val="1100"/>
              </a:spcBef>
              <a:spcAft>
                <a:spcPts val="0"/>
              </a:spcAft>
              <a:buNone/>
            </a:pPr>
            <a:r>
              <a:t/>
            </a:r>
            <a:endParaRPr sz="1100">
              <a:solidFill>
                <a:schemeClr val="accent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4"/>
          <p:cNvSpPr txBox="1"/>
          <p:nvPr>
            <p:ph type="title"/>
          </p:nvPr>
        </p:nvSpPr>
        <p:spPr>
          <a:xfrm>
            <a:off x="635500" y="228600"/>
            <a:ext cx="7836900" cy="865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269" name="Google Shape;269;p44"/>
          <p:cNvSpPr txBox="1"/>
          <p:nvPr>
            <p:ph idx="3" type="subTitle"/>
          </p:nvPr>
        </p:nvSpPr>
        <p:spPr>
          <a:xfrm>
            <a:off x="635500" y="1092900"/>
            <a:ext cx="7836900" cy="44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Topics We’ll Be Covering</a:t>
            </a:r>
            <a:endParaRPr/>
          </a:p>
        </p:txBody>
      </p:sp>
      <p:sp>
        <p:nvSpPr>
          <p:cNvPr id="270" name="Google Shape;270;p44"/>
          <p:cNvSpPr txBox="1"/>
          <p:nvPr>
            <p:ph idx="1" type="body"/>
          </p:nvPr>
        </p:nvSpPr>
        <p:spPr>
          <a:xfrm>
            <a:off x="688450" y="2146900"/>
            <a:ext cx="3309900" cy="26304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a:t>Introduction</a:t>
            </a:r>
            <a:endParaRPr/>
          </a:p>
          <a:p>
            <a:pPr indent="0" lvl="0" marL="0" rtl="0" algn="ctr">
              <a:lnSpc>
                <a:spcPct val="100000"/>
              </a:lnSpc>
              <a:spcBef>
                <a:spcPts val="1200"/>
              </a:spcBef>
              <a:spcAft>
                <a:spcPts val="0"/>
              </a:spcAft>
              <a:buNone/>
            </a:pPr>
            <a:r>
              <a:rPr lang="en"/>
              <a:t>Data Types</a:t>
            </a:r>
            <a:endParaRPr/>
          </a:p>
          <a:p>
            <a:pPr indent="0" lvl="0" marL="0" rtl="0" algn="ctr">
              <a:lnSpc>
                <a:spcPct val="100000"/>
              </a:lnSpc>
              <a:spcBef>
                <a:spcPts val="1200"/>
              </a:spcBef>
              <a:spcAft>
                <a:spcPts val="0"/>
              </a:spcAft>
              <a:buNone/>
            </a:pPr>
            <a:r>
              <a:rPr lang="en"/>
              <a:t>Operators</a:t>
            </a:r>
            <a:endParaRPr/>
          </a:p>
          <a:p>
            <a:pPr indent="0" lvl="0" marL="0" rtl="0" algn="ctr">
              <a:lnSpc>
                <a:spcPct val="100000"/>
              </a:lnSpc>
              <a:spcBef>
                <a:spcPts val="1200"/>
              </a:spcBef>
              <a:spcAft>
                <a:spcPts val="0"/>
              </a:spcAft>
              <a:buNone/>
            </a:pPr>
            <a:r>
              <a:rPr lang="en"/>
              <a:t>Input Output</a:t>
            </a:r>
            <a:endParaRPr/>
          </a:p>
          <a:p>
            <a:pPr indent="0" lvl="0" marL="0" rtl="0" algn="ctr">
              <a:lnSpc>
                <a:spcPct val="100000"/>
              </a:lnSpc>
              <a:spcBef>
                <a:spcPts val="1200"/>
              </a:spcBef>
              <a:spcAft>
                <a:spcPts val="0"/>
              </a:spcAft>
              <a:buNone/>
            </a:pPr>
            <a:r>
              <a:rPr lang="en"/>
              <a:t>Flow Control</a:t>
            </a:r>
            <a:endParaRPr/>
          </a:p>
          <a:p>
            <a:pPr indent="0" lvl="0" marL="0" rtl="0" algn="ctr">
              <a:spcBef>
                <a:spcPts val="1200"/>
              </a:spcBef>
              <a:spcAft>
                <a:spcPts val="0"/>
              </a:spcAft>
              <a:buNone/>
            </a:pPr>
            <a:r>
              <a:rPr lang="en"/>
              <a:t>String Operations</a:t>
            </a:r>
            <a:endParaRPr/>
          </a:p>
          <a:p>
            <a:pPr indent="0" lvl="0" marL="0" rtl="0" algn="ctr">
              <a:spcBef>
                <a:spcPts val="1200"/>
              </a:spcBef>
              <a:spcAft>
                <a:spcPts val="1200"/>
              </a:spcAft>
              <a:buClr>
                <a:schemeClr val="accent6"/>
              </a:buClr>
              <a:buSzPts val="1100"/>
              <a:buFont typeface="Arial"/>
              <a:buNone/>
            </a:pPr>
            <a:r>
              <a:rPr lang="en"/>
              <a:t>Practice Set -1</a:t>
            </a:r>
            <a:endParaRPr/>
          </a:p>
        </p:txBody>
      </p:sp>
      <p:sp>
        <p:nvSpPr>
          <p:cNvPr id="271" name="Google Shape;271;p44"/>
          <p:cNvSpPr txBox="1"/>
          <p:nvPr>
            <p:ph idx="2" type="body"/>
          </p:nvPr>
        </p:nvSpPr>
        <p:spPr>
          <a:xfrm>
            <a:off x="5146875" y="2146900"/>
            <a:ext cx="3309900" cy="23832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Clr>
                <a:schemeClr val="accent6"/>
              </a:buClr>
              <a:buSzPts val="1100"/>
              <a:buFont typeface="Arial"/>
              <a:buNone/>
            </a:pPr>
            <a:r>
              <a:rPr lang="en"/>
              <a:t>Pythonic way of problem solving</a:t>
            </a:r>
            <a:endParaRPr/>
          </a:p>
          <a:p>
            <a:pPr indent="0" lvl="0" marL="0" rtl="0" algn="ctr">
              <a:lnSpc>
                <a:spcPct val="100000"/>
              </a:lnSpc>
              <a:spcBef>
                <a:spcPts val="1200"/>
              </a:spcBef>
              <a:spcAft>
                <a:spcPts val="0"/>
              </a:spcAft>
              <a:buNone/>
            </a:pPr>
            <a:r>
              <a:rPr lang="en"/>
              <a:t>Data Structures (List, Tuple, Set, Dictionary)</a:t>
            </a:r>
            <a:endParaRPr/>
          </a:p>
          <a:p>
            <a:pPr indent="0" lvl="0" marL="0" rtl="0" algn="ctr">
              <a:spcBef>
                <a:spcPts val="1200"/>
              </a:spcBef>
              <a:spcAft>
                <a:spcPts val="0"/>
              </a:spcAft>
              <a:buNone/>
            </a:pPr>
            <a:r>
              <a:rPr lang="en"/>
              <a:t>Functions</a:t>
            </a:r>
            <a:endParaRPr/>
          </a:p>
          <a:p>
            <a:pPr indent="0" lvl="0" marL="0" rtl="0" algn="ctr">
              <a:spcBef>
                <a:spcPts val="1200"/>
              </a:spcBef>
              <a:spcAft>
                <a:spcPts val="0"/>
              </a:spcAft>
              <a:buNone/>
            </a:pPr>
            <a:r>
              <a:rPr lang="en"/>
              <a:t>Modules and Packages</a:t>
            </a:r>
            <a:endParaRPr/>
          </a:p>
          <a:p>
            <a:pPr indent="0" lvl="0" marL="0" rtl="0" algn="ctr">
              <a:spcBef>
                <a:spcPts val="1200"/>
              </a:spcBef>
              <a:spcAft>
                <a:spcPts val="0"/>
              </a:spcAft>
              <a:buNone/>
            </a:pPr>
            <a:r>
              <a:rPr lang="en"/>
              <a:t>Class and OOPs</a:t>
            </a:r>
            <a:endParaRPr/>
          </a:p>
          <a:p>
            <a:pPr indent="0" lvl="0" marL="0" rtl="0" algn="ctr">
              <a:spcBef>
                <a:spcPts val="1200"/>
              </a:spcBef>
              <a:spcAft>
                <a:spcPts val="1200"/>
              </a:spcAft>
              <a:buNone/>
            </a:pPr>
            <a:r>
              <a:rPr lang="en"/>
              <a:t>Practice Set -2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2"/>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Input Output</a:t>
            </a:r>
            <a:endParaRPr/>
          </a:p>
        </p:txBody>
      </p:sp>
      <p:sp>
        <p:nvSpPr>
          <p:cNvPr id="390" name="Google Shape;390;p62"/>
          <p:cNvSpPr txBox="1"/>
          <p:nvPr/>
        </p:nvSpPr>
        <p:spPr>
          <a:xfrm>
            <a:off x="263725" y="1290225"/>
            <a:ext cx="8641500" cy="3312900"/>
          </a:xfrm>
          <a:prstGeom prst="rect">
            <a:avLst/>
          </a:prstGeom>
          <a:noFill/>
          <a:ln>
            <a:noFill/>
          </a:ln>
        </p:spPr>
        <p:txBody>
          <a:bodyPr anchorCtr="0" anchor="t" bIns="91425" lIns="91425" spcFirstLastPara="1" rIns="91425" wrap="square" tIns="91425">
            <a:noAutofit/>
          </a:bodyPr>
          <a:lstStyle/>
          <a:p>
            <a:pPr indent="-314325" lvl="0" marL="457200" rtl="0" algn="l">
              <a:spcBef>
                <a:spcPts val="0"/>
              </a:spcBef>
              <a:spcAft>
                <a:spcPts val="0"/>
              </a:spcAft>
              <a:buClr>
                <a:schemeClr val="dk1"/>
              </a:buClr>
              <a:buSzPts val="1350"/>
              <a:buFont typeface="Rubik"/>
              <a:buAutoNum type="arabicPeriod"/>
            </a:pPr>
            <a:r>
              <a:rPr b="1" lang="en" sz="1100">
                <a:solidFill>
                  <a:schemeClr val="accent6"/>
                </a:solidFill>
              </a:rPr>
              <a:t>Input: </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Console input can be used using input() method. input() displays the prompt given as an argument and waits for the user to type something and press Enter.</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The entered text is always returned as a string. You must explicitly convert it to an integer (int()), float (float()), or other data type if needed.</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It's good practice to provide clear prompts to the user so they know what kind of input is expected.</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298450" lvl="0" marL="457200" rtl="0" algn="l">
              <a:spcBef>
                <a:spcPts val="0"/>
              </a:spcBef>
              <a:spcAft>
                <a:spcPts val="0"/>
              </a:spcAft>
              <a:buClr>
                <a:schemeClr val="accent6"/>
              </a:buClr>
              <a:buSzPts val="1100"/>
              <a:buAutoNum type="arabicPeriod"/>
            </a:pPr>
            <a:r>
              <a:rPr b="1" lang="en" sz="1100">
                <a:solidFill>
                  <a:schemeClr val="accent6"/>
                </a:solidFill>
              </a:rPr>
              <a:t>Output:</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Console output can be provided using print() method. print() can take multiple arguments, separated by commas. It will automatically add spaces between them.</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f-strings (formatted string literals) provide a concise way to embed variables directly within strings. They are very convenient and recommended for more complex output formatting.</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str.format() is an older method that is still widely used and provides more fine-grained formatting control.</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The end parameter of print() controls what character is printed at the end of the output. By default, it's a newline character (\n), which moves the cursor to the next line. Setting end="" prevents this.</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Escape sequences like \n (newline), \t (tab), \" (double quote), and \\ (backslash) allow you to represent special characters within strings.</a:t>
            </a:r>
            <a:endParaRPr b="1" sz="1100">
              <a:solidFill>
                <a:schemeClr val="accent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3"/>
          <p:cNvSpPr txBox="1"/>
          <p:nvPr/>
        </p:nvSpPr>
        <p:spPr>
          <a:xfrm>
            <a:off x="263725" y="1290225"/>
            <a:ext cx="8641500" cy="3312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6"/>
              </a:buClr>
              <a:buSzPts val="1100"/>
              <a:buAutoNum type="arabicPeriod"/>
            </a:pPr>
            <a:r>
              <a:rPr b="1" lang="en" sz="1100">
                <a:solidFill>
                  <a:schemeClr val="accent6"/>
                </a:solidFill>
              </a:rPr>
              <a:t>Sequential Execution (The Default):</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By default, Python executes statements in the order they appear in the code, from top to bottom.  This is sequential execution.  While seemingly simple, it forms the foundation of all programs.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298450" lvl="0" marL="457200" rtl="0" algn="l">
              <a:spcBef>
                <a:spcPts val="0"/>
              </a:spcBef>
              <a:spcAft>
                <a:spcPts val="0"/>
              </a:spcAft>
              <a:buClr>
                <a:schemeClr val="accent6"/>
              </a:buClr>
              <a:buSzPts val="1100"/>
              <a:buAutoNum type="arabicPeriod"/>
            </a:pPr>
            <a:r>
              <a:rPr b="1" lang="en" sz="1100">
                <a:solidFill>
                  <a:schemeClr val="accent6"/>
                </a:solidFill>
              </a:rPr>
              <a:t>Conditional Statements:</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if statement: Executes a block of code if a condition is true.</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elif statement (else if): Checks another condition if the previous if condition is false. You can have multiple elif blocks.</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else statement: Executes a block of code if none of the preceding if or elif conditions are true.</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Nested if statements: You can nest if statements within other if, elif, or else blocks for more complex logic.</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Match-Case Statement: It is Python's version of a switch-case found in other languages. It allows us to match a variable's value against a set of patterns.</a:t>
            </a:r>
            <a:endParaRPr b="1" sz="1100">
              <a:solidFill>
                <a:schemeClr val="accent6"/>
              </a:solidFill>
            </a:endParaRPr>
          </a:p>
          <a:p>
            <a:pPr indent="0" lvl="0" marL="0" rtl="0" algn="l">
              <a:spcBef>
                <a:spcPts val="0"/>
              </a:spcBef>
              <a:spcAft>
                <a:spcPts val="0"/>
              </a:spcAft>
              <a:buNone/>
            </a:pPr>
            <a:r>
              <a:t/>
            </a:r>
            <a:endParaRPr b="1" sz="1100">
              <a:solidFill>
                <a:schemeClr val="accent6"/>
              </a:solidFill>
            </a:endParaRPr>
          </a:p>
          <a:p>
            <a:pPr indent="-298450" lvl="0" marL="457200" rtl="0" algn="l">
              <a:spcBef>
                <a:spcPts val="0"/>
              </a:spcBef>
              <a:spcAft>
                <a:spcPts val="0"/>
              </a:spcAft>
              <a:buClr>
                <a:schemeClr val="accent6"/>
              </a:buClr>
              <a:buSzPts val="1100"/>
              <a:buAutoNum type="arabicPeriod"/>
            </a:pPr>
            <a:r>
              <a:rPr b="1" lang="en" sz="1100">
                <a:solidFill>
                  <a:schemeClr val="accent6"/>
                </a:solidFill>
              </a:rPr>
              <a:t>Looping Statements:</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for loop: Iterates over a sequence (like a list, tuple, string, or range) or other iterable object.</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while loop: Repeats a block of code as long as a condition is true.</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Nested loops: One loop inside another loop.</a:t>
            </a:r>
            <a:endParaRPr b="1" sz="1100">
              <a:solidFill>
                <a:schemeClr val="accent6"/>
              </a:solidFill>
            </a:endParaRPr>
          </a:p>
        </p:txBody>
      </p:sp>
      <p:sp>
        <p:nvSpPr>
          <p:cNvPr id="396" name="Google Shape;396;p63"/>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Flow Control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4"/>
          <p:cNvSpPr txBox="1"/>
          <p:nvPr/>
        </p:nvSpPr>
        <p:spPr>
          <a:xfrm>
            <a:off x="251250" y="1232500"/>
            <a:ext cx="8641500" cy="362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accent6"/>
              </a:buClr>
              <a:buSzPts val="1100"/>
              <a:buAutoNum type="arabicPeriod"/>
            </a:pPr>
            <a:r>
              <a:rPr b="1" lang="en" sz="1100">
                <a:solidFill>
                  <a:schemeClr val="accent6"/>
                </a:solidFill>
              </a:rPr>
              <a:t>Basic String Operations:</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Concatenation (+):</a:t>
            </a:r>
            <a:r>
              <a:rPr lang="en" sz="1100">
                <a:solidFill>
                  <a:schemeClr val="accent6"/>
                </a:solidFill>
              </a:rPr>
              <a:t> Combines two or more strings.</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Repetition (*):</a:t>
            </a:r>
            <a:r>
              <a:rPr lang="en" sz="1100">
                <a:solidFill>
                  <a:schemeClr val="accent6"/>
                </a:solidFill>
              </a:rPr>
              <a:t> Repeats a string a specified number of times.</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Indexing ([]):</a:t>
            </a:r>
            <a:r>
              <a:rPr lang="en" sz="1100">
                <a:solidFill>
                  <a:schemeClr val="accent6"/>
                </a:solidFill>
              </a:rPr>
              <a:t> Accesses individual characters in a string. Strings are zero-indexed.</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Slicing ([start:stop:step]):</a:t>
            </a:r>
            <a:r>
              <a:rPr lang="en" sz="1100">
                <a:solidFill>
                  <a:schemeClr val="accent6"/>
                </a:solidFill>
              </a:rPr>
              <a:t> Extracts a substring from a string.</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Length (len()):</a:t>
            </a:r>
            <a:r>
              <a:rPr lang="en" sz="1100">
                <a:solidFill>
                  <a:schemeClr val="accent6"/>
                </a:solidFill>
              </a:rPr>
              <a:t> Returns the number of characters in a string.</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Membership (in, not in):</a:t>
            </a:r>
            <a:r>
              <a:rPr lang="en" sz="1100">
                <a:solidFill>
                  <a:schemeClr val="accent6"/>
                </a:solidFill>
              </a:rPr>
              <a:t> Checks if a substring is present in a string.</a:t>
            </a:r>
            <a:endParaRPr sz="1100">
              <a:solidFill>
                <a:schemeClr val="accent6"/>
              </a:solidFill>
            </a:endParaRPr>
          </a:p>
          <a:p>
            <a:pPr indent="0" lvl="0" marL="0" rtl="0" algn="l">
              <a:spcBef>
                <a:spcPts val="0"/>
              </a:spcBef>
              <a:spcAft>
                <a:spcPts val="0"/>
              </a:spcAft>
              <a:buNone/>
            </a:pPr>
            <a:r>
              <a:t/>
            </a:r>
            <a:endParaRPr sz="1100">
              <a:solidFill>
                <a:schemeClr val="accent6"/>
              </a:solidFill>
            </a:endParaRPr>
          </a:p>
          <a:p>
            <a:pPr indent="-298450" lvl="0" marL="457200" rtl="0" algn="l">
              <a:spcBef>
                <a:spcPts val="0"/>
              </a:spcBef>
              <a:spcAft>
                <a:spcPts val="0"/>
              </a:spcAft>
              <a:buClr>
                <a:schemeClr val="accent6"/>
              </a:buClr>
              <a:buSzPts val="1100"/>
              <a:buAutoNum type="arabicPeriod"/>
            </a:pPr>
            <a:r>
              <a:rPr b="1" lang="en" sz="1100">
                <a:solidFill>
                  <a:schemeClr val="accent6"/>
                </a:solidFill>
              </a:rPr>
              <a:t>String Methods (Modifying and Formatting):</a:t>
            </a:r>
            <a:endParaRPr b="1"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lower():</a:t>
            </a:r>
            <a:r>
              <a:rPr lang="en" sz="1100">
                <a:solidFill>
                  <a:schemeClr val="accent6"/>
                </a:solidFill>
              </a:rPr>
              <a:t> Converts a string to lowercase.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upper():</a:t>
            </a:r>
            <a:r>
              <a:rPr lang="en" sz="1100">
                <a:solidFill>
                  <a:schemeClr val="accent6"/>
                </a:solidFill>
              </a:rPr>
              <a:t> Converts a string to uppercase.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strip():</a:t>
            </a:r>
            <a:r>
              <a:rPr lang="en" sz="1100">
                <a:solidFill>
                  <a:schemeClr val="accent6"/>
                </a:solidFill>
              </a:rPr>
              <a:t> Removes leading and trailing whitespace.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lstrip():</a:t>
            </a:r>
            <a:r>
              <a:rPr lang="en" sz="1100">
                <a:solidFill>
                  <a:schemeClr val="accent6"/>
                </a:solidFill>
              </a:rPr>
              <a:t> Removes leading whitespace.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rstrip():</a:t>
            </a:r>
            <a:r>
              <a:rPr lang="en" sz="1100">
                <a:solidFill>
                  <a:schemeClr val="accent6"/>
                </a:solidFill>
              </a:rPr>
              <a:t> Removes trailing whitespace.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replace(old, new):</a:t>
            </a:r>
            <a:r>
              <a:rPr lang="en" sz="1100">
                <a:solidFill>
                  <a:schemeClr val="accent6"/>
                </a:solidFill>
              </a:rPr>
              <a:t> Replaces occurrences of a substring with another.</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split(separator):</a:t>
            </a:r>
            <a:r>
              <a:rPr lang="en" sz="1100">
                <a:solidFill>
                  <a:schemeClr val="accent6"/>
                </a:solidFill>
              </a:rPr>
              <a:t> Splits a string into a list of substrings based on a separator. Defaults to whitespace.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join(iterable): </a:t>
            </a:r>
            <a:r>
              <a:rPr lang="en" sz="1100">
                <a:solidFill>
                  <a:schemeClr val="accent6"/>
                </a:solidFill>
              </a:rPr>
              <a:t>Joins elements of an iterable (e.g., list) into a string using a specified separator.</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capitalize():</a:t>
            </a:r>
            <a:r>
              <a:rPr lang="en" sz="1100">
                <a:solidFill>
                  <a:schemeClr val="accent6"/>
                </a:solidFill>
              </a:rPr>
              <a:t> Capitalizes the first character of a string.</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title():</a:t>
            </a:r>
            <a:r>
              <a:rPr lang="en" sz="1100">
                <a:solidFill>
                  <a:schemeClr val="accent6"/>
                </a:solidFill>
              </a:rPr>
              <a:t> Capitalizes the first character of each word in a string.</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center(width, fillchar):</a:t>
            </a:r>
            <a:r>
              <a:rPr lang="en" sz="1100">
                <a:solidFill>
                  <a:schemeClr val="accent6"/>
                </a:solidFill>
              </a:rPr>
              <a:t> Centers a string within a specified width, padding with a fill character (defaults to space).</a:t>
            </a:r>
            <a:endParaRPr sz="1100">
              <a:solidFill>
                <a:schemeClr val="accent6"/>
              </a:solidFill>
            </a:endParaRPr>
          </a:p>
          <a:p>
            <a:pPr indent="-298450" lvl="1" marL="914400" rtl="0" algn="l">
              <a:spcBef>
                <a:spcPts val="0"/>
              </a:spcBef>
              <a:spcAft>
                <a:spcPts val="0"/>
              </a:spcAft>
              <a:buClr>
                <a:schemeClr val="accent6"/>
              </a:buClr>
              <a:buSzPts val="1100"/>
              <a:buAutoNum type="alphaLcPeriod"/>
            </a:pPr>
            <a:r>
              <a:rPr b="1" lang="en" sz="1100">
                <a:solidFill>
                  <a:schemeClr val="accent6"/>
                </a:solidFill>
              </a:rPr>
              <a:t>ljust(width, fillchar):</a:t>
            </a:r>
            <a:r>
              <a:rPr lang="en" sz="1100">
                <a:solidFill>
                  <a:schemeClr val="accent6"/>
                </a:solidFill>
              </a:rPr>
              <a:t> Left-justifies a string within a specified width.</a:t>
            </a:r>
            <a:endParaRPr sz="1100">
              <a:solidFill>
                <a:schemeClr val="accent6"/>
              </a:solidFill>
            </a:endParaRPr>
          </a:p>
        </p:txBody>
      </p:sp>
      <p:sp>
        <p:nvSpPr>
          <p:cNvPr id="402" name="Google Shape;402;p64"/>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String Operations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nvSpPr>
        <p:spPr>
          <a:xfrm>
            <a:off x="251250" y="1094400"/>
            <a:ext cx="8641500" cy="40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accent6"/>
                </a:solidFill>
              </a:rPr>
              <a:t>2.	</a:t>
            </a:r>
            <a:r>
              <a:rPr b="1" lang="en" sz="1100">
                <a:solidFill>
                  <a:schemeClr val="accent6"/>
                </a:solidFill>
              </a:rPr>
              <a:t>String Methods (Modifying and Formatting) [Contd.]:</a:t>
            </a:r>
            <a:endParaRPr b="1" sz="1100">
              <a:solidFill>
                <a:schemeClr val="accent6"/>
              </a:solidFill>
            </a:endParaRPr>
          </a:p>
          <a:p>
            <a:pPr indent="0" lvl="0" marL="0" rtl="0" algn="l">
              <a:spcBef>
                <a:spcPts val="0"/>
              </a:spcBef>
              <a:spcAft>
                <a:spcPts val="0"/>
              </a:spcAft>
              <a:buNone/>
            </a:pPr>
            <a:r>
              <a:rPr b="1" lang="en" sz="1100">
                <a:solidFill>
                  <a:schemeClr val="accent6"/>
                </a:solidFill>
              </a:rPr>
              <a:t>	</a:t>
            </a:r>
            <a:r>
              <a:rPr lang="en" sz="1100">
                <a:solidFill>
                  <a:schemeClr val="accent6"/>
                </a:solidFill>
              </a:rPr>
              <a:t>m.</a:t>
            </a:r>
            <a:r>
              <a:rPr b="1" lang="en" sz="1100">
                <a:solidFill>
                  <a:schemeClr val="accent6"/>
                </a:solidFill>
              </a:rPr>
              <a:t>	rjust(width, fillchar): </a:t>
            </a:r>
            <a:r>
              <a:rPr lang="en" sz="1100">
                <a:solidFill>
                  <a:schemeClr val="accent6"/>
                </a:solidFill>
              </a:rPr>
              <a:t>Right-justifies a string within a specified width.</a:t>
            </a:r>
            <a:endParaRPr sz="1100">
              <a:solidFill>
                <a:schemeClr val="accent6"/>
              </a:solidFill>
            </a:endParaRPr>
          </a:p>
          <a:p>
            <a:pPr indent="0" lvl="0" marL="0" rtl="0" algn="l">
              <a:spcBef>
                <a:spcPts val="0"/>
              </a:spcBef>
              <a:spcAft>
                <a:spcPts val="0"/>
              </a:spcAft>
              <a:buNone/>
            </a:pPr>
            <a:r>
              <a:rPr lang="en" sz="1100">
                <a:solidFill>
                  <a:schemeClr val="accent6"/>
                </a:solidFill>
              </a:rPr>
              <a:t>	n.	</a:t>
            </a:r>
            <a:r>
              <a:rPr b="1" lang="en" sz="1100">
                <a:solidFill>
                  <a:schemeClr val="accent6"/>
                </a:solidFill>
              </a:rPr>
              <a:t>zfill(width):</a:t>
            </a:r>
            <a:r>
              <a:rPr lang="en" sz="1100">
                <a:solidFill>
                  <a:schemeClr val="accent6"/>
                </a:solidFill>
              </a:rPr>
              <a:t> Pads a numeric string with leading zeros.</a:t>
            </a:r>
            <a:endParaRPr sz="1100">
              <a:solidFill>
                <a:schemeClr val="accent6"/>
              </a:solidFill>
            </a:endParaRPr>
          </a:p>
          <a:p>
            <a:pPr indent="0" lvl="0" marL="0" rtl="0" algn="l">
              <a:spcBef>
                <a:spcPts val="0"/>
              </a:spcBef>
              <a:spcAft>
                <a:spcPts val="0"/>
              </a:spcAft>
              <a:buNone/>
            </a:pPr>
            <a:r>
              <a:t/>
            </a:r>
            <a:endParaRPr sz="1100">
              <a:solidFill>
                <a:schemeClr val="accent6"/>
              </a:solidFill>
            </a:endParaRPr>
          </a:p>
          <a:p>
            <a:pPr indent="0" lvl="0" marL="0" rtl="0" algn="l">
              <a:spcBef>
                <a:spcPts val="0"/>
              </a:spcBef>
              <a:spcAft>
                <a:spcPts val="0"/>
              </a:spcAft>
              <a:buNone/>
            </a:pPr>
            <a:r>
              <a:rPr b="1" lang="en" sz="1100">
                <a:solidFill>
                  <a:schemeClr val="accent6"/>
                </a:solidFill>
              </a:rPr>
              <a:t>3.	String Methods (Searching and Checking):</a:t>
            </a:r>
            <a:endParaRPr b="1" sz="1100">
              <a:solidFill>
                <a:schemeClr val="accent6"/>
              </a:solidFill>
            </a:endParaRPr>
          </a:p>
          <a:p>
            <a:pPr indent="0" lvl="0" marL="0" rtl="0" algn="l">
              <a:spcBef>
                <a:spcPts val="0"/>
              </a:spcBef>
              <a:spcAft>
                <a:spcPts val="0"/>
              </a:spcAft>
              <a:buNone/>
            </a:pPr>
            <a:r>
              <a:rPr b="1" lang="en" sz="1100">
                <a:solidFill>
                  <a:schemeClr val="accent6"/>
                </a:solidFill>
              </a:rPr>
              <a:t>	</a:t>
            </a:r>
            <a:r>
              <a:rPr lang="en" sz="1100">
                <a:solidFill>
                  <a:schemeClr val="accent6"/>
                </a:solidFill>
              </a:rPr>
              <a:t>a.	</a:t>
            </a:r>
            <a:r>
              <a:rPr b="1" lang="en" sz="1100">
                <a:solidFill>
                  <a:schemeClr val="accent6"/>
                </a:solidFill>
              </a:rPr>
              <a:t>find(substring):</a:t>
            </a:r>
            <a:r>
              <a:rPr lang="en" sz="1100">
                <a:solidFill>
                  <a:schemeClr val="accent6"/>
                </a:solidFill>
              </a:rPr>
              <a:t> Returns the index of the first occurrence of a substring, or -1 if not found.</a:t>
            </a:r>
            <a:endParaRPr sz="1100">
              <a:solidFill>
                <a:schemeClr val="accent6"/>
              </a:solidFill>
            </a:endParaRPr>
          </a:p>
          <a:p>
            <a:pPr indent="0" lvl="0" marL="0" rtl="0" algn="l">
              <a:spcBef>
                <a:spcPts val="0"/>
              </a:spcBef>
              <a:spcAft>
                <a:spcPts val="0"/>
              </a:spcAft>
              <a:buNone/>
            </a:pPr>
            <a:r>
              <a:rPr lang="en" sz="1100">
                <a:solidFill>
                  <a:schemeClr val="accent6"/>
                </a:solidFill>
              </a:rPr>
              <a:t>	b.	</a:t>
            </a:r>
            <a:r>
              <a:rPr b="1" lang="en" sz="1100">
                <a:solidFill>
                  <a:schemeClr val="accent6"/>
                </a:solidFill>
              </a:rPr>
              <a:t>rfind(substring):</a:t>
            </a:r>
            <a:r>
              <a:rPr lang="en" sz="1100">
                <a:solidFill>
                  <a:schemeClr val="accent6"/>
                </a:solidFill>
              </a:rPr>
              <a:t> Returns the highest index of a substring.</a:t>
            </a:r>
            <a:endParaRPr sz="1100">
              <a:solidFill>
                <a:schemeClr val="accent6"/>
              </a:solidFill>
            </a:endParaRPr>
          </a:p>
          <a:p>
            <a:pPr indent="0" lvl="0" marL="0" rtl="0" algn="l">
              <a:spcBef>
                <a:spcPts val="0"/>
              </a:spcBef>
              <a:spcAft>
                <a:spcPts val="0"/>
              </a:spcAft>
              <a:buNone/>
            </a:pPr>
            <a:r>
              <a:rPr lang="en" sz="1100">
                <a:solidFill>
                  <a:schemeClr val="accent6"/>
                </a:solidFill>
              </a:rPr>
              <a:t>	c.	</a:t>
            </a:r>
            <a:r>
              <a:rPr b="1" lang="en" sz="1100">
                <a:solidFill>
                  <a:schemeClr val="accent6"/>
                </a:solidFill>
              </a:rPr>
              <a:t>index(substring):</a:t>
            </a:r>
            <a:r>
              <a:rPr lang="en" sz="1100">
                <a:solidFill>
                  <a:schemeClr val="accent6"/>
                </a:solidFill>
              </a:rPr>
              <a:t> Similar to find(), but raises a ValueError if the substring is not found.</a:t>
            </a:r>
            <a:endParaRPr sz="1100">
              <a:solidFill>
                <a:schemeClr val="accent6"/>
              </a:solidFill>
            </a:endParaRPr>
          </a:p>
          <a:p>
            <a:pPr indent="0" lvl="0" marL="0" rtl="0" algn="l">
              <a:spcBef>
                <a:spcPts val="0"/>
              </a:spcBef>
              <a:spcAft>
                <a:spcPts val="0"/>
              </a:spcAft>
              <a:buNone/>
            </a:pPr>
            <a:r>
              <a:rPr lang="en" sz="1100">
                <a:solidFill>
                  <a:schemeClr val="accent6"/>
                </a:solidFill>
              </a:rPr>
              <a:t>	d.	</a:t>
            </a:r>
            <a:r>
              <a:rPr b="1" lang="en" sz="1100">
                <a:solidFill>
                  <a:schemeClr val="accent6"/>
                </a:solidFill>
              </a:rPr>
              <a:t>rindex(substring):</a:t>
            </a:r>
            <a:r>
              <a:rPr lang="en" sz="1100">
                <a:solidFill>
                  <a:schemeClr val="accent6"/>
                </a:solidFill>
              </a:rPr>
              <a:t> Similar to rfind, but raises ValueError.</a:t>
            </a:r>
            <a:endParaRPr sz="1100">
              <a:solidFill>
                <a:schemeClr val="accent6"/>
              </a:solidFill>
            </a:endParaRPr>
          </a:p>
          <a:p>
            <a:pPr indent="0" lvl="0" marL="0" rtl="0" algn="l">
              <a:spcBef>
                <a:spcPts val="0"/>
              </a:spcBef>
              <a:spcAft>
                <a:spcPts val="0"/>
              </a:spcAft>
              <a:buNone/>
            </a:pPr>
            <a:r>
              <a:rPr lang="en" sz="1100">
                <a:solidFill>
                  <a:schemeClr val="accent6"/>
                </a:solidFill>
              </a:rPr>
              <a:t>	e.	</a:t>
            </a:r>
            <a:r>
              <a:rPr b="1" lang="en" sz="1100">
                <a:solidFill>
                  <a:schemeClr val="accent6"/>
                </a:solidFill>
              </a:rPr>
              <a:t>count(substring):</a:t>
            </a:r>
            <a:r>
              <a:rPr lang="en" sz="1100">
                <a:solidFill>
                  <a:schemeClr val="accent6"/>
                </a:solidFill>
              </a:rPr>
              <a:t> Returns the number of occurrences of a substring.</a:t>
            </a:r>
            <a:endParaRPr sz="1100">
              <a:solidFill>
                <a:schemeClr val="accent6"/>
              </a:solidFill>
            </a:endParaRPr>
          </a:p>
          <a:p>
            <a:pPr indent="0" lvl="0" marL="0" rtl="0" algn="l">
              <a:spcBef>
                <a:spcPts val="0"/>
              </a:spcBef>
              <a:spcAft>
                <a:spcPts val="0"/>
              </a:spcAft>
              <a:buNone/>
            </a:pPr>
            <a:r>
              <a:rPr lang="en" sz="1100">
                <a:solidFill>
                  <a:schemeClr val="accent6"/>
                </a:solidFill>
              </a:rPr>
              <a:t>	f.	</a:t>
            </a:r>
            <a:r>
              <a:rPr b="1" lang="en" sz="1100">
                <a:solidFill>
                  <a:schemeClr val="accent6"/>
                </a:solidFill>
              </a:rPr>
              <a:t>startswith(substring):</a:t>
            </a:r>
            <a:r>
              <a:rPr lang="en" sz="1100">
                <a:solidFill>
                  <a:schemeClr val="accent6"/>
                </a:solidFill>
              </a:rPr>
              <a:t> Checks if a string starts with a specified substring.</a:t>
            </a:r>
            <a:endParaRPr sz="1100">
              <a:solidFill>
                <a:schemeClr val="accent6"/>
              </a:solidFill>
            </a:endParaRPr>
          </a:p>
          <a:p>
            <a:pPr indent="0" lvl="0" marL="0" rtl="0" algn="l">
              <a:spcBef>
                <a:spcPts val="0"/>
              </a:spcBef>
              <a:spcAft>
                <a:spcPts val="0"/>
              </a:spcAft>
              <a:buNone/>
            </a:pPr>
            <a:r>
              <a:rPr lang="en" sz="1100">
                <a:solidFill>
                  <a:schemeClr val="accent6"/>
                </a:solidFill>
              </a:rPr>
              <a:t>	g.	</a:t>
            </a:r>
            <a:r>
              <a:rPr b="1" lang="en" sz="1100">
                <a:solidFill>
                  <a:schemeClr val="accent6"/>
                </a:solidFill>
              </a:rPr>
              <a:t>endswith(substring):</a:t>
            </a:r>
            <a:r>
              <a:rPr lang="en" sz="1100">
                <a:solidFill>
                  <a:schemeClr val="accent6"/>
                </a:solidFill>
              </a:rPr>
              <a:t> Checks if a string ends with a specified substring.</a:t>
            </a:r>
            <a:endParaRPr sz="1100">
              <a:solidFill>
                <a:schemeClr val="accent6"/>
              </a:solidFill>
            </a:endParaRPr>
          </a:p>
          <a:p>
            <a:pPr indent="0" lvl="0" marL="0" rtl="0" algn="l">
              <a:spcBef>
                <a:spcPts val="0"/>
              </a:spcBef>
              <a:spcAft>
                <a:spcPts val="0"/>
              </a:spcAft>
              <a:buNone/>
            </a:pPr>
            <a:r>
              <a:rPr lang="en" sz="1100">
                <a:solidFill>
                  <a:schemeClr val="accent6"/>
                </a:solidFill>
              </a:rPr>
              <a:t>	h.	</a:t>
            </a:r>
            <a:r>
              <a:rPr b="1" lang="en" sz="1100">
                <a:solidFill>
                  <a:schemeClr val="accent6"/>
                </a:solidFill>
              </a:rPr>
              <a:t>isalnum():</a:t>
            </a:r>
            <a:r>
              <a:rPr lang="en" sz="1100">
                <a:solidFill>
                  <a:schemeClr val="accent6"/>
                </a:solidFill>
              </a:rPr>
              <a:t> Checks if all characters are alphanumeric.</a:t>
            </a:r>
            <a:endParaRPr sz="1100">
              <a:solidFill>
                <a:schemeClr val="accent6"/>
              </a:solidFill>
            </a:endParaRPr>
          </a:p>
          <a:p>
            <a:pPr indent="0" lvl="0" marL="0" rtl="0" algn="l">
              <a:spcBef>
                <a:spcPts val="0"/>
              </a:spcBef>
              <a:spcAft>
                <a:spcPts val="0"/>
              </a:spcAft>
              <a:buNone/>
            </a:pPr>
            <a:r>
              <a:rPr lang="en" sz="1100">
                <a:solidFill>
                  <a:schemeClr val="accent6"/>
                </a:solidFill>
              </a:rPr>
              <a:t>	i.	</a:t>
            </a:r>
            <a:r>
              <a:rPr b="1" lang="en" sz="1100">
                <a:solidFill>
                  <a:schemeClr val="accent6"/>
                </a:solidFill>
              </a:rPr>
              <a:t>isalpha():</a:t>
            </a:r>
            <a:r>
              <a:rPr lang="en" sz="1100">
                <a:solidFill>
                  <a:schemeClr val="accent6"/>
                </a:solidFill>
              </a:rPr>
              <a:t> Checks if all characters are alphabetic.</a:t>
            </a:r>
            <a:endParaRPr sz="1100">
              <a:solidFill>
                <a:schemeClr val="accent6"/>
              </a:solidFill>
            </a:endParaRPr>
          </a:p>
          <a:p>
            <a:pPr indent="0" lvl="0" marL="0" rtl="0" algn="l">
              <a:spcBef>
                <a:spcPts val="0"/>
              </a:spcBef>
              <a:spcAft>
                <a:spcPts val="0"/>
              </a:spcAft>
              <a:buNone/>
            </a:pPr>
            <a:r>
              <a:rPr lang="en" sz="1100">
                <a:solidFill>
                  <a:schemeClr val="accent6"/>
                </a:solidFill>
              </a:rPr>
              <a:t>	j.	</a:t>
            </a:r>
            <a:r>
              <a:rPr b="1" lang="en" sz="1100">
                <a:solidFill>
                  <a:schemeClr val="accent6"/>
                </a:solidFill>
              </a:rPr>
              <a:t>isdigit():</a:t>
            </a:r>
            <a:r>
              <a:rPr lang="en" sz="1100">
                <a:solidFill>
                  <a:schemeClr val="accent6"/>
                </a:solidFill>
              </a:rPr>
              <a:t> Checks if all characters are digits.</a:t>
            </a:r>
            <a:endParaRPr sz="1100">
              <a:solidFill>
                <a:schemeClr val="accent6"/>
              </a:solidFill>
            </a:endParaRPr>
          </a:p>
          <a:p>
            <a:pPr indent="0" lvl="0" marL="0" rtl="0" algn="l">
              <a:spcBef>
                <a:spcPts val="0"/>
              </a:spcBef>
              <a:spcAft>
                <a:spcPts val="0"/>
              </a:spcAft>
              <a:buNone/>
            </a:pPr>
            <a:r>
              <a:rPr lang="en" sz="1100">
                <a:solidFill>
                  <a:schemeClr val="accent6"/>
                </a:solidFill>
              </a:rPr>
              <a:t>	k.	</a:t>
            </a:r>
            <a:r>
              <a:rPr b="1" lang="en" sz="1100">
                <a:solidFill>
                  <a:schemeClr val="accent6"/>
                </a:solidFill>
              </a:rPr>
              <a:t>islower():</a:t>
            </a:r>
            <a:r>
              <a:rPr lang="en" sz="1100">
                <a:solidFill>
                  <a:schemeClr val="accent6"/>
                </a:solidFill>
              </a:rPr>
              <a:t> Checks if all characters are lowercase.</a:t>
            </a:r>
            <a:endParaRPr sz="1100">
              <a:solidFill>
                <a:schemeClr val="accent6"/>
              </a:solidFill>
            </a:endParaRPr>
          </a:p>
          <a:p>
            <a:pPr indent="0" lvl="0" marL="0" rtl="0" algn="l">
              <a:spcBef>
                <a:spcPts val="0"/>
              </a:spcBef>
              <a:spcAft>
                <a:spcPts val="0"/>
              </a:spcAft>
              <a:buNone/>
            </a:pPr>
            <a:r>
              <a:rPr lang="en" sz="1100">
                <a:solidFill>
                  <a:schemeClr val="accent6"/>
                </a:solidFill>
              </a:rPr>
              <a:t>	l.	</a:t>
            </a:r>
            <a:r>
              <a:rPr b="1" lang="en" sz="1100">
                <a:solidFill>
                  <a:schemeClr val="accent6"/>
                </a:solidFill>
              </a:rPr>
              <a:t>isupper():</a:t>
            </a:r>
            <a:r>
              <a:rPr lang="en" sz="1100">
                <a:solidFill>
                  <a:schemeClr val="accent6"/>
                </a:solidFill>
              </a:rPr>
              <a:t> Checks if all characters are uppercase.</a:t>
            </a:r>
            <a:endParaRPr sz="1100">
              <a:solidFill>
                <a:schemeClr val="accent6"/>
              </a:solidFill>
            </a:endParaRPr>
          </a:p>
          <a:p>
            <a:pPr indent="0" lvl="0" marL="0" rtl="0" algn="l">
              <a:spcBef>
                <a:spcPts val="0"/>
              </a:spcBef>
              <a:spcAft>
                <a:spcPts val="0"/>
              </a:spcAft>
              <a:buNone/>
            </a:pPr>
            <a:r>
              <a:rPr lang="en" sz="1100">
                <a:solidFill>
                  <a:schemeClr val="accent6"/>
                </a:solidFill>
              </a:rPr>
              <a:t>	m.	</a:t>
            </a:r>
            <a:r>
              <a:rPr b="1" lang="en" sz="1100">
                <a:solidFill>
                  <a:schemeClr val="accent6"/>
                </a:solidFill>
              </a:rPr>
              <a:t>isspace():</a:t>
            </a:r>
            <a:r>
              <a:rPr lang="en" sz="1100">
                <a:solidFill>
                  <a:schemeClr val="accent6"/>
                </a:solidFill>
              </a:rPr>
              <a:t> Checks if all characters are whitespace.</a:t>
            </a:r>
            <a:endParaRPr sz="1100">
              <a:solidFill>
                <a:schemeClr val="accent6"/>
              </a:solidFill>
            </a:endParaRPr>
          </a:p>
          <a:p>
            <a:pPr indent="0" lvl="0" marL="0" rtl="0" algn="l">
              <a:spcBef>
                <a:spcPts val="0"/>
              </a:spcBef>
              <a:spcAft>
                <a:spcPts val="0"/>
              </a:spcAft>
              <a:buNone/>
            </a:pPr>
            <a:r>
              <a:rPr lang="en" sz="1100">
                <a:solidFill>
                  <a:schemeClr val="accent6"/>
                </a:solidFill>
              </a:rPr>
              <a:t>	n.	</a:t>
            </a:r>
            <a:r>
              <a:rPr b="1" lang="en" sz="1100">
                <a:solidFill>
                  <a:schemeClr val="accent6"/>
                </a:solidFill>
              </a:rPr>
              <a:t>istitle():</a:t>
            </a:r>
            <a:r>
              <a:rPr lang="en" sz="1100">
                <a:solidFill>
                  <a:schemeClr val="accent6"/>
                </a:solidFill>
              </a:rPr>
              <a:t> Checks if a string is titlecased.</a:t>
            </a:r>
            <a:endParaRPr sz="1100">
              <a:solidFill>
                <a:schemeClr val="accent6"/>
              </a:solidFill>
            </a:endParaRPr>
          </a:p>
          <a:p>
            <a:pPr indent="0" lvl="0" marL="0" rtl="0" algn="l">
              <a:spcBef>
                <a:spcPts val="0"/>
              </a:spcBef>
              <a:spcAft>
                <a:spcPts val="0"/>
              </a:spcAft>
              <a:buNone/>
            </a:pPr>
            <a:r>
              <a:t/>
            </a:r>
            <a:endParaRPr sz="1100">
              <a:solidFill>
                <a:schemeClr val="accent6"/>
              </a:solidFill>
            </a:endParaRPr>
          </a:p>
          <a:p>
            <a:pPr indent="0" lvl="0" marL="0" rtl="0" algn="l">
              <a:spcBef>
                <a:spcPts val="0"/>
              </a:spcBef>
              <a:spcAft>
                <a:spcPts val="0"/>
              </a:spcAft>
              <a:buNone/>
            </a:pPr>
            <a:r>
              <a:rPr b="1" lang="en" sz="1100">
                <a:solidFill>
                  <a:schemeClr val="accent6"/>
                </a:solidFill>
              </a:rPr>
              <a:t>4.	 f-strings (Formatted String Literals):</a:t>
            </a:r>
            <a:endParaRPr b="1" sz="1100">
              <a:solidFill>
                <a:schemeClr val="accent6"/>
              </a:solidFill>
            </a:endParaRPr>
          </a:p>
          <a:p>
            <a:pPr indent="0" lvl="0" marL="0" rtl="0" algn="l">
              <a:spcBef>
                <a:spcPts val="0"/>
              </a:spcBef>
              <a:spcAft>
                <a:spcPts val="0"/>
              </a:spcAft>
              <a:buNone/>
            </a:pPr>
            <a:r>
              <a:rPr b="1" lang="en" sz="1100">
                <a:solidFill>
                  <a:schemeClr val="accent6"/>
                </a:solidFill>
              </a:rPr>
              <a:t>	</a:t>
            </a:r>
            <a:r>
              <a:rPr lang="en" sz="1100">
                <a:solidFill>
                  <a:schemeClr val="accent6"/>
                </a:solidFill>
              </a:rPr>
              <a:t>a. 	f-strings provide a concise and readable way to embed expressions within string literals.</a:t>
            </a:r>
            <a:endParaRPr sz="1100">
              <a:solidFill>
                <a:schemeClr val="accent6"/>
              </a:solidFill>
            </a:endParaRPr>
          </a:p>
          <a:p>
            <a:pPr indent="0" lvl="0" marL="0" rtl="0" algn="l">
              <a:spcBef>
                <a:spcPts val="0"/>
              </a:spcBef>
              <a:spcAft>
                <a:spcPts val="0"/>
              </a:spcAft>
              <a:buNone/>
            </a:pPr>
            <a:r>
              <a:rPr lang="en" sz="1100">
                <a:solidFill>
                  <a:schemeClr val="accent6"/>
                </a:solidFill>
              </a:rPr>
              <a:t>	b.	f-strings can also use format specifiers.</a:t>
            </a:r>
            <a:endParaRPr sz="1100">
              <a:solidFill>
                <a:schemeClr val="accent6"/>
              </a:solidFill>
            </a:endParaRPr>
          </a:p>
        </p:txBody>
      </p:sp>
      <p:sp>
        <p:nvSpPr>
          <p:cNvPr id="408" name="Google Shape;408;p65"/>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String Operations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6"/>
          <p:cNvSpPr txBox="1"/>
          <p:nvPr/>
        </p:nvSpPr>
        <p:spPr>
          <a:xfrm>
            <a:off x="251250" y="1346975"/>
            <a:ext cx="8641500" cy="35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1. Readability and Clarity:</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Explicit is better than implicit:</a:t>
            </a:r>
            <a:r>
              <a:rPr lang="en" sz="1100">
                <a:solidFill>
                  <a:schemeClr val="accent6"/>
                </a:solidFill>
              </a:rPr>
              <a:t> Write code that's easy to understand at a glance. Avoid overly clever or terse solutions.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descriptive variable names:</a:t>
            </a:r>
            <a:r>
              <a:rPr lang="en" sz="1100">
                <a:solidFill>
                  <a:schemeClr val="accent6"/>
                </a:solidFill>
              </a:rPr>
              <a:t> Choose names that clearly indicate the purpose of variables.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Follow PEP 8 guidelines:</a:t>
            </a:r>
            <a:r>
              <a:rPr lang="en" sz="1100">
                <a:solidFill>
                  <a:schemeClr val="accent6"/>
                </a:solidFill>
              </a:rPr>
              <a:t> Adhere to Python's style guide for consistent formatting, improving readability.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docstrings:</a:t>
            </a:r>
            <a:r>
              <a:rPr lang="en" sz="1100">
                <a:solidFill>
                  <a:schemeClr val="accent6"/>
                </a:solidFill>
              </a:rPr>
              <a:t> Document your functions and modules to explain their purpose and usage.</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Break down complex tasks into smaller, well-named functions:</a:t>
            </a:r>
            <a:r>
              <a:rPr lang="en" sz="1100">
                <a:solidFill>
                  <a:schemeClr val="accent6"/>
                </a:solidFill>
              </a:rPr>
              <a:t> This makes code easier to understand and test.</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2. Simplicity and Minimalism:</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"There should be one-- and preferably only one --obvious way to do it.":</a:t>
            </a:r>
            <a:r>
              <a:rPr lang="en" sz="1100">
                <a:solidFill>
                  <a:schemeClr val="accent6"/>
                </a:solidFill>
              </a:rPr>
              <a:t> Embrace Python's philosophy of simplicity.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Avoid unnecessary complexity:</a:t>
            </a:r>
            <a:r>
              <a:rPr lang="en" sz="1100">
                <a:solidFill>
                  <a:schemeClr val="accent6"/>
                </a:solidFill>
              </a:rPr>
              <a:t> Don't overengineer solutions.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Leverage Python's built-in functions and libraries:</a:t>
            </a:r>
            <a:r>
              <a:rPr lang="en" sz="1100">
                <a:solidFill>
                  <a:schemeClr val="accent6"/>
                </a:solidFill>
              </a:rPr>
              <a:t> Don't reinvent the wheel.</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list comprehensions and generator expressions:</a:t>
            </a:r>
            <a:r>
              <a:rPr lang="en" sz="1100">
                <a:solidFill>
                  <a:schemeClr val="accent6"/>
                </a:solidFill>
              </a:rPr>
              <a:t> These provide concise ways to create lists and iterators.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context managers (</a:t>
            </a:r>
            <a:r>
              <a:rPr b="1" lang="en" sz="1100">
                <a:solidFill>
                  <a:srgbClr val="188038"/>
                </a:solidFill>
                <a:latin typeface="Roboto Mono"/>
                <a:ea typeface="Roboto Mono"/>
                <a:cs typeface="Roboto Mono"/>
                <a:sym typeface="Roboto Mono"/>
              </a:rPr>
              <a:t>with</a:t>
            </a:r>
            <a:r>
              <a:rPr b="1" lang="en" sz="1100">
                <a:solidFill>
                  <a:schemeClr val="accent6"/>
                </a:solidFill>
              </a:rPr>
              <a:t> statement):</a:t>
            </a:r>
            <a:r>
              <a:rPr lang="en" sz="1100">
                <a:solidFill>
                  <a:schemeClr val="accent6"/>
                </a:solidFill>
              </a:rPr>
              <a:t> Simplify resource management (e.g., file handling).</a:t>
            </a:r>
            <a:endParaRPr sz="1100">
              <a:solidFill>
                <a:schemeClr val="accent6"/>
              </a:solidFill>
            </a:endParaRPr>
          </a:p>
          <a:p>
            <a:pPr indent="0" lvl="0" marL="0" rtl="0" algn="l">
              <a:spcBef>
                <a:spcPts val="1200"/>
              </a:spcBef>
              <a:spcAft>
                <a:spcPts val="0"/>
              </a:spcAft>
              <a:buNone/>
            </a:pPr>
            <a:r>
              <a:t/>
            </a:r>
            <a:endParaRPr sz="1100">
              <a:solidFill>
                <a:schemeClr val="accent6"/>
              </a:solidFill>
            </a:endParaRPr>
          </a:p>
        </p:txBody>
      </p:sp>
      <p:sp>
        <p:nvSpPr>
          <p:cNvPr id="414" name="Google Shape;414;p66"/>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Pythonic way of problem solving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7"/>
          <p:cNvSpPr txBox="1"/>
          <p:nvPr/>
        </p:nvSpPr>
        <p:spPr>
          <a:xfrm>
            <a:off x="251250" y="1346975"/>
            <a:ext cx="8641500" cy="35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3. Efficiency and Performance:</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Choose appropriate data structures:</a:t>
            </a:r>
            <a:r>
              <a:rPr lang="en" sz="1100">
                <a:solidFill>
                  <a:schemeClr val="accent6"/>
                </a:solidFill>
              </a:rPr>
              <a:t> Use sets for membership testing, dictionaries for key-value lookups, and lists for ordered collections.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generators for large datasets:</a:t>
            </a:r>
            <a:r>
              <a:rPr lang="en" sz="1100">
                <a:solidFill>
                  <a:schemeClr val="accent6"/>
                </a:solidFill>
              </a:rPr>
              <a:t> Generators produce values on demand, saving memory.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Profile your code:</a:t>
            </a:r>
            <a:r>
              <a:rPr lang="en" sz="1100">
                <a:solidFill>
                  <a:schemeClr val="accent6"/>
                </a:solidFill>
              </a:rPr>
              <a:t> Identify bottlenecks and optimize performance-critical sections.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libraries like NumPy and Pandas for numerical and data analysis tasks:</a:t>
            </a:r>
            <a:r>
              <a:rPr lang="en" sz="1100">
                <a:solidFill>
                  <a:schemeClr val="accent6"/>
                </a:solidFill>
              </a:rPr>
              <a:t> These libraries provide highly optimized functions.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Avoid unnecessary loops:</a:t>
            </a:r>
            <a:r>
              <a:rPr lang="en" sz="1100">
                <a:solidFill>
                  <a:schemeClr val="accent6"/>
                </a:solidFill>
              </a:rPr>
              <a:t> Try to use vectorized operations when possible.</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4. Idiomatic Python:</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Use enumerate for iterating with indices</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zip for iterating over multiple sequences</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if item: for checking if a list or other iterable is not empty</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in for membership testing</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try-except for handling exceptions gracefully</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with to handle resources</a:t>
            </a:r>
            <a:endParaRPr b="1"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 unpacking</a:t>
            </a:r>
            <a:endParaRPr b="1" sz="1100">
              <a:solidFill>
                <a:schemeClr val="accent6"/>
              </a:solidFill>
            </a:endParaRPr>
          </a:p>
        </p:txBody>
      </p:sp>
      <p:sp>
        <p:nvSpPr>
          <p:cNvPr id="420" name="Google Shape;420;p67"/>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Pythonic way of problem solving</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8"/>
          <p:cNvSpPr txBox="1"/>
          <p:nvPr/>
        </p:nvSpPr>
        <p:spPr>
          <a:xfrm>
            <a:off x="251250" y="1346975"/>
            <a:ext cx="8641500" cy="35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What are Functions?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A function is a block of organized, reusable code that performs a specific task.</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They help break down complex programs into smaller, more manageable parts.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Functions promote code reusability, reducing redundancy and improving maintainability.</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Types of Functions: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Built-in Functions: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These are functions that are readily available in Python, such as </a:t>
            </a:r>
            <a:r>
              <a:rPr lang="en" sz="1100">
                <a:solidFill>
                  <a:srgbClr val="188038"/>
                </a:solidFill>
                <a:latin typeface="Roboto Mono"/>
                <a:ea typeface="Roboto Mono"/>
                <a:cs typeface="Roboto Mono"/>
                <a:sym typeface="Roboto Mono"/>
              </a:rPr>
              <a:t>print()</a:t>
            </a:r>
            <a:r>
              <a:rPr lang="en" sz="1100">
                <a:solidFill>
                  <a:schemeClr val="accent6"/>
                </a:solidFill>
              </a:rPr>
              <a:t>, </a:t>
            </a:r>
            <a:r>
              <a:rPr lang="en" sz="1100">
                <a:solidFill>
                  <a:srgbClr val="188038"/>
                </a:solidFill>
                <a:latin typeface="Roboto Mono"/>
                <a:ea typeface="Roboto Mono"/>
                <a:cs typeface="Roboto Mono"/>
                <a:sym typeface="Roboto Mono"/>
              </a:rPr>
              <a:t>len()</a:t>
            </a:r>
            <a:r>
              <a:rPr lang="en" sz="1100">
                <a:solidFill>
                  <a:schemeClr val="accent6"/>
                </a:solidFill>
              </a:rPr>
              <a:t>, </a:t>
            </a:r>
            <a:r>
              <a:rPr lang="en" sz="1100">
                <a:solidFill>
                  <a:srgbClr val="188038"/>
                </a:solidFill>
                <a:latin typeface="Roboto Mono"/>
                <a:ea typeface="Roboto Mono"/>
                <a:cs typeface="Roboto Mono"/>
                <a:sym typeface="Roboto Mono"/>
              </a:rPr>
              <a:t>max()</a:t>
            </a:r>
            <a:r>
              <a:rPr lang="en" sz="1100">
                <a:solidFill>
                  <a:schemeClr val="accent6"/>
                </a:solidFill>
              </a:rPr>
              <a:t>, </a:t>
            </a:r>
            <a:r>
              <a:rPr lang="en" sz="1100">
                <a:solidFill>
                  <a:srgbClr val="188038"/>
                </a:solidFill>
                <a:latin typeface="Roboto Mono"/>
                <a:ea typeface="Roboto Mono"/>
                <a:cs typeface="Roboto Mono"/>
                <a:sym typeface="Roboto Mono"/>
              </a:rPr>
              <a:t>min()</a:t>
            </a:r>
            <a:r>
              <a:rPr lang="en" sz="1100">
                <a:solidFill>
                  <a:schemeClr val="accent6"/>
                </a:solidFill>
              </a:rPr>
              <a:t>, etc.</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User-Defined Functions: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These are functions that you create yourself to perform specific tasks.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Lambda Functions (Anonymous Functions):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These are small, single-expression functions that can be defined without a name.</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26" name="Google Shape;426;p68"/>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Functions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9"/>
          <p:cNvSpPr txBox="1"/>
          <p:nvPr/>
        </p:nvSpPr>
        <p:spPr>
          <a:xfrm>
            <a:off x="251250" y="1231525"/>
            <a:ext cx="8641500" cy="385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Defining a Function:</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Use the </a:t>
            </a:r>
            <a:r>
              <a:rPr lang="en" sz="1100">
                <a:solidFill>
                  <a:srgbClr val="188038"/>
                </a:solidFill>
                <a:latin typeface="Roboto Mono"/>
                <a:ea typeface="Roboto Mono"/>
                <a:cs typeface="Roboto Mono"/>
                <a:sym typeface="Roboto Mono"/>
              </a:rPr>
              <a:t>def</a:t>
            </a:r>
            <a:r>
              <a:rPr lang="en" sz="1100">
                <a:solidFill>
                  <a:schemeClr val="accent6"/>
                </a:solidFill>
              </a:rPr>
              <a:t> keyword followed by the function name and parentheses </a:t>
            </a:r>
            <a:r>
              <a:rPr lang="en" sz="1100">
                <a:solidFill>
                  <a:srgbClr val="188038"/>
                </a:solidFill>
                <a:latin typeface="Roboto Mono"/>
                <a:ea typeface="Roboto Mono"/>
                <a:cs typeface="Roboto Mono"/>
                <a:sym typeface="Roboto Mono"/>
              </a:rPr>
              <a:t>()</a:t>
            </a:r>
            <a:r>
              <a:rPr lang="en" sz="1100">
                <a:solidFill>
                  <a:schemeClr val="accent6"/>
                </a:solidFill>
              </a:rPr>
              <a:t>.</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Parameters (inputs) can be placed within the parentheses.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The function body is indented below the </a:t>
            </a:r>
            <a:r>
              <a:rPr lang="en" sz="1100">
                <a:solidFill>
                  <a:srgbClr val="188038"/>
                </a:solidFill>
                <a:latin typeface="Roboto Mono"/>
                <a:ea typeface="Roboto Mono"/>
                <a:cs typeface="Roboto Mono"/>
                <a:sym typeface="Roboto Mono"/>
              </a:rPr>
              <a:t>def</a:t>
            </a:r>
            <a:r>
              <a:rPr lang="en" sz="1100">
                <a:solidFill>
                  <a:schemeClr val="accent6"/>
                </a:solidFill>
              </a:rPr>
              <a:t> statement.</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The </a:t>
            </a:r>
            <a:r>
              <a:rPr lang="en" sz="1100">
                <a:solidFill>
                  <a:srgbClr val="188038"/>
                </a:solidFill>
                <a:latin typeface="Roboto Mono"/>
                <a:ea typeface="Roboto Mono"/>
                <a:cs typeface="Roboto Mono"/>
                <a:sym typeface="Roboto Mono"/>
              </a:rPr>
              <a:t>return</a:t>
            </a:r>
            <a:r>
              <a:rPr lang="en" sz="1100">
                <a:solidFill>
                  <a:schemeClr val="accent6"/>
                </a:solidFill>
              </a:rPr>
              <a:t> statement is used to return a value from the function.</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Function Arguments:</a:t>
            </a:r>
            <a:r>
              <a:rPr lang="en" sz="1100">
                <a:solidFill>
                  <a:schemeClr val="accent6"/>
                </a:solidFill>
              </a:rPr>
              <a:t>  </a:t>
            </a:r>
            <a:endParaRPr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Positional Arguments: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Arguments are passed in the order they are defined.</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Keyword Arguments: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Arguments are passed with their parameter names, allowing for flexibility in order.</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Default Arguments: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Parameters can have default values, which are used if no argument is provided.</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Arbitrary Arguments (</a:t>
            </a:r>
            <a:r>
              <a:rPr b="1" lang="en" sz="1100">
                <a:solidFill>
                  <a:srgbClr val="188038"/>
                </a:solidFill>
                <a:latin typeface="Roboto Mono"/>
                <a:ea typeface="Roboto Mono"/>
                <a:cs typeface="Roboto Mono"/>
                <a:sym typeface="Roboto Mono"/>
              </a:rPr>
              <a:t>*args</a:t>
            </a:r>
            <a:r>
              <a:rPr b="1" lang="en" sz="1100">
                <a:solidFill>
                  <a:schemeClr val="accent6"/>
                </a:solidFill>
              </a:rPr>
              <a:t>):</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Used to pass a variable number of positional arguments.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Arbitrary Keyword Arguments (</a:t>
            </a:r>
            <a:r>
              <a:rPr b="1" lang="en" sz="1100">
                <a:solidFill>
                  <a:srgbClr val="188038"/>
                </a:solidFill>
                <a:latin typeface="Roboto Mono"/>
                <a:ea typeface="Roboto Mono"/>
                <a:cs typeface="Roboto Mono"/>
                <a:sym typeface="Roboto Mono"/>
              </a:rPr>
              <a:t>**kwargs</a:t>
            </a:r>
            <a:r>
              <a:rPr b="1" lang="en" sz="1100">
                <a:solidFill>
                  <a:schemeClr val="accent6"/>
                </a:solidFill>
              </a:rPr>
              <a:t>):</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Used to pass a variable number of keyword arguments.</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32" name="Google Shape;432;p69"/>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Functions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0"/>
          <p:cNvSpPr txBox="1"/>
          <p:nvPr/>
        </p:nvSpPr>
        <p:spPr>
          <a:xfrm>
            <a:off x="251250" y="1346975"/>
            <a:ext cx="8641500" cy="374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Return Values: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Functions can return values using the </a:t>
            </a:r>
            <a:r>
              <a:rPr lang="en" sz="1100">
                <a:solidFill>
                  <a:srgbClr val="188038"/>
                </a:solidFill>
                <a:latin typeface="Roboto Mono"/>
                <a:ea typeface="Roboto Mono"/>
                <a:cs typeface="Roboto Mono"/>
                <a:sym typeface="Roboto Mono"/>
              </a:rPr>
              <a:t>return</a:t>
            </a:r>
            <a:r>
              <a:rPr lang="en" sz="1100">
                <a:solidFill>
                  <a:schemeClr val="accent6"/>
                </a:solidFill>
              </a:rPr>
              <a:t> statement.</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If no </a:t>
            </a:r>
            <a:r>
              <a:rPr lang="en" sz="1100">
                <a:solidFill>
                  <a:srgbClr val="188038"/>
                </a:solidFill>
                <a:latin typeface="Roboto Mono"/>
                <a:ea typeface="Roboto Mono"/>
                <a:cs typeface="Roboto Mono"/>
                <a:sym typeface="Roboto Mono"/>
              </a:rPr>
              <a:t>return</a:t>
            </a:r>
            <a:r>
              <a:rPr lang="en" sz="1100">
                <a:solidFill>
                  <a:schemeClr val="accent6"/>
                </a:solidFill>
              </a:rPr>
              <a:t> statement is present, the function returns </a:t>
            </a:r>
            <a:r>
              <a:rPr lang="en" sz="1100">
                <a:solidFill>
                  <a:srgbClr val="188038"/>
                </a:solidFill>
                <a:latin typeface="Roboto Mono"/>
                <a:ea typeface="Roboto Mono"/>
                <a:cs typeface="Roboto Mono"/>
                <a:sym typeface="Roboto Mono"/>
              </a:rPr>
              <a:t>None</a:t>
            </a:r>
            <a:r>
              <a:rPr lang="en" sz="1100">
                <a:solidFill>
                  <a:schemeClr val="accent6"/>
                </a:solidFill>
              </a:rPr>
              <a:t>.</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Key Benefits of Using Functions: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Code Reusability:</a:t>
            </a:r>
            <a:r>
              <a:rPr lang="en" sz="1100">
                <a:solidFill>
                  <a:schemeClr val="accent6"/>
                </a:solidFill>
              </a:rPr>
              <a:t> Avoid writing the same code multiple times.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Modularity:</a:t>
            </a:r>
            <a:r>
              <a:rPr lang="en" sz="1100">
                <a:solidFill>
                  <a:schemeClr val="accent6"/>
                </a:solidFill>
              </a:rPr>
              <a:t> Break down complex programs into smaller, manageable parts.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Readability:</a:t>
            </a:r>
            <a:r>
              <a:rPr lang="en" sz="1100">
                <a:solidFill>
                  <a:schemeClr val="accent6"/>
                </a:solidFill>
              </a:rPr>
              <a:t> Improve code clarity and organization.</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Maintainability:</a:t>
            </a:r>
            <a:r>
              <a:rPr lang="en" sz="1100">
                <a:solidFill>
                  <a:schemeClr val="accent6"/>
                </a:solidFill>
              </a:rPr>
              <a:t> Easier to modify and debug code.</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Lambda Functions: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Lambda functions are small, anonymous functions defined using the </a:t>
            </a:r>
            <a:r>
              <a:rPr lang="en" sz="1100">
                <a:solidFill>
                  <a:srgbClr val="188038"/>
                </a:solidFill>
                <a:latin typeface="Roboto Mono"/>
                <a:ea typeface="Roboto Mono"/>
                <a:cs typeface="Roboto Mono"/>
                <a:sym typeface="Roboto Mono"/>
              </a:rPr>
              <a:t>lambda</a:t>
            </a:r>
            <a:r>
              <a:rPr lang="en" sz="1100">
                <a:solidFill>
                  <a:schemeClr val="accent6"/>
                </a:solidFill>
              </a:rPr>
              <a:t> keyword.</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They are often used for simple operations.</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38" name="Google Shape;438;p70"/>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Functions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1"/>
          <p:cNvSpPr txBox="1"/>
          <p:nvPr/>
        </p:nvSpPr>
        <p:spPr>
          <a:xfrm>
            <a:off x="251250" y="1346975"/>
            <a:ext cx="8641500" cy="351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Modules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Definition:</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module is a single Python file (.py) that contains Python code, such as functions, classes, and variables.</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It serves as a unit of code organization, allowing you to group related code together.</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Purpose:</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To organize code for better readability and reusability.</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To prevent naming conflicts by creating separate namespaces.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Usage:</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You can import modules into other Python files using the </a:t>
            </a:r>
            <a:r>
              <a:rPr lang="en" sz="1100">
                <a:solidFill>
                  <a:srgbClr val="188038"/>
                </a:solidFill>
                <a:latin typeface="Roboto Mono"/>
                <a:ea typeface="Roboto Mono"/>
                <a:cs typeface="Roboto Mono"/>
                <a:sym typeface="Roboto Mono"/>
              </a:rPr>
              <a:t>import</a:t>
            </a:r>
            <a:r>
              <a:rPr lang="en" sz="1100">
                <a:solidFill>
                  <a:schemeClr val="accent6"/>
                </a:solidFill>
              </a:rPr>
              <a:t> statement.</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Examples of built-in modules include </a:t>
            </a:r>
            <a:r>
              <a:rPr lang="en" sz="1100">
                <a:solidFill>
                  <a:srgbClr val="188038"/>
                </a:solidFill>
                <a:latin typeface="Roboto Mono"/>
                <a:ea typeface="Roboto Mono"/>
                <a:cs typeface="Roboto Mono"/>
                <a:sym typeface="Roboto Mono"/>
              </a:rPr>
              <a:t>math</a:t>
            </a:r>
            <a:r>
              <a:rPr lang="en" sz="1100">
                <a:solidFill>
                  <a:schemeClr val="accent6"/>
                </a:solidFill>
              </a:rPr>
              <a:t>, </a:t>
            </a:r>
            <a:r>
              <a:rPr lang="en" sz="1100">
                <a:solidFill>
                  <a:srgbClr val="188038"/>
                </a:solidFill>
                <a:latin typeface="Roboto Mono"/>
                <a:ea typeface="Roboto Mono"/>
                <a:cs typeface="Roboto Mono"/>
                <a:sym typeface="Roboto Mono"/>
              </a:rPr>
              <a:t>random</a:t>
            </a:r>
            <a:r>
              <a:rPr lang="en" sz="1100">
                <a:solidFill>
                  <a:schemeClr val="accent6"/>
                </a:solidFill>
              </a:rPr>
              <a:t>, and </a:t>
            </a:r>
            <a:r>
              <a:rPr lang="en" sz="1100">
                <a:solidFill>
                  <a:srgbClr val="188038"/>
                </a:solidFill>
                <a:latin typeface="Roboto Mono"/>
                <a:ea typeface="Roboto Mono"/>
                <a:cs typeface="Roboto Mono"/>
                <a:sym typeface="Roboto Mono"/>
              </a:rPr>
              <a:t>os</a:t>
            </a:r>
            <a:r>
              <a:rPr lang="en" sz="1100">
                <a:solidFill>
                  <a:schemeClr val="accent6"/>
                </a:solidFill>
              </a:rPr>
              <a:t>.</a:t>
            </a:r>
            <a:endParaRPr b="1" sz="1100">
              <a:solidFill>
                <a:schemeClr val="accent6"/>
              </a:solidFill>
            </a:endParaRPr>
          </a:p>
        </p:txBody>
      </p:sp>
      <p:sp>
        <p:nvSpPr>
          <p:cNvPr id="444" name="Google Shape;444;p71"/>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Modules and Packages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5"/>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Introduction</a:t>
            </a:r>
            <a:endParaRPr/>
          </a:p>
        </p:txBody>
      </p:sp>
      <p:sp>
        <p:nvSpPr>
          <p:cNvPr id="277" name="Google Shape;277;p45"/>
          <p:cNvSpPr txBox="1"/>
          <p:nvPr/>
        </p:nvSpPr>
        <p:spPr>
          <a:xfrm>
            <a:off x="262600" y="1295650"/>
            <a:ext cx="86376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sz="1350">
                <a:solidFill>
                  <a:schemeClr val="dk1"/>
                </a:solidFill>
                <a:latin typeface="Rubik"/>
                <a:ea typeface="Rubik"/>
                <a:cs typeface="Rubik"/>
                <a:sym typeface="Rubik"/>
              </a:rPr>
              <a:t>Python is a high-level, general-purpose programming language known for its readability and versatility.</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Its design philosophy emphasizes code readability, making it easier to learn and use compared to some other languages. Python is used in various domains, including web development, data science, machine learning, and scripting.</a:t>
            </a:r>
            <a:endParaRPr sz="1350">
              <a:solidFill>
                <a:schemeClr val="dk1"/>
              </a:solidFill>
              <a:latin typeface="Rubik"/>
              <a:ea typeface="Rubik"/>
              <a:cs typeface="Rubik"/>
              <a:sym typeface="Rubik"/>
            </a:endParaRPr>
          </a:p>
        </p:txBody>
      </p:sp>
      <p:sp>
        <p:nvSpPr>
          <p:cNvPr id="278" name="Google Shape;278;p45"/>
          <p:cNvSpPr txBox="1"/>
          <p:nvPr/>
        </p:nvSpPr>
        <p:spPr>
          <a:xfrm>
            <a:off x="262600" y="2478425"/>
            <a:ext cx="8247000" cy="7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latin typeface="Rubik"/>
                <a:ea typeface="Rubik"/>
                <a:cs typeface="Rubik"/>
                <a:sym typeface="Rubik"/>
              </a:rPr>
              <a:t>Why Python is still relevant and popular?</a:t>
            </a:r>
            <a:endParaRPr sz="1350">
              <a:solidFill>
                <a:schemeClr val="dk1"/>
              </a:solidFill>
              <a:latin typeface="Rubik"/>
              <a:ea typeface="Rubik"/>
              <a:cs typeface="Rubik"/>
              <a:sym typeface="Rubik"/>
            </a:endParaRPr>
          </a:p>
        </p:txBody>
      </p:sp>
      <p:pic>
        <p:nvPicPr>
          <p:cNvPr id="279" name="Google Shape;279;p45"/>
          <p:cNvPicPr preferRelativeResize="0"/>
          <p:nvPr/>
        </p:nvPicPr>
        <p:blipFill>
          <a:blip r:embed="rId3">
            <a:alphaModFix/>
          </a:blip>
          <a:stretch>
            <a:fillRect/>
          </a:stretch>
        </p:blipFill>
        <p:spPr>
          <a:xfrm>
            <a:off x="3639100" y="3031652"/>
            <a:ext cx="1829702" cy="18296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2"/>
          <p:cNvSpPr txBox="1"/>
          <p:nvPr/>
        </p:nvSpPr>
        <p:spPr>
          <a:xfrm>
            <a:off x="251250" y="1346975"/>
            <a:ext cx="8641500" cy="355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solidFill>
                  <a:schemeClr val="accent6"/>
                </a:solidFill>
              </a:rPr>
              <a:t>Packages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Definition:</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package is a collection of modules organized into a directory hierarchy.</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It provides a way to structure and organize modules into logical groups.</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package directory must contain an </a:t>
            </a:r>
            <a:r>
              <a:rPr lang="en" sz="1100">
                <a:solidFill>
                  <a:srgbClr val="188038"/>
                </a:solidFill>
                <a:latin typeface="Roboto Mono"/>
                <a:ea typeface="Roboto Mono"/>
                <a:cs typeface="Roboto Mono"/>
                <a:sym typeface="Roboto Mono"/>
              </a:rPr>
              <a:t>__init__.py</a:t>
            </a:r>
            <a:r>
              <a:rPr lang="en" sz="1100">
                <a:solidFill>
                  <a:schemeClr val="accent6"/>
                </a:solidFill>
              </a:rPr>
              <a:t> file (which can be empty in modern python), to be recognized as a python package.</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Purpose:</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To organize related modules into a hierarchical structure.</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To provide a clear and consistent way to distribute and reuse code.</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To help with managing large code bases.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Usage:</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You can import modules from packages using dot notation (e.g., </a:t>
            </a:r>
            <a:r>
              <a:rPr lang="en" sz="1100">
                <a:solidFill>
                  <a:srgbClr val="188038"/>
                </a:solidFill>
                <a:latin typeface="Roboto Mono"/>
                <a:ea typeface="Roboto Mono"/>
                <a:cs typeface="Roboto Mono"/>
                <a:sym typeface="Roboto Mono"/>
              </a:rPr>
              <a:t>import package.module</a:t>
            </a:r>
            <a:r>
              <a:rPr lang="en" sz="1100">
                <a:solidFill>
                  <a:schemeClr val="accent6"/>
                </a:solidFill>
              </a:rPr>
              <a:t>).</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Packages can contain subpackages, further organizing the code.</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Examples of popular packages include </a:t>
            </a:r>
            <a:r>
              <a:rPr lang="en" sz="1100">
                <a:solidFill>
                  <a:srgbClr val="188038"/>
                </a:solidFill>
                <a:latin typeface="Roboto Mono"/>
                <a:ea typeface="Roboto Mono"/>
                <a:cs typeface="Roboto Mono"/>
                <a:sym typeface="Roboto Mono"/>
              </a:rPr>
              <a:t>NumPy</a:t>
            </a:r>
            <a:r>
              <a:rPr lang="en" sz="1100">
                <a:solidFill>
                  <a:schemeClr val="accent6"/>
                </a:solidFill>
              </a:rPr>
              <a:t>, </a:t>
            </a:r>
            <a:r>
              <a:rPr lang="en" sz="1100">
                <a:solidFill>
                  <a:srgbClr val="188038"/>
                </a:solidFill>
                <a:latin typeface="Roboto Mono"/>
                <a:ea typeface="Roboto Mono"/>
                <a:cs typeface="Roboto Mono"/>
                <a:sym typeface="Roboto Mono"/>
              </a:rPr>
              <a:t>Pandas</a:t>
            </a:r>
            <a:r>
              <a:rPr lang="en" sz="1100">
                <a:solidFill>
                  <a:schemeClr val="accent6"/>
                </a:solidFill>
              </a:rPr>
              <a:t>, and </a:t>
            </a:r>
            <a:r>
              <a:rPr lang="en" sz="1100">
                <a:solidFill>
                  <a:srgbClr val="188038"/>
                </a:solidFill>
                <a:latin typeface="Roboto Mono"/>
                <a:ea typeface="Roboto Mono"/>
                <a:cs typeface="Roboto Mono"/>
                <a:sym typeface="Roboto Mono"/>
              </a:rPr>
              <a:t>Matplotlib</a:t>
            </a:r>
            <a:r>
              <a:rPr lang="en" sz="1100">
                <a:solidFill>
                  <a:schemeClr val="accent6"/>
                </a:solidFill>
              </a:rPr>
              <a:t>.</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50" name="Google Shape;450;p72"/>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Modules and Packages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3"/>
          <p:cNvSpPr txBox="1"/>
          <p:nvPr/>
        </p:nvSpPr>
        <p:spPr>
          <a:xfrm>
            <a:off x="251250" y="1346975"/>
            <a:ext cx="8641500" cy="305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Key Differences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Scope:</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module is a single file.</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package is a directory containing multiple modules and potentially subpackages.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Organization:</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Modules organize code within a single file.</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Packages organize related modules into a directory structure.</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In summary:</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Modules are the basic building blocks of Python code organization.</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Packages provide a higher level of organization, allowing you to group related modules into logical units.</a:t>
            </a:r>
            <a:endParaRPr sz="1100">
              <a:solidFill>
                <a:schemeClr val="accent6"/>
              </a:solidFill>
            </a:endParaRPr>
          </a:p>
          <a:p>
            <a:pPr indent="0" lvl="0" marL="0" rtl="0" algn="l">
              <a:lnSpc>
                <a:spcPct val="115000"/>
              </a:lnSpc>
              <a:spcBef>
                <a:spcPts val="1200"/>
              </a:spcBef>
              <a:spcAft>
                <a:spcPts val="0"/>
              </a:spcAft>
              <a:buNone/>
            </a:pPr>
            <a:r>
              <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56" name="Google Shape;456;p73"/>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Modules and Packages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4"/>
          <p:cNvSpPr txBox="1"/>
          <p:nvPr/>
        </p:nvSpPr>
        <p:spPr>
          <a:xfrm>
            <a:off x="251250" y="1346975"/>
            <a:ext cx="8641500" cy="353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1. Classes and Objects: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Class:</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 blueprint or template for creating objects.</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It defines the attributes (data) and methods (functions) that objects of that class will have.</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Object:</a:t>
            </a:r>
            <a:endParaRPr b="1"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An instance of a class.</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It has its own unique set of attributes and can use the methods defined in its class.</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2. Encapsulation:</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Bundling data (attributes) and methods (functions) that operate on that data within a single unit (class).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It helps protect data from unauthorized access and modification.</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In Python, encapsulation is achieved through the use of access modifiers (though Python's implementation is less strict than in some other languages).</a:t>
            </a:r>
            <a:endParaRPr sz="1100">
              <a:solidFill>
                <a:schemeClr val="accent6"/>
              </a:solidFill>
            </a:endParaRPr>
          </a:p>
          <a:p>
            <a:pPr indent="-298450" lvl="1" marL="914400" rtl="0" algn="l">
              <a:lnSpc>
                <a:spcPct val="115000"/>
              </a:lnSpc>
              <a:spcBef>
                <a:spcPts val="0"/>
              </a:spcBef>
              <a:spcAft>
                <a:spcPts val="0"/>
              </a:spcAft>
              <a:buClr>
                <a:schemeClr val="accent6"/>
              </a:buClr>
              <a:buSzPts val="1100"/>
              <a:buChar char="○"/>
            </a:pPr>
            <a:r>
              <a:rPr lang="en" sz="1100">
                <a:solidFill>
                  <a:schemeClr val="accent6"/>
                </a:solidFill>
              </a:rPr>
              <a:t>Python uses naming conventions, such as prefixing attributes with a single underscore (</a:t>
            </a:r>
            <a:r>
              <a:rPr lang="en" sz="1100">
                <a:solidFill>
                  <a:srgbClr val="188038"/>
                </a:solidFill>
                <a:latin typeface="Roboto Mono"/>
                <a:ea typeface="Roboto Mono"/>
                <a:cs typeface="Roboto Mono"/>
                <a:sym typeface="Roboto Mono"/>
              </a:rPr>
              <a:t>_</a:t>
            </a:r>
            <a:r>
              <a:rPr lang="en" sz="1100">
                <a:solidFill>
                  <a:schemeClr val="accent6"/>
                </a:solidFill>
              </a:rPr>
              <a:t>) to indicate they are "protected" or a double underscore (</a:t>
            </a:r>
            <a:r>
              <a:rPr lang="en" sz="1100">
                <a:solidFill>
                  <a:srgbClr val="188038"/>
                </a:solidFill>
                <a:latin typeface="Roboto Mono"/>
                <a:ea typeface="Roboto Mono"/>
                <a:cs typeface="Roboto Mono"/>
                <a:sym typeface="Roboto Mono"/>
              </a:rPr>
              <a:t>__</a:t>
            </a:r>
            <a:r>
              <a:rPr lang="en" sz="1100">
                <a:solidFill>
                  <a:schemeClr val="accent6"/>
                </a:solidFill>
              </a:rPr>
              <a:t>) to indicate they are "private" (with name mangling occurring).</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
        <p:nvSpPr>
          <p:cNvPr id="462" name="Google Shape;462;p74"/>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Class and OOPs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5"/>
          <p:cNvSpPr txBox="1"/>
          <p:nvPr/>
        </p:nvSpPr>
        <p:spPr>
          <a:xfrm>
            <a:off x="251250" y="1094400"/>
            <a:ext cx="8641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3. Inheritance:</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A mechanism that allows a class (subclass or derived class) to inherit attributes and methods from another class (superclass or base class).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It promotes code reusability and creates a hierarchical relationship between classes.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The subclass can override or extend the functionality of the superclass.</a:t>
            </a:r>
            <a:endParaRPr sz="1100">
              <a:solidFill>
                <a:schemeClr val="accent6"/>
              </a:solidFill>
            </a:endParaRPr>
          </a:p>
          <a:p>
            <a:pPr indent="0" lvl="0" marL="0" rtl="0" algn="l">
              <a:lnSpc>
                <a:spcPct val="115000"/>
              </a:lnSpc>
              <a:spcBef>
                <a:spcPts val="1200"/>
              </a:spcBef>
              <a:spcAft>
                <a:spcPts val="1200"/>
              </a:spcAft>
              <a:buNone/>
            </a:pPr>
            <a:r>
              <a:t/>
            </a:r>
            <a:endParaRPr sz="1100">
              <a:solidFill>
                <a:schemeClr val="accent6"/>
              </a:solidFill>
            </a:endParaRPr>
          </a:p>
        </p:txBody>
      </p:sp>
      <p:sp>
        <p:nvSpPr>
          <p:cNvPr id="468" name="Google Shape;468;p75"/>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Class and OOPs</a:t>
            </a:r>
            <a:endParaRPr/>
          </a:p>
        </p:txBody>
      </p:sp>
      <p:pic>
        <p:nvPicPr>
          <p:cNvPr id="469" name="Google Shape;469;p75"/>
          <p:cNvPicPr preferRelativeResize="0"/>
          <p:nvPr/>
        </p:nvPicPr>
        <p:blipFill>
          <a:blip r:embed="rId3">
            <a:alphaModFix/>
          </a:blip>
          <a:stretch>
            <a:fillRect/>
          </a:stretch>
        </p:blipFill>
        <p:spPr>
          <a:xfrm>
            <a:off x="2820975" y="2410950"/>
            <a:ext cx="3519562" cy="2534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6"/>
          <p:cNvSpPr txBox="1"/>
          <p:nvPr/>
        </p:nvSpPr>
        <p:spPr>
          <a:xfrm>
            <a:off x="251250" y="1094400"/>
            <a:ext cx="8641500" cy="3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4. Polymorphism:</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The ability of objects of different classes to respond to the same method call in different ways.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It allows for flexibility and adaptability in code.</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Python supports polymorphism through method overriding and duck typing (if it walks like a duck, and it quacks like a duck, then it must be a duck).</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5. Abstraction:</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lang="en" sz="1100">
                <a:solidFill>
                  <a:schemeClr val="accent6"/>
                </a:solidFill>
              </a:rPr>
              <a:t>Hiding complex implementation details and showing only the essential features of an object.</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It simplifies the interface and reduces complexity.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lang="en" sz="1100">
                <a:solidFill>
                  <a:schemeClr val="accent6"/>
                </a:solidFill>
              </a:rPr>
              <a:t>Python achieves abstraction through abstract base classes (ABCs) and interfaces (though Python does not have explicit interfaces like some other languages).</a:t>
            </a:r>
            <a:endParaRPr sz="1100">
              <a:solidFill>
                <a:schemeClr val="accent6"/>
              </a:solidFill>
            </a:endParaRPr>
          </a:p>
          <a:p>
            <a:pPr indent="0" lvl="0" marL="0" rtl="0" algn="l">
              <a:lnSpc>
                <a:spcPct val="115000"/>
              </a:lnSpc>
              <a:spcBef>
                <a:spcPts val="1200"/>
              </a:spcBef>
              <a:spcAft>
                <a:spcPts val="1200"/>
              </a:spcAft>
              <a:buNone/>
            </a:pPr>
            <a:r>
              <a:t/>
            </a:r>
            <a:endParaRPr sz="1100">
              <a:solidFill>
                <a:schemeClr val="accent6"/>
              </a:solidFill>
            </a:endParaRPr>
          </a:p>
        </p:txBody>
      </p:sp>
      <p:sp>
        <p:nvSpPr>
          <p:cNvPr id="475" name="Google Shape;475;p76"/>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Class and OOPs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Introduction</a:t>
            </a:r>
            <a:endParaRPr/>
          </a:p>
        </p:txBody>
      </p:sp>
      <p:sp>
        <p:nvSpPr>
          <p:cNvPr id="285" name="Google Shape;285;p46"/>
          <p:cNvSpPr txBox="1"/>
          <p:nvPr/>
        </p:nvSpPr>
        <p:spPr>
          <a:xfrm>
            <a:off x="262600" y="1295650"/>
            <a:ext cx="8637600" cy="288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6"/>
              </a:buClr>
              <a:buSzPts val="1100"/>
              <a:buFont typeface="Arial"/>
              <a:buNone/>
            </a:pPr>
            <a:r>
              <a:rPr lang="en" sz="1350">
                <a:solidFill>
                  <a:schemeClr val="dk1"/>
                </a:solidFill>
                <a:latin typeface="Rubik"/>
                <a:ea typeface="Rubik"/>
                <a:cs typeface="Rubik"/>
                <a:sym typeface="Rubik"/>
              </a:rPr>
              <a:t>Python was created by Guido van Rossum in the late 1980s at Centrum Wiskunde &amp; Informatica (CWI) in the Netherlands.</a:t>
            </a:r>
            <a:endParaRPr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It was conceived as a successor to the ABC programming language, which van Rossum had helped develop. Python's design was influenced by ABC but also incorporated features from other languages like C, Modula-3, and Lisp.</a:t>
            </a:r>
            <a:endParaRPr sz="1350">
              <a:solidFill>
                <a:schemeClr val="dk1"/>
              </a:solidFill>
              <a:latin typeface="Rubik"/>
              <a:ea typeface="Rubik"/>
              <a:cs typeface="Rubik"/>
              <a:sym typeface="Rubik"/>
            </a:endParaRPr>
          </a:p>
          <a:p>
            <a:pPr indent="0" lvl="0" marL="0" rtl="0" algn="l">
              <a:spcBef>
                <a:spcPts val="0"/>
              </a:spcBef>
              <a:spcAft>
                <a:spcPts val="0"/>
              </a:spcAft>
              <a:buNone/>
            </a:pPr>
            <a:r>
              <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Python (0.9.0) was released in 1991</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Name is tribute to the comedy series: </a:t>
            </a:r>
            <a:r>
              <a:rPr i="1" lang="en" sz="1350">
                <a:solidFill>
                  <a:schemeClr val="dk1"/>
                </a:solidFill>
                <a:latin typeface="Rubik"/>
                <a:ea typeface="Rubik"/>
                <a:cs typeface="Rubik"/>
                <a:sym typeface="Rubik"/>
              </a:rPr>
              <a:t>Monty Python's Flying Circus.</a:t>
            </a:r>
            <a:endParaRPr i="1"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Python 1.0 was released in 1994 (included features of functional programming)</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Python 2.0, released in 2000 (list comprehension, garbage collection, and Unicode support)</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Python 3.0, a major version released in 2008 (major update)</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Python 2.x stopped having upgrade after 2020</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Development</a:t>
            </a:r>
            <a:r>
              <a:rPr lang="en" sz="1350">
                <a:solidFill>
                  <a:schemeClr val="dk1"/>
                </a:solidFill>
                <a:latin typeface="Rubik"/>
                <a:ea typeface="Rubik"/>
                <a:cs typeface="Rubik"/>
                <a:sym typeface="Rubik"/>
              </a:rPr>
              <a:t> is managed by PSF	</a:t>
            </a:r>
            <a:endParaRPr sz="1350">
              <a:solidFill>
                <a:schemeClr val="dk1"/>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Introduction</a:t>
            </a:r>
            <a:endParaRPr/>
          </a:p>
        </p:txBody>
      </p:sp>
      <p:sp>
        <p:nvSpPr>
          <p:cNvPr id="291" name="Google Shape;291;p47"/>
          <p:cNvSpPr txBox="1"/>
          <p:nvPr/>
        </p:nvSpPr>
        <p:spPr>
          <a:xfrm>
            <a:off x="262600" y="1295650"/>
            <a:ext cx="8637600" cy="176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accent6"/>
                </a:solidFill>
              </a:rPr>
              <a:t>Key Features of Python:</a:t>
            </a:r>
            <a:endParaRPr b="1" sz="13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Readability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Versatility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Large Standard Library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Extensive Third-Party Libraries</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Cross-Platform Compatibility</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Open Source</a:t>
            </a:r>
            <a:endParaRPr sz="1350">
              <a:solidFill>
                <a:schemeClr val="dk1"/>
              </a:solidFill>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Introduction</a:t>
            </a:r>
            <a:endParaRPr/>
          </a:p>
        </p:txBody>
      </p:sp>
      <p:sp>
        <p:nvSpPr>
          <p:cNvPr id="297" name="Google Shape;297;p48"/>
          <p:cNvSpPr txBox="1"/>
          <p:nvPr/>
        </p:nvSpPr>
        <p:spPr>
          <a:xfrm>
            <a:off x="262600" y="1295650"/>
            <a:ext cx="8637600" cy="3179400"/>
          </a:xfrm>
          <a:prstGeom prst="rect">
            <a:avLst/>
          </a:prstGeom>
          <a:noFill/>
          <a:ln>
            <a:noFill/>
          </a:ln>
        </p:spPr>
        <p:txBody>
          <a:bodyPr anchorCtr="0" anchor="t" bIns="91425" lIns="91425" spcFirstLastPara="1" rIns="91425" wrap="square" tIns="91425">
            <a:noAutofit/>
          </a:bodyPr>
          <a:lstStyle/>
          <a:p>
            <a:pPr indent="-314325" lvl="0" marL="457200" rtl="0" algn="l">
              <a:lnSpc>
                <a:spcPct val="115000"/>
              </a:lnSpc>
              <a:spcBef>
                <a:spcPts val="1200"/>
              </a:spcBef>
              <a:spcAft>
                <a:spcPts val="0"/>
              </a:spcAft>
              <a:buClr>
                <a:schemeClr val="dk1"/>
              </a:buClr>
              <a:buSzPts val="1350"/>
              <a:buFont typeface="Rubik"/>
              <a:buChar char="●"/>
            </a:pPr>
            <a:r>
              <a:rPr b="1" lang="en" sz="1300">
                <a:solidFill>
                  <a:schemeClr val="accent6"/>
                </a:solidFill>
              </a:rPr>
              <a:t>Check version of python: python –version</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Run python script file: python filename.py</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You can run python codes using jupyter notebooks too</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You can use Python’s pip to install new libraries (third party libraries)</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Pip is a package installer for Python. It's like a tool that helps you install and manage additional libraries and modules that you might need for your Python projects, but that are not part of the standard Python library.</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To install a package: pip install package_name</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To uninstall a package: pip uninstall package_name</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To list all </a:t>
            </a:r>
            <a:r>
              <a:rPr b="1" lang="en" sz="1300">
                <a:solidFill>
                  <a:schemeClr val="accent6"/>
                </a:solidFill>
              </a:rPr>
              <a:t>the</a:t>
            </a:r>
            <a:r>
              <a:rPr b="1" lang="en" sz="1300">
                <a:solidFill>
                  <a:schemeClr val="accent6"/>
                </a:solidFill>
              </a:rPr>
              <a:t> installed packages: pip list</a:t>
            </a:r>
            <a:endParaRPr b="1" sz="1300">
              <a:solidFill>
                <a:schemeClr val="accent6"/>
              </a:solidFill>
            </a:endParaRPr>
          </a:p>
          <a:p>
            <a:pPr indent="-311150" lvl="0" marL="457200" rtl="0" algn="l">
              <a:lnSpc>
                <a:spcPct val="115000"/>
              </a:lnSpc>
              <a:spcBef>
                <a:spcPts val="0"/>
              </a:spcBef>
              <a:spcAft>
                <a:spcPts val="0"/>
              </a:spcAft>
              <a:buClr>
                <a:schemeClr val="accent6"/>
              </a:buClr>
              <a:buSzPts val="1300"/>
              <a:buChar char="●"/>
            </a:pPr>
            <a:r>
              <a:rPr b="1" lang="en" sz="1300">
                <a:solidFill>
                  <a:schemeClr val="accent6"/>
                </a:solidFill>
              </a:rPr>
              <a:t>To update a package: pip update package_name</a:t>
            </a:r>
            <a:endParaRPr b="1" sz="1300">
              <a:solidFill>
                <a:schemeClr val="accent6"/>
              </a:solidFill>
            </a:endParaRPr>
          </a:p>
          <a:p>
            <a:pPr indent="0" lvl="0" marL="0" rtl="0" algn="l">
              <a:lnSpc>
                <a:spcPct val="115000"/>
              </a:lnSpc>
              <a:spcBef>
                <a:spcPts val="1200"/>
              </a:spcBef>
              <a:spcAft>
                <a:spcPts val="1200"/>
              </a:spcAft>
              <a:buNone/>
            </a:pPr>
            <a:r>
              <a:rPr b="1" lang="en" sz="1300">
                <a:solidFill>
                  <a:schemeClr val="accent6"/>
                </a:solidFill>
              </a:rPr>
              <a:t>When in doubt please refer this: </a:t>
            </a:r>
            <a:r>
              <a:rPr b="1" lang="en" sz="1300" u="sng">
                <a:solidFill>
                  <a:schemeClr val="hlink"/>
                </a:solidFill>
                <a:hlinkClick r:id="rId3"/>
              </a:rPr>
              <a:t>https://docs.python.org/3/index.html</a:t>
            </a:r>
            <a:endParaRPr b="1" sz="1300">
              <a:solidFill>
                <a:schemeClr val="accent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Data Types</a:t>
            </a:r>
            <a:endParaRPr/>
          </a:p>
        </p:txBody>
      </p:sp>
      <p:sp>
        <p:nvSpPr>
          <p:cNvPr id="303" name="Google Shape;303;p49"/>
          <p:cNvSpPr txBox="1"/>
          <p:nvPr/>
        </p:nvSpPr>
        <p:spPr>
          <a:xfrm>
            <a:off x="262600" y="1295650"/>
            <a:ext cx="8637600" cy="288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1. Numeric Types: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int:</a:t>
            </a:r>
            <a:r>
              <a:rPr lang="en" sz="1100">
                <a:solidFill>
                  <a:schemeClr val="accent6"/>
                </a:solidFill>
              </a:rPr>
              <a:t> Represents whole numbers (e.g., 10, -5, 0).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float:</a:t>
            </a:r>
            <a:r>
              <a:rPr lang="en" sz="1100">
                <a:solidFill>
                  <a:schemeClr val="accent6"/>
                </a:solidFill>
              </a:rPr>
              <a:t> Represents numbers with decimal points (e.g., 3.14, -2.5, 1.0).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complex:</a:t>
            </a:r>
            <a:r>
              <a:rPr lang="en" sz="1100">
                <a:solidFill>
                  <a:schemeClr val="accent6"/>
                </a:solidFill>
              </a:rPr>
              <a:t> Represents complex numbers with a real and imaginary part (e.g., 2 + 3j).</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2. Sequence Types: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s</a:t>
            </a:r>
            <a:r>
              <a:rPr b="1" lang="en" sz="1100">
                <a:solidFill>
                  <a:schemeClr val="accent6"/>
                </a:solidFill>
              </a:rPr>
              <a:t>tr :</a:t>
            </a:r>
            <a:r>
              <a:rPr lang="en" sz="1100">
                <a:solidFill>
                  <a:schemeClr val="accent6"/>
                </a:solidFill>
              </a:rPr>
              <a:t> Represents text as a sequence of characters (e.g., "hello", 'Python').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list:</a:t>
            </a:r>
            <a:r>
              <a:rPr lang="en" sz="1100">
                <a:solidFill>
                  <a:schemeClr val="accent6"/>
                </a:solidFill>
              </a:rPr>
              <a:t> Represents an ordered, mutable sequence of items (e.g., [1, 2, "apple"]). Mutable means you can change the list after it's created.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tuple:</a:t>
            </a:r>
            <a:r>
              <a:rPr lang="en" sz="1100">
                <a:solidFill>
                  <a:schemeClr val="accent6"/>
                </a:solidFill>
              </a:rPr>
              <a:t> Represents an ordered, immutable sequence of items (e.g., (1, 2, "apple")). Immutable means you cannot change the tuple after it's created.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range:</a:t>
            </a:r>
            <a:r>
              <a:rPr lang="en" sz="1100">
                <a:solidFill>
                  <a:schemeClr val="accent6"/>
                </a:solidFill>
              </a:rPr>
              <a:t> Represents a sequence of numbers within a specified range.</a:t>
            </a:r>
            <a:endParaRPr sz="1100">
              <a:solidFill>
                <a:schemeClr val="accent6"/>
              </a:solidFill>
            </a:endParaRPr>
          </a:p>
          <a:p>
            <a:pPr indent="0" lvl="0" marL="0" rtl="0" algn="l">
              <a:lnSpc>
                <a:spcPct val="115000"/>
              </a:lnSpc>
              <a:spcBef>
                <a:spcPts val="1200"/>
              </a:spcBef>
              <a:spcAft>
                <a:spcPts val="0"/>
              </a:spcAft>
              <a:buNone/>
            </a:pPr>
            <a:r>
              <a:t/>
            </a:r>
            <a:endParaRPr sz="1100">
              <a:solidFill>
                <a:schemeClr val="accent6"/>
              </a:solidFill>
            </a:endParaRPr>
          </a:p>
          <a:p>
            <a:pPr indent="0" lvl="0" marL="0" rtl="0" algn="l">
              <a:lnSpc>
                <a:spcPct val="115000"/>
              </a:lnSpc>
              <a:spcBef>
                <a:spcPts val="1200"/>
              </a:spcBef>
              <a:spcAft>
                <a:spcPts val="1200"/>
              </a:spcAft>
              <a:buNone/>
            </a:pPr>
            <a:r>
              <a:t/>
            </a:r>
            <a:endParaRPr b="1" sz="1300">
              <a:solidFill>
                <a:schemeClr val="accent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Data Types</a:t>
            </a:r>
            <a:endParaRPr/>
          </a:p>
        </p:txBody>
      </p:sp>
      <p:sp>
        <p:nvSpPr>
          <p:cNvPr id="309" name="Google Shape;309;p50"/>
          <p:cNvSpPr txBox="1"/>
          <p:nvPr/>
        </p:nvSpPr>
        <p:spPr>
          <a:xfrm>
            <a:off x="262600" y="1295650"/>
            <a:ext cx="8637600" cy="34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3. Mapping Type:</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dict:</a:t>
            </a:r>
            <a:r>
              <a:rPr lang="en" sz="1100">
                <a:solidFill>
                  <a:schemeClr val="accent6"/>
                </a:solidFill>
              </a:rPr>
              <a:t> Represents a collection of key-value pairs (e.g., {"name": "Alice", "age": 30}). Dictionaries are used for efficient data retrieval based on keys.  </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4. Boolean Type:</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bool:</a:t>
            </a:r>
            <a:r>
              <a:rPr lang="en" sz="1100">
                <a:solidFill>
                  <a:schemeClr val="accent6"/>
                </a:solidFill>
              </a:rPr>
              <a:t> Represents either True or False, often used in logical operations and conditional statements.  </a:t>
            </a:r>
            <a:endParaRPr sz="1100">
              <a:solidFill>
                <a:schemeClr val="accent6"/>
              </a:solidFill>
            </a:endParaRPr>
          </a:p>
          <a:p>
            <a:pPr indent="0" lvl="0" marL="0" rtl="0" algn="l">
              <a:lnSpc>
                <a:spcPct val="115000"/>
              </a:lnSpc>
              <a:spcBef>
                <a:spcPts val="1200"/>
              </a:spcBef>
              <a:spcAft>
                <a:spcPts val="0"/>
              </a:spcAft>
              <a:buClr>
                <a:schemeClr val="accent6"/>
              </a:buClr>
              <a:buSzPts val="1100"/>
              <a:buFont typeface="Arial"/>
              <a:buNone/>
            </a:pPr>
            <a:r>
              <a:rPr b="1" lang="en" sz="1100">
                <a:solidFill>
                  <a:schemeClr val="accent6"/>
                </a:solidFill>
              </a:rPr>
              <a:t>5. Set Types:</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set:</a:t>
            </a:r>
            <a:r>
              <a:rPr lang="en" sz="1100">
                <a:solidFill>
                  <a:schemeClr val="accent6"/>
                </a:solidFill>
              </a:rPr>
              <a:t> Represents an unordered collection of unique elements (e.g., {1, 2, 3}). Sets are useful for operations like finding the union, intersection, or difference between collections.  </a:t>
            </a:r>
            <a:endParaRPr sz="1100">
              <a:solidFill>
                <a:schemeClr val="accent6"/>
              </a:solidFill>
            </a:endParaRPr>
          </a:p>
          <a:p>
            <a:pPr indent="-298450" lvl="0" marL="457200" rtl="0" algn="l">
              <a:lnSpc>
                <a:spcPct val="115000"/>
              </a:lnSpc>
              <a:spcBef>
                <a:spcPts val="0"/>
              </a:spcBef>
              <a:spcAft>
                <a:spcPts val="0"/>
              </a:spcAft>
              <a:buClr>
                <a:schemeClr val="accent6"/>
              </a:buClr>
              <a:buSzPts val="1100"/>
              <a:buChar char="●"/>
            </a:pPr>
            <a:r>
              <a:rPr b="1" lang="en" sz="1100">
                <a:solidFill>
                  <a:schemeClr val="accent6"/>
                </a:solidFill>
              </a:rPr>
              <a:t>frozenset:</a:t>
            </a:r>
            <a:r>
              <a:rPr lang="en" sz="1100">
                <a:solidFill>
                  <a:schemeClr val="accent6"/>
                </a:solidFill>
              </a:rPr>
              <a:t> Represents an immutable version of a set.</a:t>
            </a:r>
            <a:endParaRPr sz="1100">
              <a:solidFill>
                <a:schemeClr val="accent6"/>
              </a:solidFill>
            </a:endParaRPr>
          </a:p>
          <a:p>
            <a:pPr indent="0" lvl="0" marL="0" rtl="0" algn="l">
              <a:lnSpc>
                <a:spcPct val="115000"/>
              </a:lnSpc>
              <a:spcBef>
                <a:spcPts val="1200"/>
              </a:spcBef>
              <a:spcAft>
                <a:spcPts val="0"/>
              </a:spcAft>
              <a:buNone/>
            </a:pPr>
            <a:r>
              <a:rPr b="1" lang="en" sz="1100">
                <a:solidFill>
                  <a:schemeClr val="accent6"/>
                </a:solidFill>
              </a:rPr>
              <a:t>6. None Type:</a:t>
            </a:r>
            <a:endParaRPr b="1" sz="1100">
              <a:solidFill>
                <a:schemeClr val="accent6"/>
              </a:solidFill>
            </a:endParaRPr>
          </a:p>
          <a:p>
            <a:pPr indent="-298450" lvl="0" marL="457200" rtl="0" algn="l">
              <a:lnSpc>
                <a:spcPct val="115000"/>
              </a:lnSpc>
              <a:spcBef>
                <a:spcPts val="1200"/>
              </a:spcBef>
              <a:spcAft>
                <a:spcPts val="0"/>
              </a:spcAft>
              <a:buClr>
                <a:schemeClr val="accent6"/>
              </a:buClr>
              <a:buSzPts val="1100"/>
              <a:buChar char="●"/>
            </a:pPr>
            <a:r>
              <a:rPr b="1" lang="en" sz="1100">
                <a:solidFill>
                  <a:schemeClr val="accent6"/>
                </a:solidFill>
              </a:rPr>
              <a:t>None:</a:t>
            </a:r>
            <a:r>
              <a:rPr lang="en" sz="1100">
                <a:solidFill>
                  <a:schemeClr val="accent6"/>
                </a:solidFill>
              </a:rPr>
              <a:t> Represent NULL or empty </a:t>
            </a:r>
            <a:r>
              <a:rPr lang="en" sz="1100">
                <a:solidFill>
                  <a:schemeClr val="accent6"/>
                </a:solidFill>
              </a:rPr>
              <a:t>reference.</a:t>
            </a:r>
            <a:endParaRPr sz="1100">
              <a:solidFill>
                <a:schemeClr val="accent6"/>
              </a:solidFill>
            </a:endParaRPr>
          </a:p>
          <a:p>
            <a:pPr indent="0" lvl="0" marL="0" rtl="0" algn="l">
              <a:lnSpc>
                <a:spcPct val="115000"/>
              </a:lnSpc>
              <a:spcBef>
                <a:spcPts val="1200"/>
              </a:spcBef>
              <a:spcAft>
                <a:spcPts val="1200"/>
              </a:spcAft>
              <a:buNone/>
            </a:pPr>
            <a:r>
              <a:t/>
            </a:r>
            <a:endParaRPr b="1" sz="1100">
              <a:solidFill>
                <a:schemeClr val="accent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1"/>
          <p:cNvSpPr txBox="1"/>
          <p:nvPr>
            <p:ph type="title"/>
          </p:nvPr>
        </p:nvSpPr>
        <p:spPr>
          <a:xfrm>
            <a:off x="635500" y="228600"/>
            <a:ext cx="7836900" cy="8658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3300">
                <a:latin typeface="Arial"/>
                <a:ea typeface="Arial"/>
                <a:cs typeface="Arial"/>
                <a:sym typeface="Arial"/>
              </a:rPr>
              <a:t>Data Types</a:t>
            </a:r>
            <a:endParaRPr/>
          </a:p>
        </p:txBody>
      </p:sp>
      <p:sp>
        <p:nvSpPr>
          <p:cNvPr id="315" name="Google Shape;315;p51"/>
          <p:cNvSpPr txBox="1"/>
          <p:nvPr/>
        </p:nvSpPr>
        <p:spPr>
          <a:xfrm>
            <a:off x="262600" y="1295650"/>
            <a:ext cx="8637600" cy="35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sz="1100">
                <a:solidFill>
                  <a:schemeClr val="accent6"/>
                </a:solidFill>
              </a:rPr>
              <a:t>Reserved keywords in python:</a:t>
            </a:r>
            <a:br>
              <a:rPr b="1" lang="en" sz="1100">
                <a:solidFill>
                  <a:schemeClr val="accent6"/>
                </a:solidFill>
              </a:rPr>
            </a:br>
            <a:endParaRPr b="1" sz="1100">
              <a:solidFill>
                <a:schemeClr val="accent6"/>
              </a:solidFill>
            </a:endParaRPr>
          </a:p>
        </p:txBody>
      </p:sp>
      <p:sp>
        <p:nvSpPr>
          <p:cNvPr id="316" name="Google Shape;316;p51"/>
          <p:cNvSpPr txBox="1"/>
          <p:nvPr/>
        </p:nvSpPr>
        <p:spPr>
          <a:xfrm>
            <a:off x="1521350" y="1653850"/>
            <a:ext cx="4687800" cy="145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False      await      else       import     pass</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None       break      except     in         raise</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True       class      finally    is         return</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and        continue   for        lambda     try</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as         def        from       nonlocal   while</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rPr lang="en" sz="1150">
                <a:solidFill>
                  <a:srgbClr val="F8F8F2"/>
                </a:solidFill>
                <a:highlight>
                  <a:srgbClr val="272822"/>
                </a:highlight>
                <a:latin typeface="Courier New"/>
                <a:ea typeface="Courier New"/>
                <a:cs typeface="Courier New"/>
                <a:sym typeface="Courier New"/>
              </a:rPr>
              <a:t>assert     del        global     not        with</a:t>
            </a:r>
            <a:endParaRPr sz="1150">
              <a:solidFill>
                <a:srgbClr val="F8F8F2"/>
              </a:solidFill>
              <a:highlight>
                <a:srgbClr val="272822"/>
              </a:highlight>
              <a:latin typeface="Courier New"/>
              <a:ea typeface="Courier New"/>
              <a:cs typeface="Courier New"/>
              <a:sym typeface="Courier New"/>
            </a:endParaRPr>
          </a:p>
          <a:p>
            <a:pPr indent="0" lvl="0" marL="0" marR="50800" rtl="0" algn="l">
              <a:lnSpc>
                <a:spcPct val="131590"/>
              </a:lnSpc>
              <a:spcBef>
                <a:spcPts val="0"/>
              </a:spcBef>
              <a:spcAft>
                <a:spcPts val="0"/>
              </a:spcAft>
              <a:buClr>
                <a:schemeClr val="accent6"/>
              </a:buClr>
              <a:buSzPts val="1100"/>
              <a:buFont typeface="Arial"/>
              <a:buNone/>
            </a:pPr>
            <a:r>
              <a:rPr lang="en" sz="1150">
                <a:solidFill>
                  <a:srgbClr val="F8F8F2"/>
                </a:solidFill>
                <a:highlight>
                  <a:srgbClr val="272822"/>
                </a:highlight>
                <a:latin typeface="Courier New"/>
                <a:ea typeface="Courier New"/>
                <a:cs typeface="Courier New"/>
                <a:sym typeface="Courier New"/>
              </a:rPr>
              <a:t>async      elif       if         or         yield</a:t>
            </a:r>
            <a:endParaRPr sz="1150">
              <a:solidFill>
                <a:srgbClr val="F8F8F2"/>
              </a:solidFill>
              <a:highlight>
                <a:srgbClr val="272822"/>
              </a:highlight>
              <a:latin typeface="Courier New"/>
              <a:ea typeface="Courier New"/>
              <a:cs typeface="Courier New"/>
              <a:sym typeface="Courier New"/>
            </a:endParaRPr>
          </a:p>
          <a:p>
            <a:pPr indent="0" lvl="0" marL="0" rtl="0" algn="l">
              <a:spcBef>
                <a:spcPts val="0"/>
              </a:spcBef>
              <a:spcAft>
                <a:spcPts val="0"/>
              </a:spcAft>
              <a:buNone/>
            </a:pPr>
            <a:r>
              <a:t/>
            </a:r>
            <a:endParaRPr sz="1350">
              <a:solidFill>
                <a:schemeClr val="dk1"/>
              </a:solidFill>
              <a:latin typeface="Rubik"/>
              <a:ea typeface="Rubik"/>
              <a:cs typeface="Rubik"/>
              <a:sym typeface="Rubik"/>
            </a:endParaRPr>
          </a:p>
        </p:txBody>
      </p:sp>
      <p:sp>
        <p:nvSpPr>
          <p:cNvPr id="317" name="Google Shape;317;p51"/>
          <p:cNvSpPr txBox="1"/>
          <p:nvPr/>
        </p:nvSpPr>
        <p:spPr>
          <a:xfrm>
            <a:off x="349300" y="3194625"/>
            <a:ext cx="8123100" cy="184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50">
                <a:solidFill>
                  <a:schemeClr val="dk1"/>
                </a:solidFill>
                <a:latin typeface="Rubik"/>
                <a:ea typeface="Rubik"/>
                <a:cs typeface="Rubik"/>
                <a:sym typeface="Rubik"/>
              </a:rPr>
              <a:t>Identifiers:</a:t>
            </a:r>
            <a:endParaRPr b="1" sz="1350">
              <a:solidFill>
                <a:schemeClr val="dk1"/>
              </a:solidFill>
              <a:latin typeface="Rubik"/>
              <a:ea typeface="Rubik"/>
              <a:cs typeface="Rubik"/>
              <a:sym typeface="Rubik"/>
            </a:endParaRPr>
          </a:p>
          <a:p>
            <a:pPr indent="0" lvl="0" marL="0" rtl="0" algn="l">
              <a:spcBef>
                <a:spcPts val="0"/>
              </a:spcBef>
              <a:spcAft>
                <a:spcPts val="0"/>
              </a:spcAft>
              <a:buNone/>
            </a:pPr>
            <a:r>
              <a:rPr lang="en" sz="1350">
                <a:solidFill>
                  <a:schemeClr val="dk1"/>
                </a:solidFill>
                <a:latin typeface="Rubik"/>
                <a:ea typeface="Rubik"/>
                <a:cs typeface="Rubik"/>
                <a:sym typeface="Rubik"/>
              </a:rPr>
              <a:t>the valid characters for identifiers include the uppercase and lowercase letters A through Z, the underscore _ and, except for the first character, the digits 0 through 9. Identifiers are unlimited in length. Case is significant.</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_var1</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firstname_</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middle_name</a:t>
            </a:r>
            <a:endParaRPr sz="1350">
              <a:solidFill>
                <a:schemeClr val="dk1"/>
              </a:solidFill>
              <a:latin typeface="Rubik"/>
              <a:ea typeface="Rubik"/>
              <a:cs typeface="Rubik"/>
              <a:sym typeface="Rubik"/>
            </a:endParaRPr>
          </a:p>
          <a:p>
            <a:pPr indent="-314325" lvl="0" marL="457200" rtl="0" algn="l">
              <a:spcBef>
                <a:spcPts val="0"/>
              </a:spcBef>
              <a:spcAft>
                <a:spcPts val="0"/>
              </a:spcAft>
              <a:buClr>
                <a:schemeClr val="dk1"/>
              </a:buClr>
              <a:buSzPts val="1350"/>
              <a:buFont typeface="Rubik"/>
              <a:buChar char="●"/>
            </a:pPr>
            <a:r>
              <a:rPr lang="en" sz="1350">
                <a:solidFill>
                  <a:schemeClr val="dk1"/>
                </a:solidFill>
                <a:latin typeface="Rubik"/>
                <a:ea typeface="Rubik"/>
                <a:cs typeface="Rubik"/>
                <a:sym typeface="Rubik"/>
              </a:rPr>
              <a:t>&amp;last_name</a:t>
            </a:r>
            <a:endParaRPr sz="1350">
              <a:solidFill>
                <a:schemeClr val="dk1"/>
              </a:solidFill>
              <a:latin typeface="Rubik"/>
              <a:ea typeface="Rubik"/>
              <a:cs typeface="Rubik"/>
              <a:sym typeface="Rubik"/>
            </a:endParaRPr>
          </a:p>
        </p:txBody>
      </p:sp>
    </p:spTree>
  </p:cSld>
  <p:clrMapOvr>
    <a:masterClrMapping/>
  </p:clrMapOvr>
</p:sld>
</file>

<file path=ppt/theme/theme1.xml><?xml version="1.0" encoding="utf-8"?>
<a:theme xmlns:a="http://schemas.openxmlformats.org/drawingml/2006/main" xmlns:r="http://schemas.openxmlformats.org/officeDocument/2006/relationships" name="Syllabus / Course Overview #1">
  <a:themeElements>
    <a:clrScheme name="Simple Light">
      <a:dk1>
        <a:srgbClr val="03045E"/>
      </a:dk1>
      <a:lt1>
        <a:srgbClr val="CAF0F8"/>
      </a:lt1>
      <a:dk2>
        <a:srgbClr val="00508A"/>
      </a:dk2>
      <a:lt2>
        <a:srgbClr val="FFFFFF"/>
      </a:lt2>
      <a:accent1>
        <a:srgbClr val="86FFFF"/>
      </a:accent1>
      <a:accent2>
        <a:srgbClr val="90E0EF"/>
      </a:accent2>
      <a:accent3>
        <a:srgbClr val="0077B6"/>
      </a:accent3>
      <a:accent4>
        <a:srgbClr val="0096C7"/>
      </a:accent4>
      <a:accent5>
        <a:srgbClr val="00B4D8"/>
      </a:accent5>
      <a:accent6>
        <a:srgbClr val="0000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