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kr2981999@gmail.com" userId="5bfb2a956289c4b3" providerId="LiveId" clId="{BD45F60D-4CE0-4C92-A793-F6A30E45AAF4}"/>
    <pc:docChg chg="custSel addSld modSld modMainMaster">
      <pc:chgData name="manishkr2981999@gmail.com" userId="5bfb2a956289c4b3" providerId="LiveId" clId="{BD45F60D-4CE0-4C92-A793-F6A30E45AAF4}" dt="2021-11-22T10:48:58.769" v="2389" actId="20577"/>
      <pc:docMkLst>
        <pc:docMk/>
      </pc:docMkLst>
      <pc:sldChg chg="addSp delSp modSp new mod">
        <pc:chgData name="manishkr2981999@gmail.com" userId="5bfb2a956289c4b3" providerId="LiveId" clId="{BD45F60D-4CE0-4C92-A793-F6A30E45AAF4}" dt="2021-11-22T04:44:07.159" v="284" actId="1076"/>
        <pc:sldMkLst>
          <pc:docMk/>
          <pc:sldMk cId="3621031461" sldId="256"/>
        </pc:sldMkLst>
        <pc:spChg chg="mod">
          <ac:chgData name="manishkr2981999@gmail.com" userId="5bfb2a956289c4b3" providerId="LiveId" clId="{BD45F60D-4CE0-4C92-A793-F6A30E45AAF4}" dt="2021-11-22T04:02:01.931" v="183" actId="14100"/>
          <ac:spMkLst>
            <pc:docMk/>
            <pc:sldMk cId="3621031461" sldId="256"/>
            <ac:spMk id="2" creationId="{E4119539-4A1A-46B6-AE78-1D252B9A8AFA}"/>
          </ac:spMkLst>
        </pc:spChg>
        <pc:spChg chg="mod">
          <ac:chgData name="manishkr2981999@gmail.com" userId="5bfb2a956289c4b3" providerId="LiveId" clId="{BD45F60D-4CE0-4C92-A793-F6A30E45AAF4}" dt="2021-11-22T04:44:02.264" v="283" actId="1076"/>
          <ac:spMkLst>
            <pc:docMk/>
            <pc:sldMk cId="3621031461" sldId="256"/>
            <ac:spMk id="3" creationId="{DCAEA771-D3C1-4119-B6FB-1CD157E64A44}"/>
          </ac:spMkLst>
        </pc:spChg>
        <pc:spChg chg="add del mod">
          <ac:chgData name="manishkr2981999@gmail.com" userId="5bfb2a956289c4b3" providerId="LiveId" clId="{BD45F60D-4CE0-4C92-A793-F6A30E45AAF4}" dt="2021-11-22T04:01:58.221" v="182"/>
          <ac:spMkLst>
            <pc:docMk/>
            <pc:sldMk cId="3621031461" sldId="256"/>
            <ac:spMk id="4" creationId="{C0CF01D1-55C7-448C-AA1F-317BC36809D9}"/>
          </ac:spMkLst>
        </pc:spChg>
        <pc:picChg chg="add mod">
          <ac:chgData name="manishkr2981999@gmail.com" userId="5bfb2a956289c4b3" providerId="LiveId" clId="{BD45F60D-4CE0-4C92-A793-F6A30E45AAF4}" dt="2021-11-22T04:44:07.159" v="284" actId="1076"/>
          <ac:picMkLst>
            <pc:docMk/>
            <pc:sldMk cId="3621031461" sldId="256"/>
            <ac:picMk id="5" creationId="{EED36A1F-0321-4019-A81B-5B54586FD000}"/>
          </ac:picMkLst>
        </pc:picChg>
      </pc:sldChg>
      <pc:sldChg chg="addSp modSp new mod">
        <pc:chgData name="manishkr2981999@gmail.com" userId="5bfb2a956289c4b3" providerId="LiveId" clId="{BD45F60D-4CE0-4C92-A793-F6A30E45AAF4}" dt="2021-11-22T09:56:50.823" v="803" actId="1582"/>
        <pc:sldMkLst>
          <pc:docMk/>
          <pc:sldMk cId="2803356544" sldId="257"/>
        </pc:sldMkLst>
        <pc:spChg chg="mod">
          <ac:chgData name="manishkr2981999@gmail.com" userId="5bfb2a956289c4b3" providerId="LiveId" clId="{BD45F60D-4CE0-4C92-A793-F6A30E45AAF4}" dt="2021-11-22T04:24:33.671" v="211" actId="20577"/>
          <ac:spMkLst>
            <pc:docMk/>
            <pc:sldMk cId="2803356544" sldId="257"/>
            <ac:spMk id="2" creationId="{987348CF-2577-4029-8FC3-65B5356A2CB4}"/>
          </ac:spMkLst>
        </pc:spChg>
        <pc:spChg chg="add mod">
          <ac:chgData name="manishkr2981999@gmail.com" userId="5bfb2a956289c4b3" providerId="LiveId" clId="{BD45F60D-4CE0-4C92-A793-F6A30E45AAF4}" dt="2021-11-22T09:53:08.381" v="740" actId="20577"/>
          <ac:spMkLst>
            <pc:docMk/>
            <pc:sldMk cId="2803356544" sldId="257"/>
            <ac:spMk id="3" creationId="{9BE9BBA0-3AC1-4AFD-848A-D7F57BDE12DD}"/>
          </ac:spMkLst>
        </pc:spChg>
        <pc:spChg chg="add mod">
          <ac:chgData name="manishkr2981999@gmail.com" userId="5bfb2a956289c4b3" providerId="LiveId" clId="{BD45F60D-4CE0-4C92-A793-F6A30E45AAF4}" dt="2021-11-22T09:55:08.960" v="802"/>
          <ac:spMkLst>
            <pc:docMk/>
            <pc:sldMk cId="2803356544" sldId="257"/>
            <ac:spMk id="6" creationId="{DEBCC1F4-1428-4BAC-8F3E-385496C23D2E}"/>
          </ac:spMkLst>
        </pc:spChg>
        <pc:picChg chg="add mod modCrop">
          <ac:chgData name="manishkr2981999@gmail.com" userId="5bfb2a956289c4b3" providerId="LiveId" clId="{BD45F60D-4CE0-4C92-A793-F6A30E45AAF4}" dt="2021-11-22T09:56:50.823" v="803" actId="1582"/>
          <ac:picMkLst>
            <pc:docMk/>
            <pc:sldMk cId="2803356544" sldId="257"/>
            <ac:picMk id="5" creationId="{908FF568-3636-4DA7-9C6A-BFA9AEA3DE47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22:22.438" v="1352" actId="403"/>
        <pc:sldMkLst>
          <pc:docMk/>
          <pc:sldMk cId="2170302011" sldId="258"/>
        </pc:sldMkLst>
        <pc:spChg chg="mod">
          <ac:chgData name="manishkr2981999@gmail.com" userId="5bfb2a956289c4b3" providerId="LiveId" clId="{BD45F60D-4CE0-4C92-A793-F6A30E45AAF4}" dt="2021-11-22T10:22:22.438" v="1352" actId="403"/>
          <ac:spMkLst>
            <pc:docMk/>
            <pc:sldMk cId="2170302011" sldId="258"/>
            <ac:spMk id="2" creationId="{EA8108E2-7705-45FB-8302-C7DD133A6A6C}"/>
          </ac:spMkLst>
        </pc:spChg>
        <pc:spChg chg="mod">
          <ac:chgData name="manishkr2981999@gmail.com" userId="5bfb2a956289c4b3" providerId="LiveId" clId="{BD45F60D-4CE0-4C92-A793-F6A30E45AAF4}" dt="2021-11-22T10:07:05.669" v="1112" actId="2710"/>
          <ac:spMkLst>
            <pc:docMk/>
            <pc:sldMk cId="2170302011" sldId="258"/>
            <ac:spMk id="3" creationId="{18B87909-7697-491E-967D-4F3B297C25F2}"/>
          </ac:spMkLst>
        </pc:spChg>
        <pc:spChg chg="del">
          <ac:chgData name="manishkr2981999@gmail.com" userId="5bfb2a956289c4b3" providerId="LiveId" clId="{BD45F60D-4CE0-4C92-A793-F6A30E45AAF4}" dt="2021-11-22T10:06:07.362" v="1061" actId="22"/>
          <ac:spMkLst>
            <pc:docMk/>
            <pc:sldMk cId="2170302011" sldId="258"/>
            <ac:spMk id="4" creationId="{8FC54AA4-64C3-4EB8-B3DD-6E3A5B51EFDE}"/>
          </ac:spMkLst>
        </pc:spChg>
        <pc:picChg chg="add mod ord">
          <ac:chgData name="manishkr2981999@gmail.com" userId="5bfb2a956289c4b3" providerId="LiveId" clId="{BD45F60D-4CE0-4C92-A793-F6A30E45AAF4}" dt="2021-11-22T10:06:18.195" v="1063" actId="1076"/>
          <ac:picMkLst>
            <pc:docMk/>
            <pc:sldMk cId="2170302011" sldId="258"/>
            <ac:picMk id="6" creationId="{3F01476E-BBE4-486A-9461-32DF3739206D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29:42.931" v="1815" actId="1076"/>
        <pc:sldMkLst>
          <pc:docMk/>
          <pc:sldMk cId="3969834998" sldId="259"/>
        </pc:sldMkLst>
        <pc:spChg chg="mod">
          <ac:chgData name="manishkr2981999@gmail.com" userId="5bfb2a956289c4b3" providerId="LiveId" clId="{BD45F60D-4CE0-4C92-A793-F6A30E45AAF4}" dt="2021-11-22T10:22:38.014" v="1356" actId="14100"/>
          <ac:spMkLst>
            <pc:docMk/>
            <pc:sldMk cId="3969834998" sldId="259"/>
            <ac:spMk id="2" creationId="{DA6948F2-3BF2-4B32-A466-6E4444B49017}"/>
          </ac:spMkLst>
        </pc:spChg>
        <pc:spChg chg="del">
          <ac:chgData name="manishkr2981999@gmail.com" userId="5bfb2a956289c4b3" providerId="LiveId" clId="{BD45F60D-4CE0-4C92-A793-F6A30E45AAF4}" dt="2021-11-22T10:13:21.742" v="1151" actId="22"/>
          <ac:spMkLst>
            <pc:docMk/>
            <pc:sldMk cId="3969834998" sldId="259"/>
            <ac:spMk id="3" creationId="{3CF46257-6BE4-4538-A1F2-6263C8CE24B2}"/>
          </ac:spMkLst>
        </pc:spChg>
        <pc:spChg chg="mod">
          <ac:chgData name="manishkr2981999@gmail.com" userId="5bfb2a956289c4b3" providerId="LiveId" clId="{BD45F60D-4CE0-4C92-A793-F6A30E45AAF4}" dt="2021-11-22T10:22:52.200" v="1357" actId="1076"/>
          <ac:spMkLst>
            <pc:docMk/>
            <pc:sldMk cId="3969834998" sldId="259"/>
            <ac:spMk id="4" creationId="{54D6C4E7-582E-4DB7-BE95-ABFDC4CF8A8E}"/>
          </ac:spMkLst>
        </pc:spChg>
        <pc:spChg chg="add mod">
          <ac:chgData name="manishkr2981999@gmail.com" userId="5bfb2a956289c4b3" providerId="LiveId" clId="{BD45F60D-4CE0-4C92-A793-F6A30E45AAF4}" dt="2021-11-22T10:19:01.110" v="1256" actId="1076"/>
          <ac:spMkLst>
            <pc:docMk/>
            <pc:sldMk cId="3969834998" sldId="259"/>
            <ac:spMk id="9" creationId="{1BF8A15F-3144-4557-8990-8A3F9C75CA86}"/>
          </ac:spMkLst>
        </pc:spChg>
        <pc:spChg chg="add mod">
          <ac:chgData name="manishkr2981999@gmail.com" userId="5bfb2a956289c4b3" providerId="LiveId" clId="{BD45F60D-4CE0-4C92-A793-F6A30E45AAF4}" dt="2021-11-22T10:19:06.598" v="1257" actId="1076"/>
          <ac:spMkLst>
            <pc:docMk/>
            <pc:sldMk cId="3969834998" sldId="259"/>
            <ac:spMk id="10" creationId="{1D2A6EE1-415F-4E46-A08B-CB2F8E681561}"/>
          </ac:spMkLst>
        </pc:spChg>
        <pc:spChg chg="add mod">
          <ac:chgData name="manishkr2981999@gmail.com" userId="5bfb2a956289c4b3" providerId="LiveId" clId="{BD45F60D-4CE0-4C92-A793-F6A30E45AAF4}" dt="2021-11-22T10:18:35.206" v="1253" actId="1076"/>
          <ac:spMkLst>
            <pc:docMk/>
            <pc:sldMk cId="3969834998" sldId="259"/>
            <ac:spMk id="13" creationId="{516F29CE-BA46-4728-9691-339A1D8A8583}"/>
          </ac:spMkLst>
        </pc:spChg>
        <pc:spChg chg="add mod">
          <ac:chgData name="manishkr2981999@gmail.com" userId="5bfb2a956289c4b3" providerId="LiveId" clId="{BD45F60D-4CE0-4C92-A793-F6A30E45AAF4}" dt="2021-11-22T10:18:55.795" v="1255" actId="1076"/>
          <ac:spMkLst>
            <pc:docMk/>
            <pc:sldMk cId="3969834998" sldId="259"/>
            <ac:spMk id="16" creationId="{4756052D-D41A-4BFB-B73E-04FB348F9CDE}"/>
          </ac:spMkLst>
        </pc:spChg>
        <pc:picChg chg="add mod ord">
          <ac:chgData name="manishkr2981999@gmail.com" userId="5bfb2a956289c4b3" providerId="LiveId" clId="{BD45F60D-4CE0-4C92-A793-F6A30E45AAF4}" dt="2021-11-22T10:17:15.764" v="1240" actId="1076"/>
          <ac:picMkLst>
            <pc:docMk/>
            <pc:sldMk cId="3969834998" sldId="259"/>
            <ac:picMk id="6" creationId="{3CD0F376-7E64-45CC-8F80-B1FC844C044B}"/>
          </ac:picMkLst>
        </pc:picChg>
        <pc:picChg chg="add mod">
          <ac:chgData name="manishkr2981999@gmail.com" userId="5bfb2a956289c4b3" providerId="LiveId" clId="{BD45F60D-4CE0-4C92-A793-F6A30E45AAF4}" dt="2021-11-22T10:17:27.007" v="1243" actId="14100"/>
          <ac:picMkLst>
            <pc:docMk/>
            <pc:sldMk cId="3969834998" sldId="259"/>
            <ac:picMk id="8" creationId="{5B9F47CE-0C86-4A52-8D05-553C49A693C2}"/>
          </ac:picMkLst>
        </pc:picChg>
        <pc:picChg chg="add mod modCrop">
          <ac:chgData name="manishkr2981999@gmail.com" userId="5bfb2a956289c4b3" providerId="LiveId" clId="{BD45F60D-4CE0-4C92-A793-F6A30E45AAF4}" dt="2021-11-22T10:18:26.476" v="1252" actId="14100"/>
          <ac:picMkLst>
            <pc:docMk/>
            <pc:sldMk cId="3969834998" sldId="259"/>
            <ac:picMk id="12" creationId="{A6D0F0F7-70D9-4EA1-887D-50FED0F1FD0B}"/>
          </ac:picMkLst>
        </pc:picChg>
        <pc:picChg chg="add mod modCrop">
          <ac:chgData name="manishkr2981999@gmail.com" userId="5bfb2a956289c4b3" providerId="LiveId" clId="{BD45F60D-4CE0-4C92-A793-F6A30E45AAF4}" dt="2021-11-22T10:18:46.131" v="1254" actId="732"/>
          <ac:picMkLst>
            <pc:docMk/>
            <pc:sldMk cId="3969834998" sldId="259"/>
            <ac:picMk id="15" creationId="{3D937A22-2AC4-4EB7-8684-81499CED1F0E}"/>
          </ac:picMkLst>
        </pc:picChg>
        <pc:picChg chg="add mod">
          <ac:chgData name="manishkr2981999@gmail.com" userId="5bfb2a956289c4b3" providerId="LiveId" clId="{BD45F60D-4CE0-4C92-A793-F6A30E45AAF4}" dt="2021-11-22T10:29:42.931" v="1815" actId="1076"/>
          <ac:picMkLst>
            <pc:docMk/>
            <pc:sldMk cId="3969834998" sldId="259"/>
            <ac:picMk id="18" creationId="{D10692D4-1316-4512-B2D0-4E8F265B3441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29:56.805" v="1817" actId="1076"/>
        <pc:sldMkLst>
          <pc:docMk/>
          <pc:sldMk cId="1920311286" sldId="260"/>
        </pc:sldMkLst>
        <pc:spChg chg="mod">
          <ac:chgData name="manishkr2981999@gmail.com" userId="5bfb2a956289c4b3" providerId="LiveId" clId="{BD45F60D-4CE0-4C92-A793-F6A30E45AAF4}" dt="2021-11-22T10:23:00.162" v="1358" actId="113"/>
          <ac:spMkLst>
            <pc:docMk/>
            <pc:sldMk cId="1920311286" sldId="260"/>
            <ac:spMk id="2" creationId="{6CCE20C2-86F5-4B3B-BECE-91E16CF25ECD}"/>
          </ac:spMkLst>
        </pc:spChg>
        <pc:spChg chg="del">
          <ac:chgData name="manishkr2981999@gmail.com" userId="5bfb2a956289c4b3" providerId="LiveId" clId="{BD45F60D-4CE0-4C92-A793-F6A30E45AAF4}" dt="2021-11-22T10:20:16.083" v="1295" actId="22"/>
          <ac:spMkLst>
            <pc:docMk/>
            <pc:sldMk cId="1920311286" sldId="260"/>
            <ac:spMk id="3" creationId="{25AA535A-41F7-4614-85F7-FCA2D2880467}"/>
          </ac:spMkLst>
        </pc:spChg>
        <pc:picChg chg="add mod ord">
          <ac:chgData name="manishkr2981999@gmail.com" userId="5bfb2a956289c4b3" providerId="LiveId" clId="{BD45F60D-4CE0-4C92-A793-F6A30E45AAF4}" dt="2021-11-22T10:29:56.805" v="1817" actId="1076"/>
          <ac:picMkLst>
            <pc:docMk/>
            <pc:sldMk cId="1920311286" sldId="260"/>
            <ac:picMk id="5" creationId="{FA1DFB0B-FFCA-40D5-8CE3-08FE04381529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40:31.780" v="2199" actId="2710"/>
        <pc:sldMkLst>
          <pc:docMk/>
          <pc:sldMk cId="1957392418" sldId="261"/>
        </pc:sldMkLst>
        <pc:spChg chg="mod">
          <ac:chgData name="manishkr2981999@gmail.com" userId="5bfb2a956289c4b3" providerId="LiveId" clId="{BD45F60D-4CE0-4C92-A793-F6A30E45AAF4}" dt="2021-11-22T10:23:07.413" v="1362" actId="113"/>
          <ac:spMkLst>
            <pc:docMk/>
            <pc:sldMk cId="1957392418" sldId="261"/>
            <ac:spMk id="2" creationId="{7083EC71-CB26-438D-9565-24E844D95A2E}"/>
          </ac:spMkLst>
        </pc:spChg>
        <pc:spChg chg="mod">
          <ac:chgData name="manishkr2981999@gmail.com" userId="5bfb2a956289c4b3" providerId="LiveId" clId="{BD45F60D-4CE0-4C92-A793-F6A30E45AAF4}" dt="2021-11-22T10:40:31.780" v="2199" actId="2710"/>
          <ac:spMkLst>
            <pc:docMk/>
            <pc:sldMk cId="1957392418" sldId="261"/>
            <ac:spMk id="3" creationId="{8A653311-9183-4927-BC97-DD3AFCE7BB1A}"/>
          </ac:spMkLst>
        </pc:spChg>
        <pc:spChg chg="del">
          <ac:chgData name="manishkr2981999@gmail.com" userId="5bfb2a956289c4b3" providerId="LiveId" clId="{BD45F60D-4CE0-4C92-A793-F6A30E45AAF4}" dt="2021-11-22T10:26:45.408" v="1681" actId="22"/>
          <ac:spMkLst>
            <pc:docMk/>
            <pc:sldMk cId="1957392418" sldId="261"/>
            <ac:spMk id="4" creationId="{4E1FAD79-035A-4C03-A5F2-C68A8C65A95C}"/>
          </ac:spMkLst>
        </pc:spChg>
        <pc:spChg chg="add mod">
          <ac:chgData name="manishkr2981999@gmail.com" userId="5bfb2a956289c4b3" providerId="LiveId" clId="{BD45F60D-4CE0-4C92-A793-F6A30E45AAF4}" dt="2021-11-22T10:27:55.460" v="1786" actId="20577"/>
          <ac:spMkLst>
            <pc:docMk/>
            <pc:sldMk cId="1957392418" sldId="261"/>
            <ac:spMk id="7" creationId="{DC12058D-7078-452D-9ED4-F13893FBDCE1}"/>
          </ac:spMkLst>
        </pc:spChg>
        <pc:picChg chg="add mod ord">
          <ac:chgData name="manishkr2981999@gmail.com" userId="5bfb2a956289c4b3" providerId="LiveId" clId="{BD45F60D-4CE0-4C92-A793-F6A30E45AAF4}" dt="2021-11-22T10:26:55.116" v="1684" actId="1076"/>
          <ac:picMkLst>
            <pc:docMk/>
            <pc:sldMk cId="1957392418" sldId="261"/>
            <ac:picMk id="6" creationId="{28B04012-62C2-4927-8C32-9BBA8360C1A7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29:09.111" v="1813" actId="1076"/>
        <pc:sldMkLst>
          <pc:docMk/>
          <pc:sldMk cId="3550007663" sldId="262"/>
        </pc:sldMkLst>
        <pc:spChg chg="mod">
          <ac:chgData name="manishkr2981999@gmail.com" userId="5bfb2a956289c4b3" providerId="LiveId" clId="{BD45F60D-4CE0-4C92-A793-F6A30E45AAF4}" dt="2021-11-22T10:28:59.498" v="1810" actId="20577"/>
          <ac:spMkLst>
            <pc:docMk/>
            <pc:sldMk cId="3550007663" sldId="262"/>
            <ac:spMk id="2" creationId="{2DA8FCED-56DA-40A8-B5FB-13B0E697B79A}"/>
          </ac:spMkLst>
        </pc:spChg>
        <pc:spChg chg="del">
          <ac:chgData name="manishkr2981999@gmail.com" userId="5bfb2a956289c4b3" providerId="LiveId" clId="{BD45F60D-4CE0-4C92-A793-F6A30E45AAF4}" dt="2021-11-22T10:28:52.641" v="1807" actId="22"/>
          <ac:spMkLst>
            <pc:docMk/>
            <pc:sldMk cId="3550007663" sldId="262"/>
            <ac:spMk id="3" creationId="{EB842B0E-4E37-4A2A-B8BC-A5939D4D8643}"/>
          </ac:spMkLst>
        </pc:spChg>
        <pc:picChg chg="add mod ord">
          <ac:chgData name="manishkr2981999@gmail.com" userId="5bfb2a956289c4b3" providerId="LiveId" clId="{BD45F60D-4CE0-4C92-A793-F6A30E45AAF4}" dt="2021-11-22T10:29:09.111" v="1813" actId="1076"/>
          <ac:picMkLst>
            <pc:docMk/>
            <pc:sldMk cId="3550007663" sldId="262"/>
            <ac:picMk id="5" creationId="{32770AE4-B532-4397-A7AA-9D95BCEFAEFA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40:18.588" v="2198" actId="2710"/>
        <pc:sldMkLst>
          <pc:docMk/>
          <pc:sldMk cId="2702476530" sldId="263"/>
        </pc:sldMkLst>
        <pc:spChg chg="mod">
          <ac:chgData name="manishkr2981999@gmail.com" userId="5bfb2a956289c4b3" providerId="LiveId" clId="{BD45F60D-4CE0-4C92-A793-F6A30E45AAF4}" dt="2021-11-22T10:31:41.759" v="1821" actId="255"/>
          <ac:spMkLst>
            <pc:docMk/>
            <pc:sldMk cId="2702476530" sldId="263"/>
            <ac:spMk id="2" creationId="{7BF7BD78-C850-4E29-BD44-A44AE4FE0B82}"/>
          </ac:spMkLst>
        </pc:spChg>
        <pc:spChg chg="mod">
          <ac:chgData name="manishkr2981999@gmail.com" userId="5bfb2a956289c4b3" providerId="LiveId" clId="{BD45F60D-4CE0-4C92-A793-F6A30E45AAF4}" dt="2021-11-22T10:40:18.588" v="2198" actId="2710"/>
          <ac:spMkLst>
            <pc:docMk/>
            <pc:sldMk cId="2702476530" sldId="263"/>
            <ac:spMk id="3" creationId="{3469AA44-F872-41D7-BFAF-D9524117713F}"/>
          </ac:spMkLst>
        </pc:spChg>
        <pc:spChg chg="del">
          <ac:chgData name="manishkr2981999@gmail.com" userId="5bfb2a956289c4b3" providerId="LiveId" clId="{BD45F60D-4CE0-4C92-A793-F6A30E45AAF4}" dt="2021-11-22T10:36:21.868" v="2035" actId="22"/>
          <ac:spMkLst>
            <pc:docMk/>
            <pc:sldMk cId="2702476530" sldId="263"/>
            <ac:spMk id="4" creationId="{1AE6BE17-E76E-46B8-A046-DD688A08565F}"/>
          </ac:spMkLst>
        </pc:spChg>
        <pc:picChg chg="add mod ord modCrop">
          <ac:chgData name="manishkr2981999@gmail.com" userId="5bfb2a956289c4b3" providerId="LiveId" clId="{BD45F60D-4CE0-4C92-A793-F6A30E45AAF4}" dt="2021-11-22T10:38:34.098" v="2098" actId="1076"/>
          <ac:picMkLst>
            <pc:docMk/>
            <pc:sldMk cId="2702476530" sldId="263"/>
            <ac:picMk id="6" creationId="{DB8CDDBB-9BE1-4D1D-81A3-8E9AC2D68E87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45:45.913" v="2212" actId="1076"/>
        <pc:sldMkLst>
          <pc:docMk/>
          <pc:sldMk cId="1733749620" sldId="264"/>
        </pc:sldMkLst>
        <pc:spChg chg="mod">
          <ac:chgData name="manishkr2981999@gmail.com" userId="5bfb2a956289c4b3" providerId="LiveId" clId="{BD45F60D-4CE0-4C92-A793-F6A30E45AAF4}" dt="2021-11-22T10:45:34.330" v="2210" actId="1076"/>
          <ac:spMkLst>
            <pc:docMk/>
            <pc:sldMk cId="1733749620" sldId="264"/>
            <ac:spMk id="2" creationId="{EE72EA0F-D9A0-4192-B4BA-936AA11066B7}"/>
          </ac:spMkLst>
        </pc:spChg>
        <pc:spChg chg="del">
          <ac:chgData name="manishkr2981999@gmail.com" userId="5bfb2a956289c4b3" providerId="LiveId" clId="{BD45F60D-4CE0-4C92-A793-F6A30E45AAF4}" dt="2021-11-22T10:43:45.850" v="2201" actId="22"/>
          <ac:spMkLst>
            <pc:docMk/>
            <pc:sldMk cId="1733749620" sldId="264"/>
            <ac:spMk id="3" creationId="{DE2095A2-2348-4DA3-99C1-A0607E5B5907}"/>
          </ac:spMkLst>
        </pc:spChg>
        <pc:picChg chg="add mod ord modCrop">
          <ac:chgData name="manishkr2981999@gmail.com" userId="5bfb2a956289c4b3" providerId="LiveId" clId="{BD45F60D-4CE0-4C92-A793-F6A30E45AAF4}" dt="2021-11-22T10:45:45.913" v="2212" actId="1076"/>
          <ac:picMkLst>
            <pc:docMk/>
            <pc:sldMk cId="1733749620" sldId="264"/>
            <ac:picMk id="5" creationId="{CD4D337D-26FD-4E67-B865-5F8EAB157636}"/>
          </ac:picMkLst>
        </pc:picChg>
      </pc:sldChg>
      <pc:sldChg chg="modSp new mod">
        <pc:chgData name="manishkr2981999@gmail.com" userId="5bfb2a956289c4b3" providerId="LiveId" clId="{BD45F60D-4CE0-4C92-A793-F6A30E45AAF4}" dt="2021-11-22T10:48:58.769" v="2389" actId="20577"/>
        <pc:sldMkLst>
          <pc:docMk/>
          <pc:sldMk cId="1490621183" sldId="265"/>
        </pc:sldMkLst>
        <pc:spChg chg="mod">
          <ac:chgData name="manishkr2981999@gmail.com" userId="5bfb2a956289c4b3" providerId="LiveId" clId="{BD45F60D-4CE0-4C92-A793-F6A30E45AAF4}" dt="2021-11-22T10:46:14.753" v="2225" actId="20577"/>
          <ac:spMkLst>
            <pc:docMk/>
            <pc:sldMk cId="1490621183" sldId="265"/>
            <ac:spMk id="2" creationId="{8DD14670-D8C7-4EDF-91E4-23A8EB1A77FD}"/>
          </ac:spMkLst>
        </pc:spChg>
        <pc:spChg chg="mod">
          <ac:chgData name="manishkr2981999@gmail.com" userId="5bfb2a956289c4b3" providerId="LiveId" clId="{BD45F60D-4CE0-4C92-A793-F6A30E45AAF4}" dt="2021-11-22T10:48:58.769" v="2389" actId="20577"/>
          <ac:spMkLst>
            <pc:docMk/>
            <pc:sldMk cId="1490621183" sldId="265"/>
            <ac:spMk id="3" creationId="{6ECBDD09-8AD8-4CD0-8075-55557C9675DE}"/>
          </ac:spMkLst>
        </pc:spChg>
      </pc:sldChg>
      <pc:sldMasterChg chg="delSp modSp mod delSldLayout">
        <pc:chgData name="manishkr2981999@gmail.com" userId="5bfb2a956289c4b3" providerId="LiveId" clId="{BD45F60D-4CE0-4C92-A793-F6A30E45AAF4}" dt="2021-11-22T04:25:01.653" v="212" actId="478"/>
        <pc:sldMasterMkLst>
          <pc:docMk/>
          <pc:sldMasterMk cId="225045729" sldId="2147483660"/>
        </pc:sldMasterMkLst>
        <pc:spChg chg="del mod">
          <ac:chgData name="manishkr2981999@gmail.com" userId="5bfb2a956289c4b3" providerId="LiveId" clId="{BD45F60D-4CE0-4C92-A793-F6A30E45AAF4}" dt="2021-11-22T03:51:36.054" v="69" actId="478"/>
          <ac:spMkLst>
            <pc:docMk/>
            <pc:sldMasterMk cId="225045729" sldId="2147483660"/>
            <ac:spMk id="13" creationId="{00000000-0000-0000-0000-000000000000}"/>
          </ac:spMkLst>
        </pc:spChg>
        <pc:spChg chg="mod">
          <ac:chgData name="manishkr2981999@gmail.com" userId="5bfb2a956289c4b3" providerId="LiveId" clId="{BD45F60D-4CE0-4C92-A793-F6A30E45AAF4}" dt="2021-11-22T03:52:37.559" v="99" actId="403"/>
          <ac:spMkLst>
            <pc:docMk/>
            <pc:sldMasterMk cId="225045729" sldId="2147483660"/>
            <ac:spMk id="38" creationId="{00000000-0000-0000-0000-000000000000}"/>
          </ac:spMkLst>
        </pc:spChg>
        <pc:spChg chg="del">
          <ac:chgData name="manishkr2981999@gmail.com" userId="5bfb2a956289c4b3" providerId="LiveId" clId="{BD45F60D-4CE0-4C92-A793-F6A30E45AAF4}" dt="2021-11-22T04:25:01.653" v="212" actId="478"/>
          <ac:spMkLst>
            <pc:docMk/>
            <pc:sldMasterMk cId="225045729" sldId="2147483660"/>
            <ac:spMk id="40" creationId="{00000000-0000-0000-0000-000000000000}"/>
          </ac:spMkLst>
        </pc:spChg>
        <pc:picChg chg="del mod">
          <ac:chgData name="manishkr2981999@gmail.com" userId="5bfb2a956289c4b3" providerId="LiveId" clId="{BD45F60D-4CE0-4C92-A793-F6A30E45AAF4}" dt="2021-11-22T03:52:19.670" v="95" actId="478"/>
          <ac:picMkLst>
            <pc:docMk/>
            <pc:sldMasterMk cId="225045729" sldId="2147483660"/>
            <ac:picMk id="28" creationId="{00000000-0000-0000-0000-000000000000}"/>
          </ac:picMkLst>
        </pc:picChg>
        <pc:cxnChg chg="del mod">
          <ac:chgData name="manishkr2981999@gmail.com" userId="5bfb2a956289c4b3" providerId="LiveId" clId="{BD45F60D-4CE0-4C92-A793-F6A30E45AAF4}" dt="2021-11-22T03:51:41.622" v="71" actId="478"/>
          <ac:cxnSpMkLst>
            <pc:docMk/>
            <pc:sldMasterMk cId="225045729" sldId="2147483660"/>
            <ac:cxnSpMk id="37" creationId="{00000000-0000-0000-0000-000000000000}"/>
          </ac:cxnSpMkLst>
        </pc:cxnChg>
        <pc:sldLayoutChg chg="del">
          <pc:chgData name="manishkr2981999@gmail.com" userId="5bfb2a956289c4b3" providerId="LiveId" clId="{BD45F60D-4CE0-4C92-A793-F6A30E45AAF4}" dt="2021-11-22T03:51:07.048" v="6" actId="2696"/>
          <pc:sldLayoutMkLst>
            <pc:docMk/>
            <pc:sldMasterMk cId="225045729" sldId="2147483660"/>
            <pc:sldLayoutMk cId="4281256996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4DDF7-AE6C-4425-9B3D-3A308A7B9B9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89FEB-6B38-4EA2-BF37-842F34FE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4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89FEB-6B38-4EA2-BF37-842F34FE89A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03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89FEB-6B38-4EA2-BF37-842F34FE89A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1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090846" y="1775012"/>
            <a:ext cx="4873625" cy="31194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227622" y="1775012"/>
            <a:ext cx="4873625" cy="31194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575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249679"/>
            <a:ext cx="2628900" cy="4927283"/>
          </a:xfrm>
          <a:prstGeom prst="rect">
            <a:avLst/>
          </a:prstGeom>
        </p:spPr>
        <p:txBody>
          <a:bodyPr vert="eaVert"/>
          <a:lstStyle>
            <a:lvl1pPr>
              <a:defRPr sz="4000">
                <a:solidFill>
                  <a:srgbClr val="36363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49679"/>
            <a:ext cx="7734300" cy="4927284"/>
          </a:xfrm>
          <a:prstGeom prst="rect">
            <a:avLst/>
          </a:prstGeom>
        </p:spPr>
        <p:txBody>
          <a:bodyPr vert="eaVert"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2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27F7-5BC5-4A0D-8285-999CFF689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EE478-41B3-4643-8173-FAF4C833C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481E-1E93-4B84-8160-8847FD2A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E62B-91E5-4937-A475-9C7DEF92EAC8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ED2E-BC17-45DF-A414-06CCBA81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4C08-9E36-448E-9CDA-CE4B1394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4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883920"/>
            <a:ext cx="11369040" cy="81692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825624"/>
            <a:ext cx="11369040" cy="469709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2800">
                <a:solidFill>
                  <a:schemeClr val="tx1"/>
                </a:solidFill>
              </a:defRPr>
            </a:lvl3pPr>
            <a:lvl4pPr>
              <a:defRPr sz="2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4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3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3920"/>
            <a:ext cx="10515600" cy="806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3920"/>
            <a:ext cx="10591800" cy="827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61527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85439"/>
            <a:ext cx="5157787" cy="33042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61527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85439"/>
            <a:ext cx="5183188" cy="33042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9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328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36363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7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1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5840"/>
            <a:ext cx="10515600" cy="68484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36363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29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rot="10800000">
            <a:off x="10884676" y="-2"/>
            <a:ext cx="2461845" cy="874060"/>
          </a:xfrm>
          <a:custGeom>
            <a:avLst/>
            <a:gdLst>
              <a:gd name="connsiteX0" fmla="*/ 1796618 w 2461845"/>
              <a:gd name="connsiteY0" fmla="*/ 758952 h 758952"/>
              <a:gd name="connsiteX1" fmla="*/ 0 w 2461845"/>
              <a:gd name="connsiteY1" fmla="*/ 758952 h 758952"/>
              <a:gd name="connsiteX2" fmla="*/ 0 w 2461845"/>
              <a:gd name="connsiteY2" fmla="*/ 0 h 758952"/>
              <a:gd name="connsiteX3" fmla="*/ 2461845 w 2461845"/>
              <a:gd name="connsiteY3" fmla="*/ 0 h 758952"/>
              <a:gd name="connsiteX0" fmla="*/ 1796618 w 2461845"/>
              <a:gd name="connsiteY0" fmla="*/ 758952 h 758952"/>
              <a:gd name="connsiteX1" fmla="*/ 797668 w 2461845"/>
              <a:gd name="connsiteY1" fmla="*/ 758952 h 758952"/>
              <a:gd name="connsiteX2" fmla="*/ 0 w 2461845"/>
              <a:gd name="connsiteY2" fmla="*/ 0 h 758952"/>
              <a:gd name="connsiteX3" fmla="*/ 2461845 w 2461845"/>
              <a:gd name="connsiteY3" fmla="*/ 0 h 758952"/>
              <a:gd name="connsiteX4" fmla="*/ 1796618 w 2461845"/>
              <a:gd name="connsiteY4" fmla="*/ 758952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1845" h="758952">
                <a:moveTo>
                  <a:pt x="1796618" y="758952"/>
                </a:moveTo>
                <a:lnTo>
                  <a:pt x="797668" y="758952"/>
                </a:lnTo>
                <a:lnTo>
                  <a:pt x="0" y="0"/>
                </a:lnTo>
                <a:lnTo>
                  <a:pt x="2461845" y="0"/>
                </a:lnTo>
                <a:lnTo>
                  <a:pt x="1796618" y="758952"/>
                </a:lnTo>
                <a:close/>
              </a:path>
            </a:pathLst>
          </a:custGeom>
          <a:solidFill>
            <a:srgbClr val="0E388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51061" y="344695"/>
            <a:ext cx="180939" cy="184666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/>
          <a:p>
            <a:pPr algn="ctr"/>
            <a:fld id="{E16A8759-7B44-BB4A-AA3A-C8FDA7FC6F4E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0000" y="-493091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0000" y="696688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832000" y="-493091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832000" y="696688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096000" y="-493091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96000" y="696688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-297546" y="105405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V="1">
            <a:off x="-297546" y="3249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V="1">
            <a:off x="-297546" y="6318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V="1">
            <a:off x="12481107" y="3249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12481107" y="6318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12481107" y="105405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9108" y="190806"/>
            <a:ext cx="785669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Enhanced Oil Recovery</a:t>
            </a:r>
          </a:p>
        </p:txBody>
      </p:sp>
    </p:spTree>
    <p:extLst>
      <p:ext uri="{BB962C8B-B14F-4D97-AF65-F5344CB8AC3E}">
        <p14:creationId xmlns:p14="http://schemas.microsoft.com/office/powerpoint/2010/main" val="22504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fuel.2019.115915" TargetMode="External"/><Relationship Id="rId2" Type="http://schemas.openxmlformats.org/officeDocument/2006/relationships/hyperlink" Target="https://doi.org/10.2118/39234-P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9539-4A1A-46B6-AE78-1D252B9A8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559" y="1122363"/>
            <a:ext cx="10438543" cy="5216792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IN" sz="2400" b="0" dirty="0">
                <a:solidFill>
                  <a:schemeClr val="tx1"/>
                </a:solidFill>
              </a:rPr>
            </a:br>
            <a:r>
              <a:rPr lang="en-IN" sz="2400" b="0" dirty="0">
                <a:solidFill>
                  <a:schemeClr val="tx1"/>
                </a:solidFill>
              </a:rPr>
              <a:t>                                                                                       Course Instructor- Dr. Sivasankar P.</a:t>
            </a:r>
            <a:br>
              <a:rPr lang="en-IN" sz="2400" b="0" dirty="0">
                <a:solidFill>
                  <a:schemeClr val="tx1"/>
                </a:solidFill>
              </a:rPr>
            </a:br>
            <a:r>
              <a:rPr lang="en-IN" sz="2400" b="0" dirty="0">
                <a:solidFill>
                  <a:schemeClr val="tx1"/>
                </a:solidFill>
              </a:rPr>
              <a:t>                                                                             Presented by- Manish Kumar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EA771-D3C1-4119-B6FB-1CD157E6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7571"/>
            <a:ext cx="9144000" cy="1655762"/>
          </a:xfrm>
        </p:spPr>
        <p:txBody>
          <a:bodyPr/>
          <a:lstStyle/>
          <a:p>
            <a:r>
              <a:rPr lang="en-US" sz="3600" dirty="0">
                <a:latin typeface="Arial Rounded MT Bold" panose="020F0704030504030204" pitchFamily="34" charset="0"/>
              </a:rPr>
              <a:t>EOR Screening using Classification and Clustering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36A1F-0321-4019-A81B-5B54586F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745" y="2265745"/>
            <a:ext cx="2326510" cy="2326510"/>
          </a:xfrm>
          <a:prstGeom prst="rect">
            <a:avLst/>
          </a:prstGeom>
          <a:ln w="635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C0D7A-B843-4A57-8965-6544F81E97AF}"/>
              </a:ext>
            </a:extLst>
          </p:cNvPr>
          <p:cNvSpPr txBox="1"/>
          <p:nvPr/>
        </p:nvSpPr>
        <p:spPr>
          <a:xfrm>
            <a:off x="71920" y="5535104"/>
            <a:ext cx="5849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Dept. of 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Petroleum Engineering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Indian Institute of Petroleum and  Energy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Visakhapatnam-530003</a:t>
            </a:r>
            <a:endParaRPr lang="en-IN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FD22E-47B4-45B4-8247-837D1CEE2A05}"/>
              </a:ext>
            </a:extLst>
          </p:cNvPr>
          <p:cNvSpPr txBox="1"/>
          <p:nvPr/>
        </p:nvSpPr>
        <p:spPr>
          <a:xfrm>
            <a:off x="5979559" y="296409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B6976-6964-4F89-8660-D39CE3E9DB59}"/>
              </a:ext>
            </a:extLst>
          </p:cNvPr>
          <p:cNvSpPr txBox="1"/>
          <p:nvPr/>
        </p:nvSpPr>
        <p:spPr>
          <a:xfrm>
            <a:off x="4462409" y="4592255"/>
            <a:ext cx="326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0" dirty="0">
                <a:solidFill>
                  <a:schemeClr val="tx1"/>
                </a:solidFill>
              </a:rPr>
              <a:t>Enhanced Oil Recovery</a:t>
            </a:r>
            <a:endParaRPr lang="en-IN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3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4670-D8C7-4EDF-91E4-23A8EB1A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DD09-8AD8-4CD0-8075-55557C96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383636"/>
                </a:solidFill>
                <a:effectLst/>
              </a:rPr>
              <a:t>Taber, J.J., Martin, F.D., and R.S. Seright. "EOR Screening Criteria Revisited—Part 2: Applications and Impact of Oil Prices." </a:t>
            </a:r>
            <a:r>
              <a:rPr lang="en-US" sz="2800" b="0" i="1" dirty="0">
                <a:solidFill>
                  <a:srgbClr val="383636"/>
                </a:solidFill>
                <a:effectLst/>
              </a:rPr>
              <a:t>SPE Res Eng</a:t>
            </a:r>
            <a:r>
              <a:rPr lang="en-US" sz="2800" b="0" i="0" dirty="0">
                <a:solidFill>
                  <a:srgbClr val="383636"/>
                </a:solidFill>
                <a:effectLst/>
              </a:rPr>
              <a:t> 12 (1997): 199–206. doi: </a:t>
            </a:r>
            <a:r>
              <a:rPr lang="en-US" sz="2800" b="0" i="0" u="none" strike="noStrike" dirty="0">
                <a:solidFill>
                  <a:srgbClr val="0F5DB9"/>
                </a:solidFill>
                <a:effectLst/>
                <a:hlinkClick r:id="rId2"/>
              </a:rPr>
              <a:t>https://doi.org/10.2118/39234-PA</a:t>
            </a:r>
            <a:endParaRPr lang="en-US" sz="2800" b="0" i="0" u="none" strike="noStrike" dirty="0">
              <a:solidFill>
                <a:srgbClr val="0F5DB9"/>
              </a:solidFill>
              <a:effectLst/>
            </a:endParaRPr>
          </a:p>
          <a:p>
            <a:r>
              <a:rPr lang="en-US" sz="2800" dirty="0"/>
              <a:t>Development of a hybrid scoring system for EOR screening by combining conventional screening guidelines and random forest algorithm </a:t>
            </a:r>
            <a:r>
              <a:rPr lang="en-US" sz="2800" dirty="0">
                <a:hlinkClick r:id="rId3"/>
              </a:rPr>
              <a:t>https://doi.org/10.1016/j.fuel.2019.115915</a:t>
            </a:r>
            <a:endParaRPr lang="en-US" sz="2800" b="0" i="0" u="none" strike="noStrike" dirty="0">
              <a:solidFill>
                <a:srgbClr val="0F5DB9"/>
              </a:solidFill>
              <a:effectLst/>
            </a:endParaRPr>
          </a:p>
          <a:p>
            <a:pPr marL="0" indent="0">
              <a:buNone/>
            </a:pPr>
            <a:endParaRPr lang="en-US" sz="2800" b="1" i="0" dirty="0">
              <a:solidFill>
                <a:srgbClr val="383636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62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052A-DF71-4BE6-90B4-69C2ADB6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494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48CF-2577-4029-8FC3-65B5356A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9BBA0-3AC1-4AFD-848A-D7F57BDE12DD}"/>
              </a:ext>
            </a:extLst>
          </p:cNvPr>
          <p:cNvSpPr txBox="1"/>
          <p:nvPr/>
        </p:nvSpPr>
        <p:spPr>
          <a:xfrm>
            <a:off x="1017141" y="1901065"/>
            <a:ext cx="466751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step of EOR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Conventionally go/no/go approach was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range of Reservoir &amp; fluid  parameters to filter EOR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2400" dirty="0"/>
              <a:t>L can find hidden patterns </a:t>
            </a:r>
            <a:endParaRPr lang="en-IN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FF568-3636-4DA7-9C6A-BFA9AEA3D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8" r="5003"/>
          <a:stretch/>
        </p:blipFill>
        <p:spPr>
          <a:xfrm>
            <a:off x="5863601" y="1818283"/>
            <a:ext cx="6048428" cy="345211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CC1F4-1428-4BAC-8F3E-385496C23D2E}"/>
              </a:ext>
            </a:extLst>
          </p:cNvPr>
          <p:cNvSpPr txBox="1"/>
          <p:nvPr/>
        </p:nvSpPr>
        <p:spPr>
          <a:xfrm>
            <a:off x="6096000" y="5506948"/>
            <a:ext cx="550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 1. Selection Criteria for Polymer flooding </a:t>
            </a:r>
            <a:r>
              <a:rPr lang="en-IN" dirty="0"/>
              <a:t>Taber et al. in 1997</a:t>
            </a:r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3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08E2-7705-45FB-8302-C7DD133A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Data Preparation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7909-7697-491E-967D-4F3B297C25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/>
              <a:t>Establishing a dataset is a challenge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Dataset with 203 samples 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Various Pre processing steps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CO2 and Steam injection most widely implemented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01476E-BBE4-486A-9461-32DF37392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6309" y="1825625"/>
            <a:ext cx="4329665" cy="3931534"/>
          </a:xfrm>
        </p:spPr>
      </p:pic>
    </p:spTree>
    <p:extLst>
      <p:ext uri="{BB962C8B-B14F-4D97-AF65-F5344CB8AC3E}">
        <p14:creationId xmlns:p14="http://schemas.microsoft.com/office/powerpoint/2010/main" val="217030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48F2-3BF2-4B32-A466-6E4444B4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28133"/>
            <a:ext cx="5108949" cy="827070"/>
          </a:xfrm>
        </p:spPr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Some Visible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D0F376-7E64-45CC-8F80-B1FC844C0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6175" y="907897"/>
            <a:ext cx="2150690" cy="20482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6C4E7-582E-4DB7-BE95-ABFDC4CF8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28109"/>
            <a:ext cx="4163727" cy="4584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Oil Saturation</a:t>
            </a:r>
            <a:r>
              <a:rPr lang="en-IN" dirty="0"/>
              <a:t> HC&gt;Steam&gt;CO2 injection&gt;Combustion&gt;Polymer               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Temperature</a:t>
            </a:r>
            <a:r>
              <a:rPr lang="en-IN" dirty="0"/>
              <a:t> Combustion&gt;HC Injection&gt;CO2 injection&gt;Polymer&gt;Steam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Gravity</a:t>
            </a:r>
            <a:r>
              <a:rPr lang="en-IN" dirty="0"/>
              <a:t> HC injection-&gt;CO2 Injection-&gt;Polymer-&gt;Combustion-&gt;Steam Injection                                                           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Depth</a:t>
            </a:r>
            <a:r>
              <a:rPr lang="en-IN" dirty="0"/>
              <a:t>  HC injection-&gt;Combustion-&gt;CO2 Injection-&gt;Polymer-&gt;Steam Injection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F47CE-0C86-4A52-8D05-553C49A69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809" y="998349"/>
            <a:ext cx="2070056" cy="1957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F8A15F-3144-4557-8990-8A3F9C75CA86}"/>
              </a:ext>
            </a:extLst>
          </p:cNvPr>
          <p:cNvSpPr txBox="1"/>
          <p:nvPr/>
        </p:nvSpPr>
        <p:spPr>
          <a:xfrm>
            <a:off x="6493090" y="2883000"/>
            <a:ext cx="10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A6EE1-415F-4E46-A08B-CB2F8E681561}"/>
              </a:ext>
            </a:extLst>
          </p:cNvPr>
          <p:cNvSpPr txBox="1"/>
          <p:nvPr/>
        </p:nvSpPr>
        <p:spPr>
          <a:xfrm>
            <a:off x="9412117" y="2883000"/>
            <a:ext cx="10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Gravity</a:t>
            </a:r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D0F0F7-70D9-4EA1-887D-50FED0F1FD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817"/>
          <a:stretch/>
        </p:blipFill>
        <p:spPr>
          <a:xfrm>
            <a:off x="5777642" y="3548492"/>
            <a:ext cx="2606070" cy="2048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6F29CE-BA46-4728-9691-339A1D8A8583}"/>
              </a:ext>
            </a:extLst>
          </p:cNvPr>
          <p:cNvSpPr txBox="1"/>
          <p:nvPr/>
        </p:nvSpPr>
        <p:spPr>
          <a:xfrm>
            <a:off x="6428059" y="5523595"/>
            <a:ext cx="15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Temperature</a:t>
            </a:r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937A22-2AC4-4EB7-8684-81499CED1F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130"/>
          <a:stretch/>
        </p:blipFill>
        <p:spPr>
          <a:xfrm>
            <a:off x="9018317" y="3600746"/>
            <a:ext cx="1841754" cy="1834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56052D-D41A-4BFB-B73E-04FB348F9CDE}"/>
              </a:ext>
            </a:extLst>
          </p:cNvPr>
          <p:cNvSpPr txBox="1"/>
          <p:nvPr/>
        </p:nvSpPr>
        <p:spPr>
          <a:xfrm>
            <a:off x="9344767" y="5437744"/>
            <a:ext cx="15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Oil Saturation</a:t>
            </a:r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0692D4-1316-4512-B2D0-4E8F265B3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6917" y="1137193"/>
            <a:ext cx="1244664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20C2-86F5-4B3B-BECE-91E16CF2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between various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DFB0B-FFCA-40D5-8CE3-08FE04381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409" y="1700848"/>
            <a:ext cx="6375182" cy="4783669"/>
          </a:xfrm>
        </p:spPr>
      </p:pic>
    </p:spTree>
    <p:extLst>
      <p:ext uri="{BB962C8B-B14F-4D97-AF65-F5344CB8AC3E}">
        <p14:creationId xmlns:p14="http://schemas.microsoft.com/office/powerpoint/2010/main" val="192031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EC71-CB26-438D-9565-24E844D9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Splitting data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3311-9183-4927-BC97-DD3AFCE7BB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2800" dirty="0"/>
              <a:t>20 % of dataset was used as test data</a:t>
            </a:r>
          </a:p>
          <a:p>
            <a:pPr>
              <a:lnSpc>
                <a:spcPct val="100000"/>
              </a:lnSpc>
            </a:pPr>
            <a:r>
              <a:rPr lang="en-IN" sz="2800" dirty="0"/>
              <a:t>Split was stratified to ensure uniform proportional splitting </a:t>
            </a:r>
          </a:p>
          <a:p>
            <a:pPr>
              <a:lnSpc>
                <a:spcPct val="100000"/>
              </a:lnSpc>
            </a:pPr>
            <a:r>
              <a:rPr lang="en-IN" sz="2800" dirty="0"/>
              <a:t>Random Forest Classifier was used to train the data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Training accuracy of 98.76% and testing accuracy of 90.24%</a:t>
            </a:r>
            <a:endParaRPr lang="en-IN" sz="2800" dirty="0"/>
          </a:p>
          <a:p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B04012-62C2-4927-8C32-9BBA8360C1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069231" cy="34327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12058D-7078-452D-9ED4-F13893FBDCE1}"/>
              </a:ext>
            </a:extLst>
          </p:cNvPr>
          <p:cNvSpPr txBox="1"/>
          <p:nvPr/>
        </p:nvSpPr>
        <p:spPr>
          <a:xfrm>
            <a:off x="6527514" y="5393299"/>
            <a:ext cx="550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  Accuracy vs Max depth </a:t>
            </a:r>
          </a:p>
        </p:txBody>
      </p:sp>
    </p:spTree>
    <p:extLst>
      <p:ext uri="{BB962C8B-B14F-4D97-AF65-F5344CB8AC3E}">
        <p14:creationId xmlns:p14="http://schemas.microsoft.com/office/powerpoint/2010/main" val="195739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FCED-56DA-40A8-B5FB-13B0E697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70AE4-B532-4397-A7AA-9D95BCEF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384" y="1711122"/>
            <a:ext cx="8124992" cy="4122063"/>
          </a:xfrm>
        </p:spPr>
      </p:pic>
    </p:spTree>
    <p:extLst>
      <p:ext uri="{BB962C8B-B14F-4D97-AF65-F5344CB8AC3E}">
        <p14:creationId xmlns:p14="http://schemas.microsoft.com/office/powerpoint/2010/main" val="355000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BD78-C850-4E29-BD44-A44AE4FE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Analysing through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AA44-F872-41D7-BFAF-D9524117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3200" dirty="0"/>
              <a:t>Data is scaled by Min Max Scaler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KMeans algorithm was used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Numbers of clusters were 5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Generated Similar results 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8CDDBB-9BE1-4D1D-81A3-8E9AC2D68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597"/>
          <a:stretch/>
        </p:blipFill>
        <p:spPr>
          <a:xfrm>
            <a:off x="6172202" y="2085653"/>
            <a:ext cx="5654246" cy="3657601"/>
          </a:xfrm>
        </p:spPr>
      </p:pic>
    </p:spTree>
    <p:extLst>
      <p:ext uri="{BB962C8B-B14F-4D97-AF65-F5344CB8AC3E}">
        <p14:creationId xmlns:p14="http://schemas.microsoft.com/office/powerpoint/2010/main" val="270247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EA0F-D9A0-4192-B4BA-936AA110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698985"/>
            <a:ext cx="11724640" cy="816928"/>
          </a:xfrm>
        </p:spPr>
        <p:txBody>
          <a:bodyPr/>
          <a:lstStyle/>
          <a:p>
            <a:r>
              <a:rPr lang="en-US" dirty="0"/>
              <a:t>Comparison of result from Clustering and original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D337D-26FD-4E67-B865-5F8EAB15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3"/>
          <a:stretch/>
        </p:blipFill>
        <p:spPr>
          <a:xfrm>
            <a:off x="2145561" y="1746606"/>
            <a:ext cx="7900877" cy="3821058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749620"/>
      </p:ext>
    </p:extLst>
  </p:cSld>
  <p:clrMapOvr>
    <a:masterClrMapping/>
  </p:clrMapOvr>
</p:sld>
</file>

<file path=ppt/theme/theme1.xml><?xml version="1.0" encoding="utf-8"?>
<a:theme xmlns:a="http://schemas.openxmlformats.org/drawingml/2006/main" name="SPE-208447-MS">
  <a:themeElements>
    <a:clrScheme name="SPE Conference Templates">
      <a:dk1>
        <a:srgbClr val="4D4D4F"/>
      </a:dk1>
      <a:lt1>
        <a:sysClr val="window" lastClr="FFFFFF"/>
      </a:lt1>
      <a:dk2>
        <a:srgbClr val="0046AD"/>
      </a:dk2>
      <a:lt2>
        <a:srgbClr val="EFEEED"/>
      </a:lt2>
      <a:accent1>
        <a:srgbClr val="F0AB00"/>
      </a:accent1>
      <a:accent2>
        <a:srgbClr val="F9D380"/>
      </a:accent2>
      <a:accent3>
        <a:srgbClr val="797DB0"/>
      </a:accent3>
      <a:accent4>
        <a:srgbClr val="363635"/>
      </a:accent4>
      <a:accent5>
        <a:srgbClr val="696968"/>
      </a:accent5>
      <a:accent6>
        <a:srgbClr val="A8A7A7"/>
      </a:accent6>
      <a:hlink>
        <a:srgbClr val="132E77"/>
      </a:hlink>
      <a:folHlink>
        <a:srgbClr val="797D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800" b="0" i="0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SPE-208447-MS</Template>
  <TotalTime>499</TotalTime>
  <Words>335</Words>
  <Application>Microsoft Office PowerPoint</Application>
  <PresentationFormat>Widescreen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Rounded MT Bold</vt:lpstr>
      <vt:lpstr>Calibri</vt:lpstr>
      <vt:lpstr>SPE-208447-MS</vt:lpstr>
      <vt:lpstr>                                                                                        Course Instructor- Dr. Sivasankar P.                                                                              Presented by- Manish Kumar</vt:lpstr>
      <vt:lpstr>Introduction</vt:lpstr>
      <vt:lpstr>Data Preparation and Analysis</vt:lpstr>
      <vt:lpstr>Some Visible Trends</vt:lpstr>
      <vt:lpstr>Correlation between various features</vt:lpstr>
      <vt:lpstr>Splitting data and Training</vt:lpstr>
      <vt:lpstr>Feature Importance</vt:lpstr>
      <vt:lpstr>Analysing through clustering</vt:lpstr>
      <vt:lpstr>Comparison of result from Clustering and original data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manishkr2981999@gmail.com</dc:creator>
  <cp:lastModifiedBy>manishkr2981999@gmail.com</cp:lastModifiedBy>
  <cp:revision>70</cp:revision>
  <dcterms:created xsi:type="dcterms:W3CDTF">2021-11-22T03:47:28Z</dcterms:created>
  <dcterms:modified xsi:type="dcterms:W3CDTF">2021-12-13T13:56:24Z</dcterms:modified>
</cp:coreProperties>
</file>