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7" r:id="rId10"/>
    <p:sldId id="266" r:id="rId11"/>
    <p:sldId id="270" r:id="rId12"/>
    <p:sldId id="262" r:id="rId13"/>
    <p:sldId id="263" r:id="rId14"/>
    <p:sldId id="264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1694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B0A8-1F45-49DC-B14D-B05F502DE8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048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HEAPIFIERS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9144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791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mbria" pitchFamily="18" charset="0"/>
                <a:ea typeface="Cambria" pitchFamily="18" charset="0"/>
              </a:rPr>
              <a:t>Venue: 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Talla</a:t>
            </a: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Padmavathi</a:t>
            </a: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College of Engineering, </a:t>
            </a:r>
            <a:r>
              <a:rPr lang="en-US" sz="2400" b="1" dirty="0" err="1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Kazipet</a:t>
            </a:r>
            <a:r>
              <a:rPr lang="en-US" sz="2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Telangana</a:t>
            </a:r>
            <a:endParaRPr lang="en-US" sz="24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0FCA-A66C-4537-91EE-F8DB311B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VOLUNTEER</a:t>
            </a:r>
            <a:r>
              <a:rPr lang="en-US" dirty="0"/>
              <a:t> </a:t>
            </a:r>
            <a:r>
              <a:rPr lang="en-US" u="sng" dirty="0"/>
              <a:t>MODULE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27BBC-98BE-4B1B-93D0-68F8781D0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7984" y="2031795"/>
            <a:ext cx="4608511" cy="345638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60490F-696F-9BD7-69D2-B2A9D4511B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9" y="1459903"/>
            <a:ext cx="4537635" cy="2977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15D094-A22D-F7E1-30D1-9C894EC5802F}"/>
              </a:ext>
            </a:extLst>
          </p:cNvPr>
          <p:cNvSpPr txBox="1"/>
          <p:nvPr/>
        </p:nvSpPr>
        <p:spPr>
          <a:xfrm>
            <a:off x="270950" y="4941168"/>
            <a:ext cx="43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:Volunteer Module using Raspberry Pi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948F6-8440-E193-3B3D-058092ED46E5}"/>
              </a:ext>
            </a:extLst>
          </p:cNvPr>
          <p:cNvSpPr txBox="1"/>
          <p:nvPr/>
        </p:nvSpPr>
        <p:spPr>
          <a:xfrm>
            <a:off x="4801364" y="6112361"/>
            <a:ext cx="374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Fig.:  Implementation on Raspberry Pi</a:t>
            </a:r>
          </a:p>
          <a:p>
            <a:pPr algn="ctr"/>
            <a:r>
              <a:rPr lang="en-IN" dirty="0"/>
              <a:t>(Rear view)</a:t>
            </a:r>
          </a:p>
        </p:txBody>
      </p:sp>
    </p:spTree>
    <p:extLst>
      <p:ext uri="{BB962C8B-B14F-4D97-AF65-F5344CB8AC3E}">
        <p14:creationId xmlns:p14="http://schemas.microsoft.com/office/powerpoint/2010/main" val="34256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DE7E-27B7-426D-9D84-3A1C0DDC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u="sng" dirty="0"/>
              <a:t>Power</a:t>
            </a:r>
            <a:r>
              <a:rPr lang="en-US" sz="4000" dirty="0"/>
              <a:t> </a:t>
            </a:r>
            <a:r>
              <a:rPr lang="en-US" sz="4000" u="sng" dirty="0"/>
              <a:t>Line</a:t>
            </a:r>
            <a:r>
              <a:rPr lang="en-US" sz="4000" dirty="0"/>
              <a:t> </a:t>
            </a:r>
            <a:r>
              <a:rPr lang="en-US" sz="4000" u="sng" dirty="0"/>
              <a:t>Carrier</a:t>
            </a:r>
            <a:r>
              <a:rPr lang="en-US" sz="4000" dirty="0"/>
              <a:t> </a:t>
            </a:r>
            <a:r>
              <a:rPr lang="en-US" sz="4000" u="sng" dirty="0"/>
              <a:t>Communication</a:t>
            </a:r>
            <a:r>
              <a:rPr lang="en-US" sz="4000" dirty="0"/>
              <a:t> </a:t>
            </a:r>
            <a:r>
              <a:rPr lang="en-US" sz="4000" u="sng" dirty="0"/>
              <a:t>System</a:t>
            </a:r>
            <a:br>
              <a:rPr lang="en-US" dirty="0"/>
            </a:br>
            <a:r>
              <a:rPr lang="en-US" dirty="0"/>
              <a:t>(PLCC)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FD472-4C82-4999-A5C3-0E8F9946B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0888" y="781244"/>
            <a:ext cx="3842223" cy="6257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DBC1E-2C62-8BF2-BFF6-054B162321EF}"/>
              </a:ext>
            </a:extLst>
          </p:cNvPr>
          <p:cNvSpPr txBox="1"/>
          <p:nvPr/>
        </p:nvSpPr>
        <p:spPr>
          <a:xfrm>
            <a:off x="1115616" y="623731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Fig: PLCC Implementation Using Microcontroller(</a:t>
            </a:r>
            <a:r>
              <a:rPr lang="en-US" dirty="0" err="1"/>
              <a:t>ardiuno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9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1437928" cy="650503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085F9-87A1-F981-E35E-1B266884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28" y="237999"/>
            <a:ext cx="6984776" cy="5749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8CD66-8256-FA2D-9088-DF9FBE05AEF7}"/>
              </a:ext>
            </a:extLst>
          </p:cNvPr>
          <p:cNvSpPr txBox="1"/>
          <p:nvPr/>
        </p:nvSpPr>
        <p:spPr>
          <a:xfrm>
            <a:off x="1429937" y="6335609"/>
            <a:ext cx="580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Fig.: Shows enrolment , search and deletion of print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0B8A9-FCA5-A325-3191-50C02DD6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105194" cy="65739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7A9E2-782E-4FA4-8B20-E9039017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40" y="404664"/>
            <a:ext cx="6098260" cy="5505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465E2-6D60-4A7B-A8CD-615400587864}"/>
              </a:ext>
            </a:extLst>
          </p:cNvPr>
          <p:cNvSpPr txBox="1"/>
          <p:nvPr/>
        </p:nvSpPr>
        <p:spPr>
          <a:xfrm flipH="1">
            <a:off x="1674140" y="6196171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Fig.: Any Time Scholarship Status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0401C-E8A6-4CA9-9BB7-0F0F756BA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4603575" cy="3383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46C17-7A91-4FA9-82B2-D0D68162D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80" y="3499728"/>
            <a:ext cx="4325415" cy="32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6E00C-3E70-4D2C-B6FC-312D75BB6376}"/>
              </a:ext>
            </a:extLst>
          </p:cNvPr>
          <p:cNvSpPr txBox="1"/>
          <p:nvPr/>
        </p:nvSpPr>
        <p:spPr>
          <a:xfrm>
            <a:off x="1583668" y="2564904"/>
            <a:ext cx="597666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/>
              <a:t>THANK</a:t>
            </a:r>
            <a:r>
              <a:rPr lang="en-US" sz="5400" dirty="0"/>
              <a:t> </a:t>
            </a:r>
            <a:r>
              <a:rPr lang="en-US" sz="8800" dirty="0"/>
              <a:t>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23583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1524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Ministry of Electronics and Information Technology (MEITY).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3A488B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PROBLEM STATEMENT: </a:t>
            </a: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Offline Portal For Direct Benefit Transfer of Scholarship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676400"/>
            <a:ext cx="899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/>
              <a:t>Direct Benefit Transfers (DBTs) have turned into the standard Government plans utilizing </a:t>
            </a:r>
          </a:p>
          <a:p>
            <a:pPr algn="just"/>
            <a:r>
              <a:rPr lang="en-US" b="1" dirty="0"/>
              <a:t>    DBT to move money to needy recipients.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FF0066"/>
                </a:solidFill>
              </a:rPr>
              <a:t>In a Mobile Vaani overview, 1 of every 5 respondents said they don't have banks in their </a:t>
            </a: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   area, and as the discoveries partook in this LibTech study,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We frequently hear on Mobile Vaani that individuals venture out a few kilometers to get to  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    their NREGA compensation and other government qualifications.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The Department of Education conducts various scholarship programs and drives to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    felicitate learning through monetary incentives among rural areas</a:t>
            </a:r>
            <a:r>
              <a:rPr lang="en-US" b="1" dirty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The money is sent physically via cheques and drafts, but the process is not reliable and  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    time-consuming.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/>
              <a:t>This project aims to minimize/remove the hesitance and issues with DBTs. It tends to </a:t>
            </a:r>
          </a:p>
          <a:p>
            <a:pPr algn="just"/>
            <a:r>
              <a:rPr lang="en-US" b="1" dirty="0"/>
              <a:t>    explore the flow and technologies needed to improve the processes of digital scholarship  </a:t>
            </a:r>
          </a:p>
          <a:p>
            <a:pPr algn="just"/>
            <a:r>
              <a:rPr lang="en-US" b="1" dirty="0"/>
              <a:t>    payment."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106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Bahnschrift Condensed" pitchFamily="34" charset="0"/>
              </a:rPr>
              <a:t>Design of Power Line Carrier Communication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4038600"/>
            <a:ext cx="1981200" cy="990600"/>
          </a:xfrm>
          <a:prstGeom prst="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562600"/>
            <a:ext cx="1981200" cy="990600"/>
          </a:xfrm>
          <a:prstGeom prst="rect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4038600"/>
            <a:ext cx="1981200" cy="990600"/>
          </a:xfrm>
          <a:prstGeom prst="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981200"/>
            <a:ext cx="7924800" cy="15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2438400"/>
            <a:ext cx="7924800" cy="15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-38100" y="3009900"/>
            <a:ext cx="2057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48097" y="3238103"/>
            <a:ext cx="1600200" cy="7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515894" y="3009106"/>
            <a:ext cx="2057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201297" y="3238103"/>
            <a:ext cx="1600200" cy="7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4400" y="190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4400" y="1905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800" y="23622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67600" y="1905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1000" y="4191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ahnschrift Condensed" pitchFamily="34" charset="0"/>
              </a:rPr>
              <a:t>Carrier Module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Bahnschrift Condensed" pitchFamily="34" charset="0"/>
              </a:rPr>
              <a:t>Master Computer-1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05400" y="502920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86600" y="4191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Bahnschrift Condensed" pitchFamily="34" charset="0"/>
              </a:rPr>
              <a:t>Govt. of India/ Authorities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34200" y="5562600"/>
            <a:ext cx="1981200" cy="990600"/>
          </a:xfrm>
          <a:prstGeom prst="rect">
            <a:avLst/>
          </a:prstGeom>
          <a:solidFill>
            <a:srgbClr val="92D05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5715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Arial Black" pitchFamily="34" charset="0"/>
              </a:rPr>
              <a:t>Govt. of India/ Authorities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1066800" y="5029200"/>
            <a:ext cx="2286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7772400" y="5029200"/>
            <a:ext cx="2286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086600" y="5715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Volunteer/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Beneficiary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381000" y="2057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Black" pitchFamily="34" charset="0"/>
              </a:rPr>
              <a:t>AC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0" y="2057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Black" pitchFamily="34" charset="0"/>
              </a:rPr>
              <a:t>AC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304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Bahnschrift Condensed" pitchFamily="34" charset="0"/>
              </a:rPr>
              <a:t>Integration of GUI with PLCC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914400"/>
            <a:ext cx="480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860222"/>
            <a:ext cx="2971800" cy="276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33599"/>
            <a:ext cx="31400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3886200"/>
            <a:ext cx="2301875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04800" y="65502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Operated by Govt./ Officer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2800" y="65502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Operated by  Volunteer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65502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Beneficiary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2A856D9-215C-474B-9188-21D5B973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860223"/>
            <a:ext cx="2971800" cy="276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839200" cy="147002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Hardware/software co-design </a:t>
            </a:r>
            <a:r>
              <a:rPr lang="en-US" sz="2400" dirty="0"/>
              <a:t>means meeting system level objectives by exploiting the synergism of hardware and software through their concurrent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Bahnschrift Condensed" pitchFamily="34" charset="0"/>
              </a:rPr>
              <a:t>HSCD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927225"/>
            <a:ext cx="36575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76400"/>
            <a:ext cx="360203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D3D95F2-37BB-4C3D-BD6F-B10C53108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61753"/>
            <a:ext cx="360203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685800"/>
            <a:ext cx="4419600" cy="6019800"/>
          </a:xfrm>
          <a:prstGeom prst="rect">
            <a:avLst/>
          </a:prstGeom>
          <a:solidFill>
            <a:srgbClr val="FFFF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 Light Condensed" pitchFamily="34" charset="0"/>
              </a:rPr>
              <a:t>Modules Used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762000"/>
            <a:ext cx="4343400" cy="4267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2060"/>
                </a:solidFill>
                <a:latin typeface="Bahnschrift Condensed" pitchFamily="34" charset="0"/>
              </a:rPr>
              <a:t>Hardware Used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1. Raspberry Pi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2. </a:t>
            </a:r>
            <a:r>
              <a:rPr lang="en-US" sz="2400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Arduino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Uno/ </a:t>
            </a:r>
            <a:r>
              <a:rPr lang="en-US" sz="2400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Nano</a:t>
            </a:r>
            <a:endParaRPr lang="en-US" sz="2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3. Fingerprint Scanner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4. PLCC-KQ</a:t>
            </a:r>
          </a:p>
          <a:p>
            <a:pPr algn="just">
              <a:spcBef>
                <a:spcPts val="0"/>
              </a:spcBef>
            </a:pPr>
            <a:endParaRPr lang="en-US" sz="6000" b="1" dirty="0">
              <a:solidFill>
                <a:srgbClr val="002060"/>
              </a:solidFill>
              <a:latin typeface="Bahnschrift Condensed" pitchFamily="34" charset="0"/>
            </a:endParaRPr>
          </a:p>
          <a:p>
            <a:pPr algn="just">
              <a:spcBef>
                <a:spcPts val="0"/>
              </a:spcBef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Bahnschrift Condense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4419600" cy="6019800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762000"/>
            <a:ext cx="3886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9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rgbClr val="002060"/>
                </a:solidFill>
                <a:latin typeface="Bahnschrift Condensed" pitchFamily="34" charset="0"/>
              </a:rPr>
              <a:t>Software Used</a:t>
            </a: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1.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Python 3.9</a:t>
            </a: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2. PyQt5</a:t>
            </a: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3. </a:t>
            </a:r>
            <a:r>
              <a:rPr lang="en-US" sz="2400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Pyrebase</a:t>
            </a:r>
            <a:endParaRPr lang="en-US" sz="2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4. Firebase</a:t>
            </a: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5. </a:t>
            </a:r>
            <a:r>
              <a:rPr lang="en-US" sz="2400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Json</a:t>
            </a:r>
            <a:endParaRPr lang="en-US" sz="2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Bahnschrift Condensed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Bahnschrift Condense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0328-80B6-4FA5-ACC9-0A0345B0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GUI</a:t>
            </a:r>
            <a:r>
              <a:rPr lang="en-US" dirty="0"/>
              <a:t> </a:t>
            </a:r>
            <a:r>
              <a:rPr lang="en-US" u="sng" dirty="0"/>
              <a:t>FOR</a:t>
            </a:r>
            <a:r>
              <a:rPr lang="en-US" dirty="0"/>
              <a:t> </a:t>
            </a:r>
            <a:r>
              <a:rPr lang="en-US" u="sng" dirty="0"/>
              <a:t>GOVT.</a:t>
            </a:r>
            <a:r>
              <a:rPr lang="en-US" dirty="0"/>
              <a:t>/</a:t>
            </a:r>
            <a:r>
              <a:rPr lang="en-US" u="sng" dirty="0"/>
              <a:t>OFFICER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8A546-960D-55B7-38B9-177F83AA9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8" y="1340768"/>
            <a:ext cx="3682753" cy="2371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A90A1-33C2-1AD1-CFED-050A3AAD72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340768"/>
            <a:ext cx="3600414" cy="237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553EC9-174E-07F6-2CAD-92BBEC3B74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17" y="3861048"/>
            <a:ext cx="3189765" cy="22317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CC917-2450-95F5-4BF3-5EFDDF3A6916}"/>
              </a:ext>
            </a:extLst>
          </p:cNvPr>
          <p:cNvSpPr txBox="1"/>
          <p:nvPr/>
        </p:nvSpPr>
        <p:spPr>
          <a:xfrm>
            <a:off x="2339752" y="6398696"/>
            <a:ext cx="496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Fig.: Graphical User Interface for Govt. (or) Officer</a:t>
            </a:r>
          </a:p>
        </p:txBody>
      </p:sp>
    </p:spTree>
    <p:extLst>
      <p:ext uri="{BB962C8B-B14F-4D97-AF65-F5344CB8AC3E}">
        <p14:creationId xmlns:p14="http://schemas.microsoft.com/office/powerpoint/2010/main" val="117007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0FCE-54FC-44A6-886B-715E4F09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57200" y="228919"/>
            <a:ext cx="3682752" cy="4571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D6971-D49D-5D39-CA24-2677B8D1D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8" y="764704"/>
            <a:ext cx="3775082" cy="5329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6D929-97A6-F826-5555-DBB52689D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64704"/>
            <a:ext cx="4846667" cy="288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9246D-E262-D865-0FD1-F3B437EB4ABE}"/>
              </a:ext>
            </a:extLst>
          </p:cNvPr>
          <p:cNvSpPr txBox="1"/>
          <p:nvPr/>
        </p:nvSpPr>
        <p:spPr>
          <a:xfrm flipH="1">
            <a:off x="1449367" y="6237312"/>
            <a:ext cx="4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Fig.: GUI for Govt./Officer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06344B-0A7E-B130-A219-5B16DBDC0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68" y="3788104"/>
            <a:ext cx="4824535" cy="2304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A3DC1B-34C4-5E80-FE65-E943E2792366}"/>
              </a:ext>
            </a:extLst>
          </p:cNvPr>
          <p:cNvSpPr txBox="1"/>
          <p:nvPr/>
        </p:nvSpPr>
        <p:spPr>
          <a:xfrm>
            <a:off x="7102904" y="2504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(Continued…)</a:t>
            </a:r>
          </a:p>
        </p:txBody>
      </p:sp>
    </p:spTree>
    <p:extLst>
      <p:ext uri="{BB962C8B-B14F-4D97-AF65-F5344CB8AC3E}">
        <p14:creationId xmlns:p14="http://schemas.microsoft.com/office/powerpoint/2010/main" val="32438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6363-47F2-406B-A85B-F98F5108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GUI</a:t>
            </a:r>
            <a:r>
              <a:rPr lang="en-US" dirty="0"/>
              <a:t> </a:t>
            </a:r>
            <a:r>
              <a:rPr lang="en-US" u="sng" dirty="0"/>
              <a:t>FOR</a:t>
            </a:r>
            <a:r>
              <a:rPr lang="en-US" dirty="0"/>
              <a:t> </a:t>
            </a:r>
            <a:r>
              <a:rPr lang="en-US" u="sng" dirty="0"/>
              <a:t>VOLUNTEER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F834F-555C-4A4E-B6EE-ECF720967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34" y="3500860"/>
            <a:ext cx="3604952" cy="180034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9E850-7DCC-A47D-4826-9D99117899BC}"/>
              </a:ext>
            </a:extLst>
          </p:cNvPr>
          <p:cNvSpPr txBox="1"/>
          <p:nvPr/>
        </p:nvSpPr>
        <p:spPr>
          <a:xfrm>
            <a:off x="1763688" y="5805264"/>
            <a:ext cx="60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Fig.: GUI for Volunteer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102F9-D0CD-D2DF-959C-784E20ED4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1" y="1443202"/>
            <a:ext cx="3499765" cy="1861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51D98-900D-1EF5-36A6-9B37F560A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62" y="1400102"/>
            <a:ext cx="3499764" cy="1905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FE4A2-6F75-184B-6C4E-36E469408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90083"/>
            <a:ext cx="3604952" cy="192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HEAPIFIERS</Template>
  <TotalTime>852</TotalTime>
  <Words>386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Bahnschrift Condensed</vt:lpstr>
      <vt:lpstr>Bahnschrift Light Condensed</vt:lpstr>
      <vt:lpstr>Calibri</vt:lpstr>
      <vt:lpstr>Cambria</vt:lpstr>
      <vt:lpstr>Century</vt:lpstr>
      <vt:lpstr>Wingdings</vt:lpstr>
      <vt:lpstr>Office Theme</vt:lpstr>
      <vt:lpstr>HEAPIFIERS</vt:lpstr>
      <vt:lpstr>PowerPoint Presentation</vt:lpstr>
      <vt:lpstr>Design of Power Line Carrier Communication System</vt:lpstr>
      <vt:lpstr>Integration of GUI with PLCC</vt:lpstr>
      <vt:lpstr>Hardware/software co-design means meeting system level objectives by exploiting the synergism of hardware and software through their concurrent design</vt:lpstr>
      <vt:lpstr>Modules Used</vt:lpstr>
      <vt:lpstr>GUI FOR GOVT./OFFICER</vt:lpstr>
      <vt:lpstr>. </vt:lpstr>
      <vt:lpstr>GUI FOR VOLUNTEER</vt:lpstr>
      <vt:lpstr>VOLUNTEER MODULE</vt:lpstr>
      <vt:lpstr>Power Line Carrier Communication System (PLCC)</vt:lpstr>
      <vt:lpstr>.</vt:lpstr>
      <vt:lpstr>PowerPoint Presentation</vt:lpstr>
      <vt:lpstr>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HEAPIFIERS</dc:title>
  <dc:creator>Lenovo</dc:creator>
  <cp:lastModifiedBy>Lenovo</cp:lastModifiedBy>
  <cp:revision>8</cp:revision>
  <dcterms:created xsi:type="dcterms:W3CDTF">2022-08-25T20:47:35Z</dcterms:created>
  <dcterms:modified xsi:type="dcterms:W3CDTF">2022-08-26T12:07:43Z</dcterms:modified>
</cp:coreProperties>
</file>