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58400" cy="7772400"/>
  <p:notesSz cx="10058400" cy="7772400"/>
  <p:embeddedFontLst>
    <p:embeddedFont>
      <p:font typeface="Tahoma" panose="020B0604030504040204" pitchFamily="34" charset="0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CD884-96AB-5B28-8A09-46FF883ED5FE}" v="2" dt="2024-06-10T05:07:07.308"/>
  </p1510:revLst>
</p1510:revInfo>
</file>

<file path=ppt/tableStyles.xml><?xml version="1.0" encoding="utf-8"?>
<a:tblStyleLst xmlns:a="http://schemas.openxmlformats.org/drawingml/2006/main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20" Type="http://schemas.openxmlformats.org/officeDocument/2006/relationships/slide" Target="slides/slide17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amgavali1622" userId="S::punamgavali1622_gmail.com#ext#@cdacnoida7.onmicrosoft.com::e577fb28-0b6b-450c-90ed-90dd30420b79" providerId="AD" clId="Web-{BC1CD884-96AB-5B28-8A09-46FF883ED5FE}"/>
    <pc:docChg chg="modSld">
      <pc:chgData name="punamgavali1622" userId="S::punamgavali1622_gmail.com#ext#@cdacnoida7.onmicrosoft.com::e577fb28-0b6b-450c-90ed-90dd30420b79" providerId="AD" clId="Web-{BC1CD884-96AB-5B28-8A09-46FF883ED5FE}" dt="2024-06-10T05:07:07.308" v="1" actId="1076"/>
      <pc:docMkLst>
        <pc:docMk/>
      </pc:docMkLst>
      <pc:sldChg chg="modSp">
        <pc:chgData name="punamgavali1622" userId="S::punamgavali1622_gmail.com#ext#@cdacnoida7.onmicrosoft.com::e577fb28-0b6b-450c-90ed-90dd30420b79" providerId="AD" clId="Web-{BC1CD884-96AB-5B28-8A09-46FF883ED5FE}" dt="2024-06-10T05:07:07.308" v="1" actId="1076"/>
        <pc:sldMkLst>
          <pc:docMk/>
          <pc:sldMk cId="0" sldId="281"/>
        </pc:sldMkLst>
        <pc:spChg chg="mod">
          <ac:chgData name="punamgavali1622" userId="S::punamgavali1622_gmail.com#ext#@cdacnoida7.onmicrosoft.com::e577fb28-0b6b-450c-90ed-90dd30420b79" providerId="AD" clId="Web-{BC1CD884-96AB-5B28-8A09-46FF883ED5FE}" dt="2024-06-10T05:07:07.308" v="1" actId="1076"/>
          <ac:spMkLst>
            <pc:docMk/>
            <pc:sldMk cId="0" sldId="281"/>
            <ac:spMk id="5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0" name="Google Shape;6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 extrusionOk="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ugs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 extrusionOk="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6661600" cy="3060650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121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675">
                <a:tc>
                  <a:txBody>
                    <a:bodyPr/>
                    <a:lstStyle/>
                    <a:p>
                      <a:pPr marL="252729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2806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75" marR="0" lvl="0" indent="0" algn="ctr" rtl="0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5" h="307339" extrusionOk="0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5" h="315595" extrusionOk="0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342265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endParaRPr sz="27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5080" lvl="1" indent="-279400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50" rIns="0" bIns="0" anchor="t" anchorCtr="0">
            <a:spAutoFit/>
          </a:bodyPr>
          <a:lstStyle/>
          <a:p>
            <a:pPr marL="292100" marR="481330" lvl="0" indent="-279400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84200" marR="5080" lvl="1" indent="-177800" algn="l" rtl="0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73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749300" marR="5080" lvl="0" indent="-736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0" marR="5080" lvl="0" indent="-1143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292100" marR="5080" lvl="0" indent="-2794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5080" lvl="0" indent="-228600" algn="l" rtl="0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endParaRPr sz="30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736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en-US" sz="24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sz="24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endParaRPr sz="32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5080" lvl="2" indent="-177800" algn="l" rtl="0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312420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endParaRPr sz="3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1911350" lvl="1" indent="-568325" algn="l" rtl="0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endParaRPr sz="29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 extrusionOk="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8534400" cy="5116866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939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lang="en-US" sz="18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lang="en-US" sz="20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lang="en-US" sz="1800" i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8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lang="en-US" sz="1800" i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 gridSpan="2">
                  <a:txBody>
                    <a:bodyPr/>
                    <a:lstStyle/>
                    <a:p>
                      <a:pPr marL="958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0" anchor="t" anchorCtr="0">
            <a:spAutoFit/>
          </a:bodyPr>
          <a:lstStyle/>
          <a:p>
            <a:pPr marL="240665" marR="508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lang="en-US" sz="2450" i="1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marL="63500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lvl="2" indent="-17462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endParaRPr sz="1900"/>
          </a:p>
          <a:p>
            <a:pPr marL="244475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marL="63500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100" rIns="0" bIns="0" anchor="t" anchorCtr="0">
            <a:spAutoFit/>
          </a:bodyPr>
          <a:lstStyle/>
          <a:p>
            <a:pPr marL="2921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2100" marR="0" lvl="0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9300" marR="2321560" lvl="0" indent="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endParaRPr sz="32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219075" lvl="0" indent="-2286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endParaRPr sz="33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lang="en-US" sz="22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412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lang="en-US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sz="192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avLst/>
            <a:gdLst/>
            <a:ahLst/>
            <a:cxnLst/>
            <a:rect l="l" t="t" r="r" b="b"/>
            <a:pathLst>
              <a:path w="120000" h="457200" extrusionOk="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3526727" marR="3517646" lvl="0" indent="-209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lang="en-US" sz="2640" b="1" i="0" u="none" strike="noStrike" cap="non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sz="26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>
            <a:spLocks noGrp="1"/>
          </p:cNvSpPr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spcFirstLastPara="1" wrap="square" lIns="0" tIns="20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endParaRPr sz="170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194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spcFirstLastPara="1" wrap="square" lIns="0" tIns="20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endParaRPr sz="170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2009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avLst/>
            <a:gdLst/>
            <a:ahLst/>
            <a:cxnLst/>
            <a:rect l="l" t="t" r="r" b="b"/>
            <a:pathLst>
              <a:path w="652144" h="538480" extrusionOk="0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w="652144" h="538480" extrusionOk="0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w="652144" h="538480" extrusionOk="0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w="652144" h="538480" extrusionOk="0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w="652144" h="538480" extrusionOk="0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w="652144" h="538480" extrusionOk="0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avLst/>
            <a:gdLst/>
            <a:ahLst/>
            <a:cxnLst/>
            <a:rect l="l" t="t" r="r" b="b"/>
            <a:pathLst>
              <a:path w="727709" h="538480" extrusionOk="0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w="727709" h="538480" extrusionOk="0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w="727709" h="538480" extrusionOk="0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w="727709" h="538480" extrusionOk="0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w="727709" h="538480" extrusionOk="0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w="727709" h="538480" extrusionOk="0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avLst/>
            <a:gdLst/>
            <a:ahLst/>
            <a:cxnLst/>
            <a:rect l="l" t="t" r="r" b="b"/>
            <a:pathLst>
              <a:path w="575944" h="538480" extrusionOk="0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w="575944" h="538480" extrusionOk="0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w="575944" h="538480" extrusionOk="0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w="575944" h="538480" extrusionOk="0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w="575944" h="538480" extrusionOk="0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w="575944" h="538480" extrusionOk="0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avLst/>
            <a:gdLst/>
            <a:ahLst/>
            <a:cxnLst/>
            <a:rect l="l" t="t" r="r" b="b"/>
            <a:pathLst>
              <a:path w="705484" h="538480" extrusionOk="0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w="705484" h="538480" extrusionOk="0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w="705484" h="538480" extrusionOk="0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w="705484" h="538480" extrusionOk="0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w="705484" h="538480" extrusionOk="0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w="705484" h="538480" extrusionOk="0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05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98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25" rIns="0" bIns="0" anchor="t" anchorCtr="0">
            <a:spAutoFit/>
          </a:bodyPr>
          <a:lstStyle/>
          <a:p>
            <a:pPr marL="415608" marR="190691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32620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25" rIns="0" bIns="0" anchor="t" anchorCtr="0">
            <a:spAutoFit/>
          </a:bodyPr>
          <a:lstStyle/>
          <a:p>
            <a:pPr marL="417005" marR="243077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377889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20955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avLst/>
            <a:gdLst/>
            <a:ahLst/>
            <a:cxnLst/>
            <a:rect l="l" t="t" r="r" b="b"/>
            <a:pathLst>
              <a:path w="1353820" h="2209800" extrusionOk="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spcFirstLastPara="1" wrap="square" lIns="0" tIns="300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lang="en-US" sz="2640" b="1" i="0" u="none" strike="noStrike" cap="non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sz="26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avLst/>
            <a:gdLst/>
            <a:ahLst/>
            <a:cxnLst/>
            <a:rect l="l" t="t" r="r" b="b"/>
            <a:pathLst>
              <a:path w="76200" h="464820" extrusionOk="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w="76200" h="464820" extrusionOk="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w="76200" h="464820" extrusionOk="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w="76200" h="464820" extrusionOk="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4820" extrusionOk="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avLst/>
            <a:gdLst/>
            <a:ahLst/>
            <a:cxnLst/>
            <a:rect l="l" t="t" r="r" b="b"/>
            <a:pathLst>
              <a:path w="573404" h="307975" extrusionOk="0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558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352743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>
            <a:spLocks noGrp="1"/>
          </p:cNvSpPr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5588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443548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>
            <a:spLocks noGrp="1"/>
          </p:cNvSpPr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558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lang="en-US" sz="1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sz="13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avLst/>
            <a:gdLst/>
            <a:ahLst/>
            <a:cxnLst/>
            <a:rect l="l" t="t" r="r" b="b"/>
            <a:pathLst>
              <a:path w="120000" h="2286000" extrusionOk="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avLst/>
            <a:gdLst/>
            <a:ahLst/>
            <a:cxnLst/>
            <a:rect l="l" t="t" r="r" b="b"/>
            <a:pathLst>
              <a:path w="120000" h="2664460" extrusionOk="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05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avLst/>
            <a:gdLst/>
            <a:ahLst/>
            <a:cxnLst/>
            <a:rect l="l" t="t" r="r" b="b"/>
            <a:pathLst>
              <a:path w="120000" h="3124200" extrusionOk="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avLst/>
            <a:gdLst/>
            <a:ahLst/>
            <a:cxnLst/>
            <a:rect l="l" t="t" r="r" b="b"/>
            <a:pathLst>
              <a:path w="120000" h="2286000" extrusionOk="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avLst/>
            <a:gdLst/>
            <a:ahLst/>
            <a:cxnLst/>
            <a:rect l="l" t="t" r="r" b="b"/>
            <a:pathLst>
              <a:path w="120000" h="3121660" extrusionOk="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avLst/>
            <a:gdLst/>
            <a:ahLst/>
            <a:cxnLst/>
            <a:rect l="l" t="t" r="r" b="b"/>
            <a:pathLst>
              <a:path w="120000" h="2440304" extrusionOk="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1019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1124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700" rIns="0" bIns="0" anchor="t" anchorCtr="0">
            <a:spAutoFit/>
          </a:bodyPr>
          <a:lstStyle/>
          <a:p>
            <a:pPr marL="10198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41300" marR="886460" lvl="0" indent="-22860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1703070" lvl="1" indent="-279400" algn="l" rtl="0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2031364" lvl="0" indent="-228600" algn="l" rtl="0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1797050" lvl="0" indent="-228600" algn="l" rtl="0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lang="en-US" sz="484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sz="48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79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42"/>
          <p:cNvSpPr txBox="1">
            <a:spLocks noGrp="1"/>
          </p:cNvSpPr>
          <p:nvPr>
            <p:ph type="body" idx="1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215519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3270884" lvl="0" indent="-228600" algn="l" rtl="0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lang="en-US" sz="22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lang="en-US" sz="22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41300" marR="5080" lvl="0" indent="-22860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241300" marR="195580" lvl="0" indent="-22860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245109" lvl="1" indent="-279400" algn="l" rtl="0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5080" lvl="1" indent="-279400" algn="l" rtl="0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81610" marR="5588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7" marR="0" lvl="0" indent="0" algn="l" rtl="0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69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90" marR="0" lvl="0" indent="0" algn="ctr" rtl="0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05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05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12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6661600" cy="2479525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121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675">
                <a:tc>
                  <a:txBody>
                    <a:bodyPr/>
                    <a:lstStyle/>
                    <a:p>
                      <a:pPr marL="252729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0">
                <a:tc>
                  <a:txBody>
                    <a:bodyPr/>
                    <a:lstStyle/>
                    <a:p>
                      <a:pPr marL="2806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8100">
                <a:tc>
                  <a:txBody>
                    <a:bodyPr/>
                    <a:lstStyle/>
                    <a:p>
                      <a:pPr marL="441959" marR="429894" lvl="0" indent="0" algn="ctr" rtl="0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4925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7F1E4BF1A2440930640BBF800701E" ma:contentTypeVersion="14" ma:contentTypeDescription="Create a new document." ma:contentTypeScope="" ma:versionID="e7ded0b93c096e157be0c459363feb8a">
  <xsd:schema xmlns:xsd="http://www.w3.org/2001/XMLSchema" xmlns:xs="http://www.w3.org/2001/XMLSchema" xmlns:p="http://schemas.microsoft.com/office/2006/metadata/properties" xmlns:ns2="80937fed-ee1f-4b58-9c85-64ac34eb2c06" xmlns:ns3="e4776341-5057-408c-96a4-47ba59ce71b9" targetNamespace="http://schemas.microsoft.com/office/2006/metadata/properties" ma:root="true" ma:fieldsID="8f1852785ecf068e274e14fe19d74fc2" ns2:_="" ns3:_="">
    <xsd:import namespace="80937fed-ee1f-4b58-9c85-64ac34eb2c06"/>
    <xsd:import namespace="e4776341-5057-408c-96a4-47ba59ce7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37fed-ee1f-4b58-9c85-64ac34eb2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76341-5057-408c-96a4-47ba59ce7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526ae54-a8ee-4495-a983-28e2321e53d6}" ma:internalName="TaxCatchAll" ma:showField="CatchAllData" ma:web="e4776341-5057-408c-96a4-47ba59ce7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9A40D-A80D-4CAE-8311-F5F0052896F3}">
  <ds:schemaRefs>
    <ds:schemaRef ds:uri="80937fed-ee1f-4b58-9c85-64ac34eb2c06"/>
    <ds:schemaRef ds:uri="e4776341-5057-408c-96a4-47ba59ce71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EF5CC6-2255-448C-A772-E6EEA9749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36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Git for Version Control</vt:lpstr>
      <vt:lpstr>About Git</vt:lpstr>
      <vt:lpstr>Centralized VCS</vt:lpstr>
      <vt:lpstr>Distributed VCS (Git)</vt:lpstr>
      <vt:lpstr>Git snapshots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Local git areas</vt:lpstr>
      <vt:lpstr>Basic Git workflow</vt:lpstr>
      <vt:lpstr>Initial Git configuration</vt:lpstr>
      <vt:lpstr>Creating a Git repo</vt:lpstr>
      <vt:lpstr>Git commands</vt:lpstr>
      <vt:lpstr>Add and commit a file</vt:lpstr>
      <vt:lpstr>Viewing/undoing changes</vt:lpstr>
      <vt:lpstr>Branching and merging</vt:lpstr>
      <vt:lpstr>Interaction w/ remote repo</vt:lpstr>
      <vt:lpstr>What is Git &amp; Github ?</vt:lpstr>
      <vt:lpstr>Github Structure</vt:lpstr>
      <vt:lpstr>Important Concepts for Github Users</vt:lpstr>
      <vt:lpstr>Concepts for Github Users ..</vt:lpstr>
      <vt:lpstr>Understanding Github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revision>1</cp:revision>
  <dcterms:modified xsi:type="dcterms:W3CDTF">2024-06-10T05:07:48Z</dcterms:modified>
</cp:coreProperties>
</file>