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4" r:id="rId2"/>
  </p:sldMasterIdLst>
  <p:sldIdLst>
    <p:sldId id="263" r:id="rId3"/>
    <p:sldId id="268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5"/>
          <p:cNvSpPr>
            <a:spLocks noGrp="1"/>
          </p:cNvSpPr>
          <p:nvPr>
            <p:ph type="title" hasCustomPrompt="1"/>
          </p:nvPr>
        </p:nvSpPr>
        <p:spPr>
          <a:xfrm>
            <a:off x="453691" y="844476"/>
            <a:ext cx="11298571" cy="54498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3691" y="1546226"/>
            <a:ext cx="11298572" cy="15734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ysClr val="windowText" lastClr="000000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paragraph</a:t>
            </a:r>
          </a:p>
        </p:txBody>
      </p:sp>
    </p:spTree>
    <p:extLst>
      <p:ext uri="{BB962C8B-B14F-4D97-AF65-F5344CB8AC3E}">
        <p14:creationId xmlns:p14="http://schemas.microsoft.com/office/powerpoint/2010/main" val="4945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7E70-BFFD-43B1-9CAF-D8A775A3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6B28C-71BA-4012-A866-9BA6BC322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B4E0B-89A9-4E06-9431-F0025CF8E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95964-8992-4639-A76D-BA86F268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749EF-BD7F-4886-98FB-1927D813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53E4D-7F4F-4D3A-9016-E356C052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32C2-0CC2-488D-B1F6-E015254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4DAEA-2268-4683-9044-E15513970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5593-352B-4060-841E-D690D9A2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545B-8BB7-4A9D-9799-70218695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1880-2C4B-42FC-9CCE-15D900F7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B2572-19EE-423F-80EC-4C3163DA7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BAD22-B0D4-4CB3-A25C-577C462E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0EEF-88E7-418C-88EE-F5D27737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22AA-9F1B-4188-8E38-211FE2AE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B284-9516-439F-B85E-58705185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38B1-C16C-4E51-BA76-F2983085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31660-D151-4F7E-91B9-3ABC09D3D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5AFA-33CB-475E-8BA4-8E536589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AA44-FFFA-436A-B5C4-516377CA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DBB5-0C0E-4C0C-844F-111AC44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3F79-3804-4F7B-BAEF-6CFD0602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937A-6058-4D82-8299-10616D8A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087C-2F2D-4C23-B295-B3FD53DC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4583-8228-4C64-8662-352DFAF5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BC98-AFDD-4835-8B4A-307BCF8F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E04B-F24D-4B92-8BA5-DE65CF37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B437C-D2AD-4F61-8F2C-959E4401E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0A4F-A199-4A56-8CA1-0EEDA178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D8E15-1E8D-415D-B24A-10E2C41B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FB26-F7DF-4D39-B99A-FF04005F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52EA-C37C-47B5-9D70-89FA7F09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972B-BE8C-494F-9B4D-A428FD072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9F35-B47C-41A6-8DAE-DF134494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1B83-6A3B-45AF-BFD5-7996E0AC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7D64-40CA-455B-8D58-05D0B2B5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3530E-89A0-453E-A732-D4B6F0C6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C8AC-6098-437B-B0B0-8AF37ADC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74E3-09EF-425E-9512-A7E179D2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84E3-E8F9-4FAF-BBD4-D5FDEFB5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D134C-738F-44EE-9A4F-36349BD1E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ED180-0BC4-406C-ADA6-DFE961796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BA67F-6674-4CA4-ABE9-C735AE5E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044AC-DB3D-42A5-8F13-122FDF6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AE9B3-9D33-4F78-AD6B-1A2DD5CA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C2C3-057B-47BD-9467-01B36C5C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79294-D073-4708-B258-0EF3E491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F0121-AE62-4832-A95F-4D1E1561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39E50-82B1-4031-B49C-654590C3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FD1A7-B1A2-4C30-BD46-F1EAC780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9AF0C-9237-46E8-A813-028345F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954B2-7976-493D-A892-ACCC47C2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4F09-929E-4510-A206-9C9052B6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3311-7C99-471B-88F6-C5C1E38D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AA661-0B43-460B-95DA-41C93B89B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6E7E-DC34-42B4-B91B-BDFCDC8E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AE039-046C-473E-BD64-981D3926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43C64-B0BC-42D4-AAEA-4D784F76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89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EF18F-CCCB-4527-A50C-ADEDDCE4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4C7F-A32C-46E4-9522-B755145F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1011-503A-4050-9018-5925F1BC3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A010-3B5F-4C10-8015-5FB51DD28F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BE13-CDE4-4E41-BE29-44B1BA267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CE02-644E-4EA8-8E48-8ABD9A18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CD6F-0A0D-4473-B27E-B7BB220E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8782" y="2132297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187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Deployment Architecture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187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187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				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187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Manish Kushwaha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187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187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64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Solomon" panose="02000000000000000000" pitchFamily="2" charset="0"/>
                <a:ea typeface="Solomon Light" charset="0"/>
                <a:cs typeface="Solomon Light" charset="0"/>
              </a:rPr>
              <a:t>Physical Deployment architecture view</a:t>
            </a:r>
            <a:endParaRPr lang="en-GB" sz="3200" b="1" dirty="0">
              <a:latin typeface="Solomon" panose="02000000000000000000" pitchFamily="2" charset="0"/>
              <a:ea typeface="Solomon Light" charset="0"/>
              <a:cs typeface="Solomon Light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47431" y="2028825"/>
            <a:ext cx="3028950" cy="2368613"/>
          </a:xfrm>
          <a:prstGeom prst="roundRect">
            <a:avLst/>
          </a:prstGeom>
          <a:solidFill>
            <a:srgbClr val="FFFFFF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>
            <a:stCxn id="2" idx="0"/>
            <a:endCxn id="2" idx="2"/>
          </p:cNvCxnSpPr>
          <p:nvPr/>
        </p:nvCxnSpPr>
        <p:spPr>
          <a:xfrm>
            <a:off x="6461906" y="2028825"/>
            <a:ext cx="0" cy="2368613"/>
          </a:xfrm>
          <a:prstGeom prst="line">
            <a:avLst/>
          </a:prstGeom>
          <a:solidFill>
            <a:srgbClr val="F8F8F8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5120664" y="2249044"/>
            <a:ext cx="122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DMZ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61906" y="2249044"/>
            <a:ext cx="122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TRUSTED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6207" y="2874692"/>
            <a:ext cx="122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My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Apps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5490" y="3195458"/>
            <a:ext cx="122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Gateway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6207" y="3652558"/>
            <a:ext cx="122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Products (could be services)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28" name="Cloud 27"/>
          <p:cNvSpPr/>
          <p:nvPr/>
        </p:nvSpPr>
        <p:spPr>
          <a:xfrm>
            <a:off x="3106116" y="2576401"/>
            <a:ext cx="1199044" cy="943593"/>
          </a:xfrm>
          <a:prstGeom prst="cloud">
            <a:avLst/>
          </a:prstGeom>
          <a:solidFill>
            <a:srgbClr val="FFFFFF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04161" y="2801977"/>
            <a:ext cx="628097" cy="0"/>
          </a:xfrm>
          <a:prstGeom prst="straightConnector1">
            <a:avLst/>
          </a:prstGeom>
          <a:solidFill>
            <a:srgbClr val="F8F8F8"/>
          </a:solidFill>
          <a:ln w="22225">
            <a:solidFill>
              <a:schemeClr val="tx1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endCxn id="28" idx="0"/>
          </p:cNvCxnSpPr>
          <p:nvPr/>
        </p:nvCxnSpPr>
        <p:spPr>
          <a:xfrm flipH="1">
            <a:off x="4304161" y="3048198"/>
            <a:ext cx="643270" cy="0"/>
          </a:xfrm>
          <a:prstGeom prst="line">
            <a:avLst/>
          </a:prstGeom>
          <a:solidFill>
            <a:srgbClr val="F8F8F8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5891299" y="4466143"/>
            <a:ext cx="122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Company Premise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44198" y="4138802"/>
            <a:ext cx="1732103" cy="591684"/>
          </a:xfrm>
          <a:prstGeom prst="round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App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458707" y="3472457"/>
            <a:ext cx="0" cy="652381"/>
          </a:xfrm>
          <a:prstGeom prst="line">
            <a:avLst/>
          </a:prstGeom>
          <a:solidFill>
            <a:srgbClr val="F8F8F8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>
            <a:stCxn id="28" idx="1"/>
            <a:endCxn id="31" idx="0"/>
          </p:cNvCxnSpPr>
          <p:nvPr/>
        </p:nvCxnSpPr>
        <p:spPr>
          <a:xfrm>
            <a:off x="3705638" y="3518989"/>
            <a:ext cx="4612" cy="619813"/>
          </a:xfrm>
          <a:prstGeom prst="straightConnector1">
            <a:avLst/>
          </a:prstGeom>
          <a:solidFill>
            <a:srgbClr val="F8F8F8"/>
          </a:solidFill>
          <a:ln w="22225">
            <a:solidFill>
              <a:schemeClr val="tx1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2627382" y="3584665"/>
            <a:ext cx="122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https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4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45" y="775418"/>
            <a:ext cx="11298571" cy="544982"/>
          </a:xfrm>
        </p:spPr>
        <p:txBody>
          <a:bodyPr/>
          <a:lstStyle/>
          <a:p>
            <a:r>
              <a:rPr lang="en-US" sz="3200" b="1" dirty="0">
                <a:latin typeface="Solomon" panose="02000000000000000000" pitchFamily="2" charset="0"/>
                <a:ea typeface="Solomon Light" charset="0"/>
                <a:cs typeface="Solomon Light" charset="0"/>
              </a:rPr>
              <a:t>Deployment Architecture </a:t>
            </a:r>
            <a:endParaRPr lang="en-GB" sz="3200" b="1" dirty="0">
              <a:latin typeface="Solomon" panose="02000000000000000000" pitchFamily="2" charset="0"/>
              <a:ea typeface="Solomon Light" charset="0"/>
              <a:cs typeface="Solomon Light" charset="0"/>
            </a:endParaRPr>
          </a:p>
        </p:txBody>
      </p:sp>
      <p:sp>
        <p:nvSpPr>
          <p:cNvPr id="10" name="Rectangle: Rounded Corners 31"/>
          <p:cNvSpPr/>
          <p:nvPr/>
        </p:nvSpPr>
        <p:spPr>
          <a:xfrm>
            <a:off x="1811665" y="2004242"/>
            <a:ext cx="2310627" cy="318445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09938" y="2862446"/>
            <a:ext cx="1308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Service Discovery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11915" y="3864217"/>
            <a:ext cx="109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IAM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78" name="Rectangle: Rounded Corners 31"/>
          <p:cNvSpPr/>
          <p:nvPr/>
        </p:nvSpPr>
        <p:spPr>
          <a:xfrm>
            <a:off x="4234359" y="2004243"/>
            <a:ext cx="1732360" cy="318445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be 4"/>
          <p:cNvSpPr/>
          <p:nvPr/>
        </p:nvSpPr>
        <p:spPr>
          <a:xfrm>
            <a:off x="2134246" y="2128437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Cube 4"/>
          <p:cNvSpPr/>
          <p:nvPr/>
        </p:nvSpPr>
        <p:spPr>
          <a:xfrm>
            <a:off x="2108459" y="3147617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31"/>
          <p:cNvSpPr/>
          <p:nvPr/>
        </p:nvSpPr>
        <p:spPr>
          <a:xfrm>
            <a:off x="8695629" y="2004242"/>
            <a:ext cx="1603522" cy="3199385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913386" y="2674311"/>
            <a:ext cx="1168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Same as Primary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139" name="Rectangle: Rounded Corners 57"/>
          <p:cNvSpPr/>
          <p:nvPr/>
        </p:nvSpPr>
        <p:spPr>
          <a:xfrm>
            <a:off x="356255" y="5568360"/>
            <a:ext cx="1717590" cy="375886"/>
          </a:xfrm>
          <a:prstGeom prst="roundRect">
            <a:avLst>
              <a:gd name="adj" fmla="val 0"/>
            </a:avLst>
          </a:prstGeom>
          <a:solidFill>
            <a:schemeClr val="bg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  <a:ea typeface="Raleway" charset="0"/>
                <a:cs typeface="Raleway" charset="0"/>
              </a:rPr>
              <a:t>Primary Environment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0" name="Rectangle: Rounded Corners 57"/>
          <p:cNvSpPr/>
          <p:nvPr/>
        </p:nvSpPr>
        <p:spPr>
          <a:xfrm>
            <a:off x="8531078" y="5477740"/>
            <a:ext cx="2413148" cy="368740"/>
          </a:xfrm>
          <a:prstGeom prst="roundRect">
            <a:avLst>
              <a:gd name="adj" fmla="val 0"/>
            </a:avLst>
          </a:prstGeom>
          <a:solidFill>
            <a:schemeClr val="bg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  <a:ea typeface="Raleway" charset="0"/>
                <a:cs typeface="Raleway" charset="0"/>
              </a:rPr>
              <a:t>Secondary Environment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982269" y="5169014"/>
            <a:ext cx="2096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Component-group-3 on VM1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150" name="Cylinder 60"/>
          <p:cNvSpPr/>
          <p:nvPr/>
        </p:nvSpPr>
        <p:spPr>
          <a:xfrm>
            <a:off x="2857176" y="5635353"/>
            <a:ext cx="661132" cy="301747"/>
          </a:xfrm>
          <a:prstGeom prst="can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425563"/>
                </a:solidFill>
                <a:latin typeface="Raleway Medium" charset="0"/>
              </a:rPr>
              <a:t>DB1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8239849" y="2005815"/>
            <a:ext cx="12742" cy="3409420"/>
          </a:xfrm>
          <a:prstGeom prst="line">
            <a:avLst/>
          </a:prstGeom>
          <a:ln w="254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be 4"/>
          <p:cNvSpPr/>
          <p:nvPr/>
        </p:nvSpPr>
        <p:spPr>
          <a:xfrm>
            <a:off x="3149781" y="2127931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: Rounded Corners 31"/>
          <p:cNvSpPr/>
          <p:nvPr/>
        </p:nvSpPr>
        <p:spPr>
          <a:xfrm>
            <a:off x="6157894" y="2004242"/>
            <a:ext cx="1708391" cy="318445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Cube 4"/>
          <p:cNvSpPr/>
          <p:nvPr/>
        </p:nvSpPr>
        <p:spPr>
          <a:xfrm>
            <a:off x="4447014" y="2200771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048464" y="2893597"/>
            <a:ext cx="109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Config. Server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162803" y="2928212"/>
            <a:ext cx="109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MS1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830084" y="5203628"/>
            <a:ext cx="2176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Component-group-1 on VM1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52" name="Cylinder 60"/>
          <p:cNvSpPr/>
          <p:nvPr/>
        </p:nvSpPr>
        <p:spPr>
          <a:xfrm>
            <a:off x="3832704" y="5656340"/>
            <a:ext cx="661132" cy="301747"/>
          </a:xfrm>
          <a:prstGeom prst="can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425563"/>
                </a:solidFill>
                <a:latin typeface="Raleway Medium" charset="0"/>
              </a:rPr>
              <a:t>DB2</a:t>
            </a:r>
          </a:p>
        </p:txBody>
      </p:sp>
      <p:sp>
        <p:nvSpPr>
          <p:cNvPr id="53" name="Cylinder 60"/>
          <p:cNvSpPr/>
          <p:nvPr/>
        </p:nvSpPr>
        <p:spPr>
          <a:xfrm>
            <a:off x="4792814" y="5656340"/>
            <a:ext cx="661132" cy="301747"/>
          </a:xfrm>
          <a:prstGeom prst="can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425563"/>
                </a:solidFill>
                <a:latin typeface="Raleway Medium" charset="0"/>
              </a:rPr>
              <a:t>DB3</a:t>
            </a:r>
          </a:p>
        </p:txBody>
      </p:sp>
      <p:sp>
        <p:nvSpPr>
          <p:cNvPr id="61" name="Cube 4"/>
          <p:cNvSpPr/>
          <p:nvPr/>
        </p:nvSpPr>
        <p:spPr>
          <a:xfrm>
            <a:off x="2073844" y="4270751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37667" y="4966365"/>
            <a:ext cx="109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Config Product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63" name="Cube 4"/>
          <p:cNvSpPr/>
          <p:nvPr/>
        </p:nvSpPr>
        <p:spPr>
          <a:xfrm>
            <a:off x="4447013" y="3191484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78700" y="3918927"/>
            <a:ext cx="109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MS2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06444" y="5155861"/>
            <a:ext cx="211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Component-group-2 on VM1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66" name="Cube 4"/>
          <p:cNvSpPr/>
          <p:nvPr/>
        </p:nvSpPr>
        <p:spPr>
          <a:xfrm>
            <a:off x="6384888" y="2404215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be 4"/>
          <p:cNvSpPr/>
          <p:nvPr/>
        </p:nvSpPr>
        <p:spPr>
          <a:xfrm>
            <a:off x="6340338" y="3557602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27920" y="3135657"/>
            <a:ext cx="109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App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8334" y="4343052"/>
            <a:ext cx="109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API documentation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41" name="Cube 4"/>
          <p:cNvSpPr/>
          <p:nvPr/>
        </p:nvSpPr>
        <p:spPr>
          <a:xfrm>
            <a:off x="3123432" y="3171653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85831" y="3903977"/>
            <a:ext cx="109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Gateway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43" name="Cube 4"/>
          <p:cNvSpPr/>
          <p:nvPr/>
        </p:nvSpPr>
        <p:spPr>
          <a:xfrm>
            <a:off x="4442853" y="4227451"/>
            <a:ext cx="680087" cy="719761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1413" y="4952022"/>
            <a:ext cx="109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MS3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45" name="Rectangle: Rounded Corners 57"/>
          <p:cNvSpPr/>
          <p:nvPr/>
        </p:nvSpPr>
        <p:spPr>
          <a:xfrm>
            <a:off x="3463476" y="1442875"/>
            <a:ext cx="4402810" cy="286587"/>
          </a:xfrm>
          <a:prstGeom prst="roundRect">
            <a:avLst>
              <a:gd name="adj" fmla="val 0"/>
            </a:avLst>
          </a:prstGeom>
          <a:solidFill>
            <a:schemeClr val="bg1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charset="0"/>
                <a:ea typeface="Raleway" charset="0"/>
                <a:cs typeface="Raleway" charset="0"/>
              </a:rPr>
              <a:t>Load Balancer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90285" y="1416099"/>
            <a:ext cx="116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https environment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78648" y="1380633"/>
            <a:ext cx="116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Communication through internet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88F4C-FF6C-4B37-9262-8C86DD821B18}"/>
              </a:ext>
            </a:extLst>
          </p:cNvPr>
          <p:cNvSpPr txBox="1"/>
          <p:nvPr/>
        </p:nvSpPr>
        <p:spPr>
          <a:xfrm>
            <a:off x="8301314" y="5174805"/>
            <a:ext cx="2912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VM2 same as all Component as in VM1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49" name="Rectangle: Rounded Corners 31">
            <a:extLst>
              <a:ext uri="{FF2B5EF4-FFF2-40B4-BE49-F238E27FC236}">
                <a16:creationId xmlns:a16="http://schemas.microsoft.com/office/drawing/2014/main" id="{138AC69F-78C3-4BB4-8EB4-FC8FD1B57977}"/>
              </a:ext>
            </a:extLst>
          </p:cNvPr>
          <p:cNvSpPr/>
          <p:nvPr/>
        </p:nvSpPr>
        <p:spPr>
          <a:xfrm>
            <a:off x="2432590" y="5513243"/>
            <a:ext cx="5143230" cy="77965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7DC1B603-59AF-4CB6-AA95-CF68239C4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999" y="5528802"/>
            <a:ext cx="960189" cy="599650"/>
          </a:xfrm>
          <a:prstGeom prst="rect">
            <a:avLst/>
          </a:prstGeom>
        </p:spPr>
      </p:pic>
      <p:pic>
        <p:nvPicPr>
          <p:cNvPr id="50" name="Graphic 49" descr="Database outline">
            <a:extLst>
              <a:ext uri="{FF2B5EF4-FFF2-40B4-BE49-F238E27FC236}">
                <a16:creationId xmlns:a16="http://schemas.microsoft.com/office/drawing/2014/main" id="{DFD5B2AD-8BEB-4C44-BF8A-7105969CC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0910" y="5538031"/>
            <a:ext cx="960189" cy="5996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7BF7E44-83C1-49D3-A392-8259D0A5AD6E}"/>
              </a:ext>
            </a:extLst>
          </p:cNvPr>
          <p:cNvSpPr txBox="1"/>
          <p:nvPr/>
        </p:nvSpPr>
        <p:spPr>
          <a:xfrm>
            <a:off x="5453946" y="6059545"/>
            <a:ext cx="2176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Cache like Ignite or Redis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B29203-929E-41FB-936F-6E6D65C1A3DA}"/>
              </a:ext>
            </a:extLst>
          </p:cNvPr>
          <p:cNvSpPr txBox="1"/>
          <p:nvPr/>
        </p:nvSpPr>
        <p:spPr>
          <a:xfrm>
            <a:off x="4161425" y="6305766"/>
            <a:ext cx="290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Component-DB and Cache on </a:t>
            </a:r>
            <a:r>
              <a:rPr lang="en-US" sz="1000" kern="0" dirty="0">
                <a:solidFill>
                  <a:srgbClr val="425563"/>
                </a:solidFill>
                <a:latin typeface="Raleway Medium" charset="0"/>
                <a:ea typeface="Raleway Medium" charset="0"/>
                <a:cs typeface="Raleway Medium" charset="0"/>
              </a:rPr>
              <a:t>another VM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923" y="968394"/>
            <a:ext cx="11298571" cy="544982"/>
          </a:xfrm>
        </p:spPr>
        <p:txBody>
          <a:bodyPr/>
          <a:lstStyle/>
          <a:p>
            <a:r>
              <a:rPr lang="en-US" sz="3200" b="1" dirty="0">
                <a:latin typeface="Solomon" panose="02000000000000000000" pitchFamily="2" charset="0"/>
                <a:ea typeface="Solomon Light" charset="0"/>
                <a:cs typeface="Solomon Light" charset="0"/>
              </a:rPr>
              <a:t>Overall Deployment architecture view </a:t>
            </a:r>
            <a:endParaRPr lang="en-GB" sz="3200" b="1" dirty="0">
              <a:latin typeface="Solomon" panose="02000000000000000000" pitchFamily="2" charset="0"/>
              <a:ea typeface="Solomon Light" charset="0"/>
              <a:cs typeface="Solomon Light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00284" y="4231498"/>
            <a:ext cx="7835234" cy="2050334"/>
          </a:xfrm>
          <a:prstGeom prst="roundRect">
            <a:avLst/>
          </a:prstGeom>
          <a:solidFill>
            <a:srgbClr val="FFFFFF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2300284" y="4857532"/>
            <a:ext cx="7835234" cy="35086"/>
          </a:xfrm>
          <a:prstGeom prst="line">
            <a:avLst/>
          </a:prstGeom>
          <a:solidFill>
            <a:srgbClr val="FFFFFF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>
            <a:off x="7007686" y="4539462"/>
            <a:ext cx="122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DMZ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44078" y="5062141"/>
            <a:ext cx="122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TRUSTED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24947" y="4466938"/>
            <a:ext cx="1060111" cy="301864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 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2494351" y="5550395"/>
            <a:ext cx="600075" cy="363250"/>
          </a:xfrm>
          <a:prstGeom prst="flowChartMagneticDisk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06053" y="5542045"/>
            <a:ext cx="815096" cy="202690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Apps1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loud 55"/>
          <p:cNvSpPr/>
          <p:nvPr/>
        </p:nvSpPr>
        <p:spPr>
          <a:xfrm>
            <a:off x="3126427" y="3226158"/>
            <a:ext cx="2088517" cy="341958"/>
          </a:xfrm>
          <a:prstGeom prst="cloud">
            <a:avLst/>
          </a:prstGeom>
          <a:solidFill>
            <a:srgbClr val="FFFFFF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VPN/Internet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925191" y="3581964"/>
            <a:ext cx="1" cy="249252"/>
          </a:xfrm>
          <a:prstGeom prst="straightConnector1">
            <a:avLst/>
          </a:prstGeom>
          <a:solidFill>
            <a:srgbClr val="FFFFFF"/>
          </a:solidFill>
          <a:ln w="22225">
            <a:solidFill>
              <a:schemeClr val="tx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ounded Rectangle 71"/>
          <p:cNvSpPr/>
          <p:nvPr/>
        </p:nvSpPr>
        <p:spPr>
          <a:xfrm>
            <a:off x="1657350" y="3086100"/>
            <a:ext cx="9150197" cy="3486150"/>
          </a:xfrm>
          <a:prstGeom prst="roundRect">
            <a:avLst/>
          </a:prstGeom>
          <a:noFill/>
          <a:ln w="6350">
            <a:solidFill>
              <a:schemeClr val="tx1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185219" y="3835537"/>
            <a:ext cx="1698724" cy="197980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Arrow Connector 81"/>
          <p:cNvCxnSpPr>
            <a:stCxn id="80" idx="2"/>
            <a:endCxn id="13" idx="0"/>
          </p:cNvCxnSpPr>
          <p:nvPr/>
        </p:nvCxnSpPr>
        <p:spPr>
          <a:xfrm flipH="1">
            <a:off x="3155003" y="4033517"/>
            <a:ext cx="879578" cy="433421"/>
          </a:xfrm>
          <a:prstGeom prst="straightConnector1">
            <a:avLst/>
          </a:prstGeom>
          <a:solidFill>
            <a:srgbClr val="FFFFFF"/>
          </a:solidFill>
          <a:ln w="22225">
            <a:solidFill>
              <a:schemeClr val="tx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1096620" y="3543393"/>
            <a:ext cx="650874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096620" y="6281831"/>
            <a:ext cx="650874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872980" y="4391049"/>
            <a:ext cx="122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Company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Premise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cxnSp>
        <p:nvCxnSpPr>
          <p:cNvPr id="103" name="Straight Arrow Connector 102"/>
          <p:cNvCxnSpPr>
            <a:stCxn id="97" idx="2"/>
          </p:cNvCxnSpPr>
          <p:nvPr/>
        </p:nvCxnSpPr>
        <p:spPr>
          <a:xfrm flipH="1">
            <a:off x="11486450" y="4852714"/>
            <a:ext cx="1" cy="1429117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0"/>
          </p:cNvCxnSpPr>
          <p:nvPr/>
        </p:nvCxnSpPr>
        <p:spPr>
          <a:xfrm flipH="1" flipV="1">
            <a:off x="11486450" y="3575659"/>
            <a:ext cx="1" cy="815390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36939" y="4469075"/>
            <a:ext cx="1106582" cy="292066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 2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12551" y="4806392"/>
            <a:ext cx="71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. . . 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43191" y="4991832"/>
            <a:ext cx="4414387" cy="317925"/>
          </a:xfrm>
          <a:prstGeom prst="rect">
            <a:avLst/>
          </a:prstGeom>
          <a:gradFill>
            <a:gsLst>
              <a:gs pos="100000">
                <a:srgbClr val="FFFFFF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05924" y="5060238"/>
            <a:ext cx="1102407" cy="174885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Dis. 1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21149" y="5053322"/>
            <a:ext cx="1102407" cy="174885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Dis. 2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4685" y="5258730"/>
            <a:ext cx="71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. . . 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cxnSp>
        <p:nvCxnSpPr>
          <p:cNvPr id="60" name="Straight Arrow Connector 59"/>
          <p:cNvCxnSpPr>
            <a:stCxn id="80" idx="2"/>
            <a:endCxn id="39" idx="0"/>
          </p:cNvCxnSpPr>
          <p:nvPr/>
        </p:nvCxnSpPr>
        <p:spPr>
          <a:xfrm>
            <a:off x="4034581" y="4033517"/>
            <a:ext cx="655649" cy="435558"/>
          </a:xfrm>
          <a:prstGeom prst="straightConnector1">
            <a:avLst/>
          </a:prstGeom>
          <a:solidFill>
            <a:srgbClr val="FFFFFF"/>
          </a:solidFill>
          <a:ln w="22225">
            <a:solidFill>
              <a:schemeClr val="tx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TextBox 60"/>
          <p:cNvSpPr txBox="1"/>
          <p:nvPr/>
        </p:nvSpPr>
        <p:spPr>
          <a:xfrm>
            <a:off x="4034581" y="3591339"/>
            <a:ext cx="69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https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657350" y="1747085"/>
            <a:ext cx="8912360" cy="972283"/>
          </a:xfrm>
          <a:prstGeom prst="roundRect">
            <a:avLst/>
          </a:prstGeom>
          <a:noFill/>
          <a:ln w="6350">
            <a:solidFill>
              <a:schemeClr val="tx1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Straight Arrow Connector 64"/>
          <p:cNvCxnSpPr>
            <a:endCxn id="56" idx="3"/>
          </p:cNvCxnSpPr>
          <p:nvPr/>
        </p:nvCxnSpPr>
        <p:spPr>
          <a:xfrm>
            <a:off x="4159077" y="2612363"/>
            <a:ext cx="11609" cy="633347"/>
          </a:xfrm>
          <a:prstGeom prst="straightConnector1">
            <a:avLst/>
          </a:prstGeom>
          <a:solidFill>
            <a:srgbClr val="FFFFFF"/>
          </a:solidFill>
          <a:ln w="22225">
            <a:solidFill>
              <a:schemeClr val="tx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136939" y="2818049"/>
            <a:ext cx="646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https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57447C0-438B-094C-A688-7D3BB31A27A8}"/>
              </a:ext>
            </a:extLst>
          </p:cNvPr>
          <p:cNvGrpSpPr/>
          <p:nvPr/>
        </p:nvGrpSpPr>
        <p:grpSpPr>
          <a:xfrm>
            <a:off x="2786019" y="1927222"/>
            <a:ext cx="4629251" cy="600622"/>
            <a:chOff x="4122936" y="540086"/>
            <a:chExt cx="4629251" cy="600622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A60624A-A7EC-0541-A536-9B7F8E6C3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2936" y="642082"/>
              <a:ext cx="514309" cy="456047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EED19EB-1E9A-C046-84EE-0CAB66E9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3496" y="584807"/>
              <a:ext cx="514310" cy="51431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8676032-2EE9-D84B-8602-8731F2507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3981" y="540086"/>
              <a:ext cx="600622" cy="600622"/>
            </a:xfrm>
            <a:prstGeom prst="rect">
              <a:avLst/>
            </a:prstGeom>
          </p:spPr>
        </p:pic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0EB3BCF-7FA6-A543-A9D9-0193A123FCE8}"/>
                </a:ext>
              </a:extLst>
            </p:cNvPr>
            <p:cNvSpPr/>
            <p:nvPr/>
          </p:nvSpPr>
          <p:spPr>
            <a:xfrm>
              <a:off x="7033246" y="642082"/>
              <a:ext cx="1718941" cy="45228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187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A191C5-F659-D44D-ADDE-E121E8062F61}"/>
                </a:ext>
              </a:extLst>
            </p:cNvPr>
            <p:cNvSpPr txBox="1"/>
            <p:nvPr/>
          </p:nvSpPr>
          <p:spPr>
            <a:xfrm>
              <a:off x="7063218" y="727360"/>
              <a:ext cx="1606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87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My App Consumers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4144077" y="5536848"/>
            <a:ext cx="815096" cy="202690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Apps1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35842" y="5750776"/>
            <a:ext cx="481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. . . 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E4F2F5-52E0-4717-BCD4-DC6EC25BA899}"/>
              </a:ext>
            </a:extLst>
          </p:cNvPr>
          <p:cNvSpPr/>
          <p:nvPr/>
        </p:nvSpPr>
        <p:spPr>
          <a:xfrm>
            <a:off x="3195686" y="5827194"/>
            <a:ext cx="839062" cy="234731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Product1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5DFC86F-C37B-4435-8C38-604929342F56}"/>
              </a:ext>
            </a:extLst>
          </p:cNvPr>
          <p:cNvSpPr/>
          <p:nvPr/>
        </p:nvSpPr>
        <p:spPr>
          <a:xfrm>
            <a:off x="4145623" y="5822691"/>
            <a:ext cx="839062" cy="234731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Product2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9D7F2E4-3010-4637-A6CD-2A6092AD37BC}"/>
              </a:ext>
            </a:extLst>
          </p:cNvPr>
          <p:cNvSpPr/>
          <p:nvPr/>
        </p:nvSpPr>
        <p:spPr>
          <a:xfrm>
            <a:off x="5531898" y="5803016"/>
            <a:ext cx="638021" cy="332205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MS1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51A1A2-02E7-4517-B843-7CD820132B61}"/>
              </a:ext>
            </a:extLst>
          </p:cNvPr>
          <p:cNvSpPr/>
          <p:nvPr/>
        </p:nvSpPr>
        <p:spPr>
          <a:xfrm>
            <a:off x="6353928" y="5803017"/>
            <a:ext cx="750704" cy="344515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7CEEE37-D4CD-40F3-BCFE-5A55A738CE1A}"/>
              </a:ext>
            </a:extLst>
          </p:cNvPr>
          <p:cNvSpPr/>
          <p:nvPr/>
        </p:nvSpPr>
        <p:spPr>
          <a:xfrm>
            <a:off x="7246491" y="5809622"/>
            <a:ext cx="750704" cy="344515"/>
          </a:xfrm>
          <a:prstGeom prst="rect">
            <a:avLst/>
          </a:prstGeom>
          <a:gradFill>
            <a:gsLst>
              <a:gs pos="100000">
                <a:schemeClr val="tx1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155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155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4077D86-1D50-452E-985B-EEA9B581D6AD}"/>
              </a:ext>
            </a:extLst>
          </p:cNvPr>
          <p:cNvSpPr txBox="1"/>
          <p:nvPr/>
        </p:nvSpPr>
        <p:spPr>
          <a:xfrm>
            <a:off x="8326800" y="5612276"/>
            <a:ext cx="122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Raleway Medium" charset="0"/>
                <a:ea typeface="Raleway Medium" charset="0"/>
                <a:cs typeface="Raleway Medium" charset="0"/>
              </a:rPr>
              <a:t>Products are nothing but services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5563"/>
              </a:solidFill>
              <a:effectLst/>
              <a:uLnTx/>
              <a:uFillTx/>
              <a:latin typeface="Raleway Medium" charset="0"/>
              <a:ea typeface="Raleway Medium" charset="0"/>
              <a:cs typeface="Raleway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778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ccelya Template Colors 1">
      <a:dk1>
        <a:srgbClr val="001870"/>
      </a:dk1>
      <a:lt1>
        <a:srgbClr val="415563"/>
      </a:lt1>
      <a:dk2>
        <a:srgbClr val="00A3E0"/>
      </a:dk2>
      <a:lt2>
        <a:srgbClr val="E7E6E6"/>
      </a:lt2>
      <a:accent1>
        <a:srgbClr val="981D97"/>
      </a:accent1>
      <a:accent2>
        <a:srgbClr val="97D700"/>
      </a:accent2>
      <a:accent3>
        <a:srgbClr val="FF8200"/>
      </a:accent3>
      <a:accent4>
        <a:srgbClr val="5F1BAF"/>
      </a:accent4>
      <a:accent5>
        <a:srgbClr val="027CCE"/>
      </a:accent5>
      <a:accent6>
        <a:srgbClr val="09DBD1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146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Raleway Medium</vt:lpstr>
      <vt:lpstr>Solomon</vt:lpstr>
      <vt:lpstr>2_Office Theme</vt:lpstr>
      <vt:lpstr>Custom Design</vt:lpstr>
      <vt:lpstr>PowerPoint Presentation</vt:lpstr>
      <vt:lpstr>Physical Deployment architecture view</vt:lpstr>
      <vt:lpstr>Deployment Architecture </vt:lpstr>
      <vt:lpstr>Overall Deployment architecture 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Kushwaha, Manish</dc:creator>
  <cp:lastModifiedBy>Kushwaha, Manish</cp:lastModifiedBy>
  <cp:revision>11</cp:revision>
  <dcterms:created xsi:type="dcterms:W3CDTF">2021-11-30T18:38:06Z</dcterms:created>
  <dcterms:modified xsi:type="dcterms:W3CDTF">2021-12-01T06:53:54Z</dcterms:modified>
</cp:coreProperties>
</file>