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8" r:id="rId8"/>
    <p:sldId id="269" r:id="rId9"/>
    <p:sldId id="270" r:id="rId10"/>
    <p:sldId id="271" r:id="rId11"/>
    <p:sldId id="261" r:id="rId12"/>
    <p:sldId id="274" r:id="rId13"/>
    <p:sldId id="263" r:id="rId14"/>
    <p:sldId id="264" r:id="rId15"/>
    <p:sldId id="265" r:id="rId16"/>
    <p:sldId id="272" r:id="rId17"/>
    <p:sldId id="275" r:id="rId18"/>
    <p:sldId id="267" r:id="rId19"/>
    <p:sldId id="273" r:id="rId20"/>
    <p:sldId id="260" r:id="rId21"/>
  </p:sldIdLst>
  <p:sldSz cx="12192000" cy="6858000"/>
  <p:notesSz cx="6858000" cy="9144000"/>
  <p:embeddedFontLst>
    <p:embeddedFont>
      <p:font typeface="Calibri" panose="020F0502020204030204"/>
      <p:regular r:id="rId25"/>
    </p:embeddedFont>
    <p:embeddedFont>
      <p:font typeface="Proxima Nova" panose="02000506030000020004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85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webp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71500" y="548005"/>
            <a:ext cx="6096000" cy="473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400" b="1">
                <a:solidFill>
                  <a:srgbClr val="00B0F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Key Features:</a:t>
            </a:r>
            <a:endParaRPr lang="en-US" altLang="en-US" sz="2400" b="1">
              <a:solidFill>
                <a:srgbClr val="00B0F0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94485" y="15474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altLang="en-US" sz="2400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User authentication (JWT)</a:t>
            </a:r>
            <a:endParaRPr lang="en-US" altLang="en-US" sz="2400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8" name="Picture 7" descr="Screenshot 2025-04-10 1337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55" y="2533650"/>
            <a:ext cx="3958590" cy="4058920"/>
          </a:xfrm>
          <a:prstGeom prst="rect">
            <a:avLst/>
          </a:prstGeom>
        </p:spPr>
      </p:pic>
      <p:pic>
        <p:nvPicPr>
          <p:cNvPr id="9" name="Picture 8" descr="Screenshot 2025-04-10 134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85" y="1556385"/>
            <a:ext cx="3945255" cy="5225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5010" y="617855"/>
            <a:ext cx="2644140" cy="426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IN" altLang="en-US" sz="1800" b="1"/>
          </a:p>
        </p:txBody>
      </p:sp>
      <p:pic>
        <p:nvPicPr>
          <p:cNvPr id="2" name="Picture 1" descr="Screenshot 2025-04-10 133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612265"/>
            <a:ext cx="9746615" cy="48113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66775" y="542290"/>
            <a:ext cx="6096000" cy="5022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400" b="1">
                <a:solidFill>
                  <a:srgbClr val="00B0F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Key Features:</a:t>
            </a:r>
            <a:endParaRPr lang="en-US" altLang="en-US" sz="2400" b="1">
              <a:solidFill>
                <a:srgbClr val="00B0F0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7105"/>
            <a:ext cx="4244975" cy="660400"/>
          </a:xfrm>
        </p:spPr>
        <p:txBody>
          <a:bodyPr/>
          <a:p>
            <a:r>
              <a:rPr lang="en-IN" altLang="en-US" sz="1800" b="1"/>
              <a:t> Question </a:t>
            </a:r>
            <a:endParaRPr lang="en-IN" altLang="en-US" sz="1800" b="1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  <p:pic>
        <p:nvPicPr>
          <p:cNvPr id="3" name="Picture 2" descr="Screenshot 2025-04-10 135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96060"/>
            <a:ext cx="4768850" cy="4617085"/>
          </a:xfrm>
          <a:prstGeom prst="rect">
            <a:avLst/>
          </a:prstGeom>
        </p:spPr>
      </p:pic>
      <p:pic>
        <p:nvPicPr>
          <p:cNvPr id="6" name="Picture 5" descr="Screenshot 2025-04-10 135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80" y="1399540"/>
            <a:ext cx="4760595" cy="48552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6775" y="542290"/>
            <a:ext cx="6096000" cy="5022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400" b="1">
                <a:solidFill>
                  <a:srgbClr val="00B0F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Key Features:</a:t>
            </a:r>
            <a:endParaRPr lang="en-US" altLang="en-US" sz="2400" b="1">
              <a:solidFill>
                <a:srgbClr val="00B0F0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19785"/>
            <a:ext cx="4244975" cy="617855"/>
          </a:xfrm>
        </p:spPr>
        <p:txBody>
          <a:bodyPr/>
          <a:p>
            <a:r>
              <a:rPr lang="en-IN" altLang="en-US" sz="1800" b="1"/>
              <a:t>Results  and History </a:t>
            </a:r>
            <a:endParaRPr lang="en-IN" altLang="en-US" sz="1800" b="1"/>
          </a:p>
        </p:txBody>
      </p:sp>
      <p:pic>
        <p:nvPicPr>
          <p:cNvPr id="5" name="Picture 4" descr="Screenshot 2025-04-10 1354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1810385"/>
            <a:ext cx="5691505" cy="3326765"/>
          </a:xfrm>
          <a:prstGeom prst="rect">
            <a:avLst/>
          </a:prstGeom>
        </p:spPr>
      </p:pic>
      <p:pic>
        <p:nvPicPr>
          <p:cNvPr id="6" name="Picture 5" descr="Screenshot 2025-04-10 1358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05" y="2027555"/>
            <a:ext cx="7256780" cy="272796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760"/>
            <a:ext cx="10515600" cy="5938520"/>
          </a:xfrm>
        </p:spPr>
        <p:txBody>
          <a:bodyPr/>
          <a:p>
            <a:pPr marL="114300" indent="0">
              <a:buNone/>
            </a:pPr>
            <a:r>
              <a:rPr lang="en-US" altLang="en-US"/>
              <a:t>                                        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US" altLang="en-US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IN" altLang="en-US">
                <a:solidFill>
                  <a:srgbClr val="FF0000"/>
                </a:solidFill>
              </a:rPr>
              <a:t>       </a:t>
            </a:r>
            <a:r>
              <a:rPr lang="en-IN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US" altLang="en-US" sz="4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 Features</a:t>
            </a:r>
            <a:endParaRPr lang="en-US" altLang="en-US" sz="4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 Management:</a:t>
            </a:r>
            <a:endParaRPr lang="en-US" alt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Create/edit/delete quizzes</a:t>
            </a:r>
            <a:endParaRPr lang="en-US" alt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results dashboard</a:t>
            </a:r>
            <a:endParaRPr lang="en-US" alt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94970" y="151511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ea typeface="Proxima Nova" panose="02000506030000020004"/>
                <a:cs typeface="Arial" panose="020B0604020202020204" pitchFamily="34" charset="0"/>
                <a:sym typeface="Proxima Nova" panose="02000506030000020004"/>
              </a:rPr>
              <a:t>Quiz creation &amp; management</a:t>
            </a:r>
            <a:endParaRPr lang="en-US" altLang="en-US" sz="2400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-US" altLang="en-US" sz="2400" b="0" i="0" u="none" strike="noStrike" cap="none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-US" altLang="en-US" sz="2400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  <p:pic>
        <p:nvPicPr>
          <p:cNvPr id="3" name="Picture 2" descr="Screenshot 2025-04-09 1607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2310765"/>
            <a:ext cx="6583680" cy="28994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94970" y="77152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 b="1">
                <a:solidFill>
                  <a:srgbClr val="00B0F0"/>
                </a:solidFill>
                <a:latin typeface="Arial" panose="020B0604020202020204" pitchFamily="34" charset="0"/>
                <a:ea typeface="Proxima Nova" panose="02000506030000020004"/>
                <a:cs typeface="Arial" panose="020B0604020202020204" pitchFamily="34" charset="0"/>
                <a:sym typeface="Proxima Nova" panose="02000506030000020004"/>
              </a:rPr>
              <a:t>Key Features:</a:t>
            </a:r>
            <a:endParaRPr lang="en-US" altLang="en-US" sz="2400" b="1">
              <a:solidFill>
                <a:srgbClr val="00B0F0"/>
              </a:solidFill>
              <a:latin typeface="Arial" panose="020B0604020202020204" pitchFamily="34" charset="0"/>
              <a:ea typeface="Proxima Nova" panose="02000506030000020004"/>
              <a:cs typeface="Arial" panose="020B0604020202020204" pitchFamily="34" charset="0"/>
              <a:sym typeface="Proxima Nova" panose="020005060300000200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440" y="2139950"/>
            <a:ext cx="3805555" cy="3070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03985" y="1424940"/>
            <a:ext cx="4244975" cy="617855"/>
          </a:xfrm>
        </p:spPr>
        <p:txBody>
          <a:bodyPr/>
          <a:p>
            <a:r>
              <a:rPr lang="en-IN" altLang="en-US" sz="1800" b="1">
                <a:latin typeface="+mj-lt"/>
                <a:cs typeface="+mj-lt"/>
              </a:rPr>
              <a:t> </a:t>
            </a:r>
            <a:r>
              <a:rPr lang="en-I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Admin Edit Quiz</a:t>
            </a:r>
            <a:endParaRPr lang="en-I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Screenshot 2025-04-10 1357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120" y="2094865"/>
            <a:ext cx="4529455" cy="380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2232025"/>
            <a:ext cx="5192395" cy="36664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76925" y="14249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800" b="1">
                <a:sym typeface="+mn-ea"/>
              </a:rPr>
              <a:t> </a:t>
            </a:r>
            <a:r>
              <a:rPr lang="en-IN" altLang="en-US" sz="2400" b="1">
                <a:sym typeface="+mn-ea"/>
              </a:rPr>
              <a:t>Admin Dashboard</a:t>
            </a:r>
            <a:r>
              <a:rPr lang="en-IN" altLang="en-US" sz="1800" b="1">
                <a:sym typeface="+mn-ea"/>
              </a:rPr>
              <a:t> </a:t>
            </a:r>
            <a:endParaRPr lang="en-IN" altLang="en-US" sz="1800" b="1">
              <a:sym typeface="+mn-ea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7600"/>
            <a:ext cx="10515600" cy="5059680"/>
          </a:xfrm>
        </p:spPr>
        <p:txBody>
          <a:bodyPr/>
          <a:p>
            <a:pPr marL="114300" indent="0">
              <a:buNone/>
            </a:pPr>
            <a:r>
              <a:rPr lang="en-US" altLang="en-US">
                <a:solidFill>
                  <a:srgbClr val="FF0000"/>
                </a:solidFill>
              </a:rPr>
              <a:t>                                  </a:t>
            </a:r>
            <a:r>
              <a:rPr lang="en-US" altLang="en-US" sz="4000">
                <a:solidFill>
                  <a:srgbClr val="FF0000"/>
                </a:solidFill>
              </a:rPr>
              <a:t>Future Enhancements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00B0F0"/>
                </a:solidFill>
              </a:rPr>
              <a:t>Timer for quizzes</a:t>
            </a:r>
            <a:endParaRPr lang="en-US" altLang="en-US">
              <a:solidFill>
                <a:srgbClr val="00B0F0"/>
              </a:solidFill>
            </a:endParaRPr>
          </a:p>
          <a:p>
            <a:r>
              <a:rPr lang="en-US" altLang="en-US">
                <a:solidFill>
                  <a:srgbClr val="00B0F0"/>
                </a:solidFill>
              </a:rPr>
              <a:t>Question randomization</a:t>
            </a:r>
            <a:endParaRPr lang="en-US" altLang="en-US">
              <a:solidFill>
                <a:srgbClr val="00B0F0"/>
              </a:solidFill>
            </a:endParaRPr>
          </a:p>
          <a:p>
            <a:r>
              <a:rPr lang="en-US" altLang="en-US">
                <a:solidFill>
                  <a:srgbClr val="00B0F0"/>
                </a:solidFill>
              </a:rPr>
              <a:t>PDF report generation</a:t>
            </a:r>
            <a:endParaRPr lang="en-US" altLang="en-US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289925" y="260033"/>
            <a:ext cx="371475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2663825" y="3084830"/>
            <a:ext cx="7074535" cy="147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                                  </a:t>
            </a:r>
            <a:r>
              <a:rPr lang="en-US" sz="180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Team Member </a:t>
            </a:r>
            <a:r>
              <a:rPr lang="en-US" sz="220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endParaRPr lang="en-US" sz="220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220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                      </a:t>
            </a:r>
            <a:r>
              <a:rPr lang="en-US" sz="220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MANISH KUMAR </a:t>
            </a:r>
            <a:endParaRPr lang="en-US" sz="220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r>
              <a:rPr lang="en-IN" altLang="en-US" sz="220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                          </a:t>
            </a:r>
            <a:r>
              <a:rPr lang="en-US" sz="180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92201703116</a:t>
            </a:r>
            <a:endParaRPr lang="en-US" sz="180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425559" y="2040156"/>
            <a:ext cx="7195800" cy="79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800"/>
              <a:buFont typeface="Proxima Nova" panose="02000506030000020004"/>
              <a:buNone/>
            </a:pPr>
            <a:r>
              <a:rPr lang="en-US" sz="28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QUIZ APP</a:t>
            </a:r>
            <a:endParaRPr lang="en-US" sz="2800" b="0" i="0" u="none" strike="noStrike" cap="none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 panose="02000506030000020004"/>
              <a:buNone/>
            </a:pPr>
            <a:r>
              <a:rPr lang="en-US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Team ID: </a:t>
            </a:r>
            <a:r>
              <a:rPr lang="en-IN" altLang="en-US" sz="2200" b="0" i="0" u="none" strike="noStrike" cap="none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6CE_130</a:t>
            </a:r>
            <a:endParaRPr lang="en-IN" altLang="en-US" sz="2200" b="0" i="0" u="none" strike="noStrike" cap="none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5295366" y="4436027"/>
            <a:ext cx="127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Guided By</a:t>
            </a:r>
            <a:endParaRPr lang="en-US" sz="1800" b="0" i="0" u="none" strike="noStrike" cap="none">
              <a:solidFill>
                <a:srgbClr val="59595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2964815" y="4871720"/>
            <a:ext cx="642747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1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Internal Guide Name: Prof Parth Shah</a:t>
            </a:r>
            <a:endParaRPr lang="en-US" sz="1800" b="0" i="0" u="none" strike="noStrike" cap="none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193926" y="5441197"/>
            <a:ext cx="30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2"/>
          <p:cNvSpPr txBox="1"/>
          <p:nvPr/>
        </p:nvSpPr>
        <p:spPr>
          <a:xfrm>
            <a:off x="2888498" y="1166802"/>
            <a:ext cx="6504000" cy="70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 panose="02000506030000020004"/>
              <a:buNone/>
            </a:pPr>
            <a:r>
              <a:rPr lang="en-US" sz="2200" b="0" i="0" u="none" strike="noStrike" cap="none" dirty="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Mini Project (01CE0609)</a:t>
            </a:r>
            <a:endParaRPr dirty="0"/>
          </a:p>
          <a:p>
            <a:pPr marL="1270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 panose="02000506030000020004"/>
              <a:buNone/>
            </a:pPr>
            <a:r>
              <a:rPr lang="en-US" sz="2200" b="0" i="0" u="none" strike="noStrike" cap="none" dirty="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Review </a:t>
            </a:r>
            <a:r>
              <a:rPr lang="en-IN" altLang="en-US" sz="2200" b="0" i="0" u="none" strike="noStrike" cap="none" dirty="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2</a:t>
            </a:r>
            <a:r>
              <a:rPr lang="en-US" sz="2200" b="0" i="0" u="none" strike="noStrike" cap="none" dirty="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(</a:t>
            </a:r>
            <a:r>
              <a:rPr lang="en-IN" altLang="en-US" sz="2200" b="0" i="0" u="none" strike="noStrike" cap="none" dirty="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12</a:t>
            </a:r>
            <a:r>
              <a:rPr lang="en-US" sz="2200" b="0" i="0" u="none" strike="noStrike" cap="none" dirty="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/0</a:t>
            </a:r>
            <a:r>
              <a:rPr lang="en-IN" altLang="en-US" sz="2200" b="0" i="0" u="none" strike="noStrike" cap="none" dirty="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4</a:t>
            </a:r>
            <a:r>
              <a:rPr lang="en-US" sz="2200" b="0" i="0" u="none" strike="noStrike" cap="none" dirty="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/2025)</a:t>
            </a:r>
            <a:endParaRPr sz="2200" b="0" i="0" u="none" strike="noStrike" cap="none" dirty="0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92985" y="5643245"/>
            <a:ext cx="7806690" cy="935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sz="2400" b="0" i="0" u="none" strike="noStrike" cap="none" dirty="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Department of Computer Engineering,</a:t>
            </a:r>
            <a:endParaRPr lang="en-US" sz="2400" b="0" i="0" u="none" strike="noStrike" cap="none" dirty="0">
              <a:solidFill>
                <a:srgbClr val="04A2B9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US" sz="2400" b="0" i="0" u="none" strike="noStrike" cap="none" dirty="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Faculty of Engineering &amp; Technology</a:t>
            </a:r>
            <a:r>
              <a:rPr lang="en-US" sz="3600" b="0" i="0" u="none" strike="noStrike" cap="none" dirty="0">
                <a:solidFill>
                  <a:srgbClr val="04A2B9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endParaRPr sz="3600" b="0" i="0" u="none" strike="noStrike" cap="none" dirty="0">
              <a:solidFill>
                <a:schemeClr val="dk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534259" y="309822"/>
            <a:ext cx="2320909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 panose="02000506030000020004"/>
              <a:buNone/>
            </a:pPr>
            <a:r>
              <a:rPr lang="en-IN" sz="2400">
                <a:solidFill>
                  <a:srgbClr val="FF000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Quiz App</a:t>
            </a:r>
            <a:endParaRPr lang="en-IN" sz="2400">
              <a:solidFill>
                <a:srgbClr val="FF0000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646113" y="966117"/>
            <a:ext cx="85911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                 </a:t>
            </a:r>
            <a:endParaRPr lang="en-US" sz="2400" dirty="0"/>
          </a:p>
        </p:txBody>
      </p:sp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33450" y="1504315"/>
            <a:ext cx="4795520" cy="434784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871210" y="2355850"/>
            <a:ext cx="3724275" cy="2644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646430" y="1124585"/>
            <a:ext cx="8474710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None/>
            </a:pPr>
            <a:r>
              <a:rPr lang="en-US" sz="2400" b="1" i="0" u="none" strike="noStrike" cap="none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                                    </a:t>
            </a:r>
            <a:r>
              <a:rPr lang="en-US" sz="3600" b="1" i="0" u="none" strike="noStrike" cap="none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r>
              <a:rPr lang="en-US" altLang="en-US" sz="3600" b="1" i="0" u="none" strike="noStrike" cap="none">
                <a:solidFill>
                  <a:srgbClr val="FF000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Project Overview</a:t>
            </a:r>
            <a:endParaRPr lang="en-US" altLang="en-US" sz="3600" b="1" i="0" u="none" strike="noStrike" cap="none">
              <a:solidFill>
                <a:srgbClr val="FF0000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None/>
            </a:pPr>
            <a:endParaRPr lang="en-US" altLang="en-US" sz="2400" b="1" i="0" u="none" strike="noStrike" cap="none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IN" altLang="en-US" sz="2400" b="1" i="0" u="none" strike="noStrike" cap="none">
                <a:solidFill>
                  <a:srgbClr val="00B0F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</a:t>
            </a:r>
            <a:r>
              <a:rPr lang="en-US" altLang="en-US" sz="2400" b="1" i="0" u="none" strike="noStrike" cap="none">
                <a:solidFill>
                  <a:srgbClr val="00B0F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Purpose:</a:t>
            </a:r>
            <a:r>
              <a:rPr lang="en-US" altLang="en-US" sz="2400" b="1" i="0" u="none" strike="noStrike" cap="none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r>
              <a:rPr lang="en-US" altLang="en-US" sz="2400" b="0" i="0" u="none" strike="noStrike" cap="none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Online Quiz Platform for Admins &amp; Students</a:t>
            </a:r>
            <a:endParaRPr lang="en-US" altLang="en-US" sz="2400" b="0" i="0" u="none" strike="noStrike" cap="none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altLang="en-US" sz="2400" b="1" i="0" u="none" strike="noStrike" cap="none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</a:t>
            </a:r>
            <a:endParaRPr lang="en-US" altLang="en-US" sz="2400" b="0" i="0" u="none" strike="noStrike" cap="none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altLang="en-US" sz="2400" b="0" i="0" u="none" strike="noStrike" cap="none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         </a:t>
            </a:r>
            <a:endParaRPr lang="en-US" altLang="en-US" sz="2400" b="1" i="0" u="none" strike="noStrike" cap="none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altLang="en-US" sz="2400" b="1" i="0" u="none" strike="noStrike" cap="none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 </a:t>
            </a:r>
            <a:endParaRPr lang="en-US" altLang="en-US" sz="2400" b="0" i="0" u="none" strike="noStrike" cap="none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6430" y="2538730"/>
            <a:ext cx="6096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altLang="en-US" sz="2400" b="1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r>
              <a:rPr lang="en-IN" altLang="en-US" sz="2400" b="1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</a:t>
            </a:r>
            <a:r>
              <a:rPr lang="en-US" altLang="en-US" sz="2400" b="1">
                <a:solidFill>
                  <a:srgbClr val="00B0F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Tech Stack:</a:t>
            </a:r>
            <a:endParaRPr lang="en-US" altLang="en-US" sz="2400" b="1" i="0" u="none" strike="noStrike" cap="none">
              <a:solidFill>
                <a:srgbClr val="00B0F0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Frontend: React, Vite, Material-UI</a:t>
            </a:r>
            <a:endParaRPr lang="en-US" altLang="en-US" sz="2400" b="0" i="0" u="none" strike="noStrike" cap="none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Backend: Node.js, Express</a:t>
            </a:r>
            <a:endParaRPr lang="en-US" altLang="en-US" sz="2400" b="0" i="0" u="none" strike="noStrike" cap="none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rPr>
              <a:t>  Database: MongoDB</a:t>
            </a:r>
            <a:endParaRPr lang="en-US" altLang="en-US" sz="2400">
              <a:solidFill>
                <a:schemeClr val="tx1"/>
              </a:solidFill>
              <a:latin typeface="Proxima Nova" panose="02000506030000020004"/>
              <a:ea typeface="Proxima Nova" panose="02000506030000020004"/>
              <a:cs typeface="Proxima Nova" panose="02000506030000020004"/>
              <a:sym typeface="Proxima Nova" panose="02000506030000020004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87340" y="2662555"/>
            <a:ext cx="6421120" cy="3559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10515600" cy="5110480"/>
          </a:xfrm>
        </p:spPr>
        <p:txBody>
          <a:bodyPr>
            <a:normAutofit lnSpcReduction="20000"/>
          </a:bodyPr>
          <a:p>
            <a:pPr marL="114300" indent="0">
              <a:buNone/>
            </a:pPr>
            <a:r>
              <a:rPr lang="en-US" altLang="en-US"/>
              <a:t>                                     </a:t>
            </a:r>
            <a:r>
              <a:rPr lang="en-US" altLang="en-US" sz="4000">
                <a:solidFill>
                  <a:srgbClr val="FF0000"/>
                </a:solidFill>
              </a:rPr>
              <a:t>System Architecture</a:t>
            </a:r>
            <a:endParaRPr lang="en-US" altLang="en-US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altLang="en-US"/>
          </a:p>
          <a:p>
            <a:pPr marL="114300" indent="0">
              <a:buNone/>
            </a:pPr>
            <a:r>
              <a:rPr lang="en-US" altLang="en-US">
                <a:solidFill>
                  <a:srgbClr val="00B0F0"/>
                </a:solidFill>
              </a:rPr>
              <a:t>Diagram:</a:t>
            </a:r>
            <a:endParaRPr lang="en-US" altLang="en-US">
              <a:solidFill>
                <a:srgbClr val="00B0F0"/>
              </a:solidFill>
            </a:endParaRPr>
          </a:p>
          <a:p>
            <a:r>
              <a:rPr lang="en-US" altLang="en-US"/>
              <a:t>Frontend (Vite/React) → Backend (Express) → MongoDB</a:t>
            </a:r>
            <a:endParaRPr lang="en-US" altLang="en-US"/>
          </a:p>
          <a:p>
            <a:pPr marL="114300" indent="0">
              <a:buNone/>
            </a:pPr>
            <a:endParaRPr lang="en-US" altLang="en-US"/>
          </a:p>
          <a:p>
            <a:pPr marL="114300" indent="0">
              <a:buNone/>
            </a:pPr>
            <a:r>
              <a:rPr lang="en-US" altLang="en-US">
                <a:solidFill>
                  <a:srgbClr val="00B0F0"/>
                </a:solidFill>
              </a:rPr>
              <a:t>Key Components:</a:t>
            </a:r>
            <a:endParaRPr lang="en-US" altLang="en-US"/>
          </a:p>
          <a:p>
            <a:r>
              <a:rPr lang="en-US" altLang="en-US"/>
              <a:t>Frontend: </a:t>
            </a:r>
            <a:r>
              <a:rPr lang="en-US" altLang="en-US" sz="2400"/>
              <a:t>Quiz Editor, Dashboard, User Views</a:t>
            </a:r>
            <a:endParaRPr lang="en-US" altLang="en-US" sz="2400"/>
          </a:p>
          <a:p>
            <a:endParaRPr lang="en-US" altLang="en-US"/>
          </a:p>
          <a:p>
            <a:r>
              <a:rPr lang="en-US" altLang="en-US"/>
              <a:t>Backend: </a:t>
            </a:r>
            <a:r>
              <a:rPr lang="en-US" altLang="en-US" sz="2400"/>
              <a:t>REST API, Auth Middleware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Database: </a:t>
            </a:r>
            <a:r>
              <a:rPr lang="en-US" altLang="en-US" sz="2400"/>
              <a:t>Quiz, User, Result Models</a:t>
            </a:r>
            <a:endParaRPr lang="en-US" altLang="en-US" sz="24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83590"/>
            <a:ext cx="10515600" cy="5393690"/>
          </a:xfrm>
        </p:spPr>
        <p:txBody>
          <a:bodyPr/>
          <a:p>
            <a:pPr marL="114300" indent="0">
              <a:buNone/>
            </a:pPr>
            <a:r>
              <a:rPr lang="en-US" altLang="en-US"/>
              <a:t>                                          </a:t>
            </a:r>
            <a:endParaRPr lang="en-US" altLang="en-US"/>
          </a:p>
          <a:p>
            <a:pPr marL="114300" indent="0">
              <a:buNone/>
            </a:pPr>
            <a:r>
              <a:rPr lang="en-IN" altLang="en-US">
                <a:solidFill>
                  <a:srgbClr val="FF0000"/>
                </a:solidFill>
              </a:rPr>
              <a:t>                           </a:t>
            </a:r>
            <a:r>
              <a:rPr lang="en-US" altLang="en-US" sz="4000">
                <a:solidFill>
                  <a:srgbClr val="FF0000"/>
                </a:solidFill>
              </a:rPr>
              <a:t>Frontend Highlight</a:t>
            </a:r>
            <a:endParaRPr lang="en-US" altLang="en-US" sz="4000"/>
          </a:p>
          <a:p>
            <a:r>
              <a:rPr lang="en-US" altLang="en-US"/>
              <a:t>Dynamic quiz interface with Material-UI</a:t>
            </a:r>
            <a:endParaRPr lang="en-US" altLang="en-US"/>
          </a:p>
          <a:p>
            <a:r>
              <a:rPr lang="en-US" altLang="en-US"/>
              <a:t>Responsive design (Grid/Flexbox)</a:t>
            </a:r>
            <a:endParaRPr lang="en-US" altLang="en-US"/>
          </a:p>
          <a:p>
            <a:r>
              <a:rPr lang="en-US" altLang="en-US"/>
              <a:t>Form validation &amp; error handling</a:t>
            </a:r>
            <a:endParaRPr lang="en-US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3655"/>
            <a:ext cx="10515600" cy="4873625"/>
          </a:xfrm>
        </p:spPr>
        <p:txBody>
          <a:bodyPr>
            <a:normAutofit/>
          </a:bodyPr>
          <a:p>
            <a:pPr marL="114300" indent="0">
              <a:buNone/>
            </a:pPr>
            <a:r>
              <a:rPr lang="en-US" altLang="en-US"/>
              <a:t>                                    </a:t>
            </a:r>
            <a:r>
              <a:rPr lang="en-US" altLang="en-US" sz="4000">
                <a:solidFill>
                  <a:srgbClr val="FF0000"/>
                </a:solidFill>
              </a:rPr>
              <a:t>Backend API Structure</a:t>
            </a:r>
            <a:endParaRPr lang="en-US" altLang="en-US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altLang="en-US">
                <a:solidFill>
                  <a:srgbClr val="00B0F0"/>
                </a:solidFill>
              </a:rPr>
              <a:t>Endpoints:</a:t>
            </a:r>
            <a:endParaRPr lang="en-US" altLang="en-US">
              <a:solidFill>
                <a:srgbClr val="00B0F0"/>
              </a:solidFill>
            </a:endParaRPr>
          </a:p>
          <a:p>
            <a:r>
              <a:rPr lang="en-US" altLang="en-US"/>
              <a:t>POST /api/auth/login</a:t>
            </a:r>
            <a:endParaRPr lang="en-US" altLang="en-US"/>
          </a:p>
          <a:p>
            <a:r>
              <a:rPr lang="en-US" altLang="en-US"/>
              <a:t>GET /api/quiz</a:t>
            </a:r>
            <a:endParaRPr lang="en-US" altLang="en-US"/>
          </a:p>
          <a:p>
            <a:r>
              <a:rPr lang="en-US" altLang="en-US"/>
              <a:t>DELETE /api/admin/quiz/:id</a:t>
            </a:r>
            <a:endParaRPr lang="en-US" altLang="en-US"/>
          </a:p>
          <a:p>
            <a:pPr marL="114300" indent="0">
              <a:buNone/>
            </a:pPr>
            <a:endParaRPr lang="en-US" altLang="en-US"/>
          </a:p>
          <a:p>
            <a:pPr marL="114300" indent="0">
              <a:buNone/>
            </a:pPr>
            <a:r>
              <a:rPr lang="en-US" altLang="en-US">
                <a:solidFill>
                  <a:srgbClr val="00B0F0"/>
                </a:solidFill>
              </a:rPr>
              <a:t>Middleware:</a:t>
            </a:r>
            <a:endParaRPr lang="en-US" altLang="en-US">
              <a:solidFill>
                <a:srgbClr val="00B0F0"/>
              </a:solidFill>
            </a:endParaRPr>
          </a:p>
          <a:p>
            <a:r>
              <a:rPr lang="en-US" altLang="en-US"/>
              <a:t>JWT authentication</a:t>
            </a:r>
            <a:endParaRPr lang="en-US" altLang="en-US"/>
          </a:p>
          <a:p>
            <a:r>
              <a:rPr lang="en-US" altLang="en-US"/>
              <a:t>Role-based access (admin/student)</a:t>
            </a:r>
            <a:endParaRPr lang="en-US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7675"/>
            <a:ext cx="10515600" cy="5729605"/>
          </a:xfrm>
        </p:spPr>
        <p:txBody>
          <a:bodyPr/>
          <a:p>
            <a:pPr marL="114300" indent="0">
              <a:buNone/>
            </a:pPr>
            <a:r>
              <a:rPr lang="en-US" altLang="en-US"/>
              <a:t>                                          </a:t>
            </a:r>
            <a:endParaRPr lang="en-US" altLang="en-US"/>
          </a:p>
          <a:p>
            <a:pPr marL="114300" indent="0">
              <a:buNone/>
            </a:pPr>
            <a:r>
              <a:rPr lang="en-US" altLang="en-US"/>
              <a:t> </a:t>
            </a:r>
            <a:r>
              <a:rPr lang="en-IN" altLang="en-US"/>
              <a:t>                                 </a:t>
            </a:r>
            <a:r>
              <a:rPr lang="en-US" altLang="en-US" sz="4000">
                <a:solidFill>
                  <a:srgbClr val="FF0000"/>
                </a:solidFill>
              </a:rPr>
              <a:t>Authentication Flow</a:t>
            </a:r>
            <a:endParaRPr lang="en-US" altLang="en-US" sz="4000"/>
          </a:p>
          <a:p>
            <a:pPr marL="114300" indent="0">
              <a:buNone/>
            </a:pPr>
            <a:r>
              <a:rPr lang="en-US" altLang="en-US">
                <a:solidFill>
                  <a:srgbClr val="00B0F0"/>
                </a:solidFill>
              </a:rPr>
              <a:t>JWT Implementation:</a:t>
            </a:r>
            <a:endParaRPr lang="en-US" altLang="en-US">
              <a:solidFill>
                <a:srgbClr val="00B0F0"/>
              </a:solidFill>
            </a:endParaRPr>
          </a:p>
          <a:p>
            <a:r>
              <a:rPr lang="en-US" altLang="en-US"/>
              <a:t>User login → Server generates token</a:t>
            </a:r>
            <a:endParaRPr lang="en-US" altLang="en-US"/>
          </a:p>
          <a:p>
            <a:r>
              <a:rPr lang="en-US" altLang="en-US"/>
              <a:t>Token stored (localStorage)</a:t>
            </a:r>
            <a:endParaRPr lang="en-US" altLang="en-US"/>
          </a:p>
          <a:p>
            <a:r>
              <a:rPr lang="en-US" altLang="en-US"/>
              <a:t>Subsequent requests include token in headers</a:t>
            </a:r>
            <a:endParaRPr lang="en-US" altLang="en-US"/>
          </a:p>
          <a:p>
            <a:r>
              <a:rPr lang="en-US" altLang="en-US"/>
              <a:t>Security: HTTPS, token expiration (5h)</a:t>
            </a:r>
            <a:endParaRPr lang="en-US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90560" y="170815"/>
            <a:ext cx="369252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6530"/>
            <a:ext cx="10515600" cy="4730750"/>
          </a:xfrm>
        </p:spPr>
        <p:txBody>
          <a:bodyPr/>
          <a:p>
            <a:pPr marL="114300" indent="0">
              <a:buNone/>
            </a:pPr>
            <a:r>
              <a:rPr lang="en-US" b="1"/>
              <a:t>                                   </a:t>
            </a:r>
            <a:r>
              <a:rPr lang="en-US" sz="3600" b="1"/>
              <a:t> </a:t>
            </a:r>
            <a:r>
              <a:rPr lang="en-US" sz="4000" b="1"/>
              <a:t> Features of the App</a:t>
            </a:r>
            <a:endParaRPr lang="en-US" sz="4000" b="1"/>
          </a:p>
          <a:p>
            <a:r>
              <a:rPr lang="en-US" sz="2400"/>
              <a:t>User authentication</a:t>
            </a:r>
            <a:endParaRPr lang="en-US" sz="2400"/>
          </a:p>
          <a:p>
            <a:r>
              <a:rPr lang="en-IN" altLang="en-US" sz="2400"/>
              <a:t>Admin Dashboard</a:t>
            </a:r>
            <a:endParaRPr lang="en-US" sz="2400"/>
          </a:p>
          <a:p>
            <a:r>
              <a:rPr lang="en-US" sz="2400"/>
              <a:t>Dynamic quiz Creation</a:t>
            </a:r>
            <a:endParaRPr lang="en-US" sz="2400"/>
          </a:p>
          <a:p>
            <a:r>
              <a:rPr lang="en-IN" altLang="en-US" sz="2400"/>
              <a:t>Performance Graph</a:t>
            </a:r>
            <a:endParaRPr lang="en-US" sz="2400"/>
          </a:p>
          <a:p>
            <a:r>
              <a:rPr lang="en-US" sz="2400"/>
              <a:t>Real-time Leaderboard</a:t>
            </a:r>
            <a:endParaRPr lang="en-US" sz="2400"/>
          </a:p>
          <a:p>
            <a:r>
              <a:rPr lang="en-IN" altLang="en-US" sz="2400"/>
              <a:t>Quiz Containing atleast 10 Question.</a:t>
            </a:r>
            <a:endParaRPr lang="en-US" sz="2400"/>
          </a:p>
          <a:p>
            <a:r>
              <a:rPr lang="en-US" sz="2400"/>
              <a:t>Score tracking and result analytics </a:t>
            </a:r>
            <a:endParaRPr lang="en-US" sz="2400"/>
          </a:p>
          <a:p>
            <a:r>
              <a:rPr lang="en-IN" altLang="en-US" sz="2400"/>
              <a:t>CURD Operation.</a:t>
            </a:r>
            <a:endParaRPr lang="en-IN" altLang="en-US" sz="24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171180" y="217488"/>
            <a:ext cx="3714750" cy="1228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2164</Words>
  <Application>WPS Slides</Application>
  <PresentationFormat>Widescreen</PresentationFormat>
  <Paragraphs>115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Proxima Nova</vt:lpstr>
      <vt:lpstr>Microsoft YaHei</vt:lpstr>
      <vt:lpstr>Arial Unicode MS</vt:lpstr>
      <vt:lpstr>Office Theme</vt:lpstr>
      <vt:lpstr>PowerPoint 演示文稿</vt:lpstr>
      <vt:lpstr>PowerPoint 演示文稿</vt:lpstr>
      <vt:lpstr>Quiz App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Question </vt:lpstr>
      <vt:lpstr>Results  and History </vt:lpstr>
      <vt:lpstr>PowerPoint 演示文稿</vt:lpstr>
      <vt:lpstr>PowerPoint 演示文稿</vt:lpstr>
      <vt:lpstr> Admin Edit Quiz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17</cp:revision>
  <dcterms:created xsi:type="dcterms:W3CDTF">2023-12-05T07:58:00Z</dcterms:created>
  <dcterms:modified xsi:type="dcterms:W3CDTF">2025-04-12T03:41:54Z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2024-01-10T05:57:01Z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bdeac77a-6f2d-4eed-8d0b-c87a56de673f</vt:lpwstr>
  </property>
  <property fmtid="{D5CDD505-2E9C-101B-9397-08002B2CF9AE}" pid="7" name="MSIP_Label_defa4170-0d19-0005-0004-bc88714345d2_ActionId">
    <vt:lpwstr>2a20089b-7995-43de-aaf1-a4eb65220026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A282E7F2D4DE47B9A979FE793F6BF3E1_12</vt:lpwstr>
  </property>
  <property fmtid="{D5CDD505-2E9C-101B-9397-08002B2CF9AE}" pid="10" name="KSOProductBuildVer">
    <vt:lpwstr>1033-12.2.0.20782</vt:lpwstr>
  </property>
</Properties>
</file>