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f382ff1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f382ff1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f382ff1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f382ff1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f382ff1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f382ff1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f382ff1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f382ff1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f382ff1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f382ff1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Library Monitor: Enhancing C/C++ Development Efficiency and Stability</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Presenter:Chieh Huang</a:t>
            </a:r>
            <a:endParaRPr/>
          </a:p>
          <a:p>
            <a:pPr indent="0" lvl="0" marL="0" rtl="0" algn="ctr">
              <a:spcBef>
                <a:spcPts val="0"/>
              </a:spcBef>
              <a:spcAft>
                <a:spcPts val="0"/>
              </a:spcAft>
              <a:buNone/>
            </a:pPr>
            <a:r>
              <a:rPr lang="en"/>
              <a:t>Teammate:Chen Tse, Chen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The Idea</a:t>
            </a:r>
            <a:endParaRPr b="1" sz="3600"/>
          </a:p>
        </p:txBody>
      </p:sp>
      <p:sp>
        <p:nvSpPr>
          <p:cNvPr id="61" name="Google Shape;61;p14"/>
          <p:cNvSpPr txBox="1"/>
          <p:nvPr>
            <p:ph idx="1" type="body"/>
          </p:nvPr>
        </p:nvSpPr>
        <p:spPr>
          <a:xfrm>
            <a:off x="311700" y="1127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0D0D0D"/>
                </a:solidFill>
                <a:highlight>
                  <a:srgbClr val="FFFFFF"/>
                </a:highlight>
                <a:latin typeface="Roboto"/>
                <a:ea typeface="Roboto"/>
                <a:cs typeface="Roboto"/>
                <a:sym typeface="Roboto"/>
              </a:rPr>
              <a:t>The "Library Monitor" model aims to predict and track library changes, helping developers stay updated and address compatibility issues efficiently.</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Prediction</a:t>
            </a:r>
            <a:endParaRPr b="1" sz="3600"/>
          </a:p>
        </p:txBody>
      </p:sp>
      <p:sp>
        <p:nvSpPr>
          <p:cNvPr id="67" name="Google Shape;67;p15"/>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1"/>
                </a:solidFill>
                <a:latin typeface="Roboto"/>
                <a:ea typeface="Roboto"/>
                <a:cs typeface="Roboto"/>
                <a:sym typeface="Roboto"/>
              </a:rPr>
              <a:t>In the rapidly changing landscape of computer science, the fluctuation of libraries poses a significant maintenance cost for software projects. Predicting these library changes can enable developers to choose more stable libraries, reducing the impact of frequent updates and ensuring software stability.</a:t>
            </a:r>
            <a:endParaRPr sz="2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Tracking</a:t>
            </a:r>
            <a:endParaRPr b="1" sz="3600"/>
          </a:p>
        </p:txBody>
      </p:sp>
      <p:sp>
        <p:nvSpPr>
          <p:cNvPr id="73" name="Google Shape;73;p1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0D0D0D"/>
                </a:solidFill>
              </a:rPr>
              <a:t>In program design, various libraries can achieve similar goals, yet some critical libraries may lack alternatives. To address this, we propose tracking library changes and automatically highlighting affected code lines in the program. This proactive approach helps developers quickly identify and address compatibility issues, ensuring the smooth functioning of essential libraries within the software product.</a:t>
            </a:r>
            <a:endParaRPr sz="2400">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00"/>
              <a:t>Method</a:t>
            </a:r>
            <a:endParaRPr b="1" sz="36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Collect data on library changes and their impact on code lines.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Preprocess data by extracting features like library version and affected code snippets.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Train an ML model using supervised learning algorithms on labeled datasets of affected and unaffected code lines.</a:t>
            </a:r>
            <a:endParaRPr sz="2400">
              <a:solidFill>
                <a:schemeClr val="dk1"/>
              </a:solidFill>
            </a:endParaRPr>
          </a:p>
          <a:p>
            <a:pPr indent="0" lvl="0" marL="0" rtl="0" algn="l">
              <a:spcBef>
                <a:spcPts val="1200"/>
              </a:spcBef>
              <a:spcAft>
                <a:spcPts val="0"/>
              </a:spcAft>
              <a:buClr>
                <a:schemeClr val="dk1"/>
              </a:buClr>
              <a:buSzPts val="1100"/>
              <a:buFont typeface="Arial"/>
              <a:buNone/>
            </a:pPr>
            <a:r>
              <a:rPr lang="en" sz="2400">
                <a:solidFill>
                  <a:schemeClr val="dk1"/>
                </a:solidFill>
              </a:rPr>
              <a:t>Integrate the trained model into the "Library Monitor" system.</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Research question</a:t>
            </a:r>
            <a:endParaRPr b="1" sz="36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latin typeface="Roboto"/>
                <a:ea typeface="Roboto"/>
                <a:cs typeface="Roboto"/>
                <a:sym typeface="Roboto"/>
              </a:rPr>
              <a:t>Data Integration</a:t>
            </a:r>
            <a:endParaRPr sz="2400">
              <a:solidFill>
                <a:schemeClr val="dk1"/>
              </a:solidFill>
              <a:latin typeface="Roboto"/>
              <a:ea typeface="Roboto"/>
              <a:cs typeface="Roboto"/>
              <a:sym typeface="Roboto"/>
            </a:endParaRPr>
          </a:p>
          <a:p>
            <a:pPr indent="0" lvl="0" marL="0" rtl="0" algn="l">
              <a:spcBef>
                <a:spcPts val="1200"/>
              </a:spcBef>
              <a:spcAft>
                <a:spcPts val="0"/>
              </a:spcAft>
              <a:buNone/>
            </a:pPr>
            <a:r>
              <a:rPr lang="en" sz="2400">
                <a:solidFill>
                  <a:schemeClr val="dk1"/>
                </a:solidFill>
                <a:highlight>
                  <a:srgbClr val="FFFFFF"/>
                </a:highlight>
                <a:latin typeface="Roboto"/>
                <a:ea typeface="Roboto"/>
                <a:cs typeface="Roboto"/>
                <a:sym typeface="Roboto"/>
              </a:rPr>
              <a:t>Real-time Processing</a:t>
            </a:r>
            <a:endParaRPr sz="2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2400">
                <a:solidFill>
                  <a:schemeClr val="dk1"/>
                </a:solidFill>
                <a:highlight>
                  <a:srgbClr val="FFFFFF"/>
                </a:highlight>
                <a:latin typeface="Roboto"/>
                <a:ea typeface="Roboto"/>
                <a:cs typeface="Roboto"/>
                <a:sym typeface="Roboto"/>
              </a:rPr>
              <a:t>Data Quality and Cleaning</a:t>
            </a:r>
            <a:endParaRPr sz="2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 sz="2400">
                <a:solidFill>
                  <a:schemeClr val="dk1"/>
                </a:solidFill>
                <a:highlight>
                  <a:srgbClr val="FFFFFF"/>
                </a:highlight>
                <a:latin typeface="Roboto"/>
                <a:ea typeface="Roboto"/>
                <a:cs typeface="Roboto"/>
                <a:sym typeface="Roboto"/>
              </a:rPr>
              <a:t>Natural Language Understanding</a:t>
            </a:r>
            <a:endParaRPr sz="24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2400">
                <a:solidFill>
                  <a:schemeClr val="dk1"/>
                </a:solidFill>
                <a:highlight>
                  <a:srgbClr val="FFFFFF"/>
                </a:highlight>
                <a:latin typeface="Roboto"/>
                <a:ea typeface="Roboto"/>
                <a:cs typeface="Roboto"/>
                <a:sym typeface="Roboto"/>
              </a:rPr>
              <a:t>Scalability and Performance</a:t>
            </a:r>
            <a:endParaRPr sz="24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