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Web Application Firewall (WAF) Using Python and Flask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Machine Learning-based threat detection.</a:t>
            </a:r>
          </a:p>
          <a:p>
            <a:r>
              <a:t>• Integration with cloud monitoring services.</a:t>
            </a:r>
          </a:p>
          <a:p>
            <a:r>
              <a:t>• Expanding detection to include CSRF and DoS attacks.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B374-DB76-AA1D-C71A-4199EDA8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7DA3-88D1-2576-32D3-5666577F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</a:t>
            </a:r>
            <a:r>
              <a:rPr lang="en-IN" sz="4000" dirty="0"/>
              <a:t>Thank You……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7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 applications are vulnerable to cyber threats such as SQL Injection and XSS.</a:t>
            </a:r>
          </a:p>
          <a:p>
            <a:r>
              <a:t>A Web Application Firewall (WAF) filters and blocks malicious HTTP traffic.</a:t>
            </a:r>
          </a:p>
          <a:p>
            <a:r>
              <a:t>This project implements a lightweight WAF using Python and Flask.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Develop a basic WAF in Python.</a:t>
            </a:r>
          </a:p>
          <a:p>
            <a:r>
              <a:t>2. Implement detection for SQL Injection and XSS.</a:t>
            </a:r>
          </a:p>
          <a:p>
            <a:r>
              <a:t>3. Integrate rate limiting to prevent abuse.</a:t>
            </a:r>
          </a:p>
          <a:p>
            <a:r>
              <a:t>4. Deploy the WAF on Heroku for scalability.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Common threats: SQL Injection, XSS, DoS attacks.</a:t>
            </a:r>
          </a:p>
          <a:p>
            <a:r>
              <a:t>• Existing security solutions: Network Firewalls, IDS, Commercial WAFs.</a:t>
            </a:r>
          </a:p>
          <a:p>
            <a:r>
              <a:t>• Importance of a WAF: Enhances web security by filtering HTTP requests.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System Architecture: WAF filters HTTP requests before reaching the server.</a:t>
            </a:r>
          </a:p>
          <a:p>
            <a:r>
              <a:t>• Technologies: Python, Flask, Regex filtering, IP blocking, Rate limiting.</a:t>
            </a:r>
          </a:p>
          <a:p>
            <a:r>
              <a:t>• Implementation Steps: Develop Flask app, Implement security filters, Deploy on Heroku.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Setting up the development environment.</a:t>
            </a:r>
          </a:p>
          <a:p>
            <a:r>
              <a:t>2. Writing WAF logic to detect SQL Injection and XSS.</a:t>
            </a:r>
          </a:p>
          <a:p>
            <a:r>
              <a:t>3. Testing the WAF with simulated attacks.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Hosting on a local server using Flask.</a:t>
            </a:r>
          </a:p>
          <a:p>
            <a:r>
              <a:t>2. Deploying on Heroku with Gunicorn.</a:t>
            </a:r>
          </a:p>
          <a:p>
            <a:r>
              <a:t>3. Using Git for version control and deployment.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WAF successfully blocked SQL Injection and XSS attacks.</a:t>
            </a:r>
          </a:p>
          <a:p>
            <a:r>
              <a:t>• Performance was maintained while ensuring security.</a:t>
            </a:r>
          </a:p>
          <a:p>
            <a:r>
              <a:t>• Limitations: Cannot detect advanced obfuscation techniques.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Flask-based WAF effectively enhances web security.</a:t>
            </a:r>
          </a:p>
          <a:p>
            <a:r>
              <a:t>• Simple yet efficient in blocking basic attack vectors.</a:t>
            </a:r>
          </a:p>
          <a:p>
            <a:r>
              <a:t>• Deployment on Heroku ensures scalability and accessibility.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329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Web Application Firewall (WAF) Using Python and Flask</vt:lpstr>
      <vt:lpstr>Introduction</vt:lpstr>
      <vt:lpstr>Project Objectives</vt:lpstr>
      <vt:lpstr>Literature Review</vt:lpstr>
      <vt:lpstr>Methodology</vt:lpstr>
      <vt:lpstr>Implementation</vt:lpstr>
      <vt:lpstr>Deployment</vt:lpstr>
      <vt:lpstr>Results &amp; Discussion</vt:lpstr>
      <vt:lpstr>Conclusion</vt:lpstr>
      <vt:lpstr>Future Scope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manish m naik</cp:lastModifiedBy>
  <cp:revision>2</cp:revision>
  <dcterms:created xsi:type="dcterms:W3CDTF">2013-01-27T09:14:16Z</dcterms:created>
  <dcterms:modified xsi:type="dcterms:W3CDTF">2025-02-26T11:35:39Z</dcterms:modified>
  <cp:category/>
</cp:coreProperties>
</file>