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Firewalld (Linux) - Firewall Implementation and Security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Author: [Your Name]</a:t>
            </a:r>
          </a:p>
          <a:p>
            <a:r>
              <a:t>Date: [Your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 and FAQs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`firewalld: command not found` ➝ Install Firewalld</a:t>
            </a:r>
          </a:p>
          <a:p>
            <a:r>
              <a:t>- `Firewall rules not working` ➝ Reload rules using `firewall-cmd --reload`</a:t>
            </a:r>
          </a:p>
          <a:p>
            <a:r>
              <a:t>- `Can't access SSH` ➝ Allow SSH using `firewall-cmd --add-service=ssh`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 firewall rule management</a:t>
            </a:r>
          </a:p>
          <a:p>
            <a:r>
              <a:t>- Enhance security with intrusion detection</a:t>
            </a:r>
          </a:p>
          <a:p>
            <a:r>
              <a:t>- Develop a GUI for easier management</a:t>
            </a:r>
          </a:p>
          <a:p>
            <a:r>
              <a:t>- Extend support for cloud-based firewalls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Firewalld provides a robust and flexible firewall solution for Linux systems. It enables secure network configurations, protects against unauthorized access, and offers advanced security features.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Firewalld is a firewall management tool for Linux that provides a dynamic way to control network traffic. This project focuses on its implementation, configuration, and security testing.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Firewalld and its security benefits</a:t>
            </a:r>
          </a:p>
          <a:p>
            <a:r>
              <a:t>- Install and configure Firewalld on a Linux system</a:t>
            </a:r>
          </a:p>
          <a:p>
            <a:r>
              <a:t>- Secure the system by applying firewall rules</a:t>
            </a:r>
          </a:p>
          <a:p>
            <a:r>
              <a:t>- Test and validate the firewall's effectiveness</a:t>
            </a:r>
          </a:p>
          <a:p>
            <a:r>
              <a:t>- Troubleshoot common Firewalld issues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Firewalld?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Firewalld is a dynamic firewall tool for Linux that manages network traffic based on predefined rules. It supports zones, services, and rich rules for enhanced security.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Firewalld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Firewalld works by managing network zones, services, and firewall rules. It allows dynamic changes without disrupting active connections.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Install Firewalld:</a:t>
            </a:r>
          </a:p>
          <a:p>
            <a:r>
              <a:t>   - RHEL/CentOS: `sudo yum install firewalld -y`</a:t>
            </a:r>
          </a:p>
          <a:p>
            <a:r>
              <a:t>   - Ubuntu/Debian: `sudo apt install firewalld -y`</a:t>
            </a:r>
          </a:p>
          <a:p/>
          <a:p>
            <a:r>
              <a:t>2. Start and Enable Firewalld:</a:t>
            </a:r>
          </a:p>
          <a:p>
            <a:r>
              <a:t>   - `sudo systemctl start firewalld`</a:t>
            </a:r>
          </a:p>
          <a:p>
            <a:r>
              <a:t>   - `sudo systemctl enable firewalld`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Allow SSH:</a:t>
            </a:r>
          </a:p>
          <a:p>
            <a:r>
              <a:t>   `sudo firewall-cmd --permanent --add-service=ssh`</a:t>
            </a:r>
          </a:p>
          <a:p>
            <a:r>
              <a:t>2. Block an IP:</a:t>
            </a:r>
          </a:p>
          <a:p>
            <a:r>
              <a:t>   `sudo firewall-cmd --permanent --add-rich-rule='rule family="ipv4" source address="192.168.1.100" drop'`</a:t>
            </a:r>
          </a:p>
          <a:p>
            <a:r>
              <a:t>3. Reload Rules:</a:t>
            </a:r>
          </a:p>
          <a:p>
            <a:r>
              <a:t>   `sudo firewall-cmd --reload`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Features of Firewalld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Zone-based security</a:t>
            </a:r>
          </a:p>
          <a:p>
            <a:r>
              <a:t>- Rich rules for fine-grained control</a:t>
            </a:r>
          </a:p>
          <a:p>
            <a:r>
              <a:t>- Logging and monitoring</a:t>
            </a:r>
          </a:p>
          <a:p>
            <a:r>
              <a:t>- IPv4 and IPv6 support</a:t>
            </a:r>
          </a:p>
          <a:p>
            <a:r>
              <a:t>- Integration with SELinux and Fail2Ban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Check Open Ports: `sudo firewall-cmd --list-all`</a:t>
            </a:r>
          </a:p>
          <a:p>
            <a:r>
              <a:t>2. Verify Blocked IP: `ping 192.168.1.100`</a:t>
            </a:r>
          </a:p>
          <a:p>
            <a:r>
              <a:t>3. Scan Firewall Rules with Nmap: `nmap -p 1-65535 localhost`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