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AE91-7B9F-4770-BE43-16A9523CDD5D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51C8-CD65-4F91-BDC1-11B680670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840303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5257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 zip file into your server and then extract it</a:t>
            </a:r>
          </a:p>
          <a:p>
            <a:endParaRPr lang="en-US" dirty="0"/>
          </a:p>
          <a:p>
            <a:r>
              <a:rPr lang="en-US" dirty="0" smtClean="0"/>
              <a:t>Then, open firebrick folder inside modal folder find connection.php file</a:t>
            </a:r>
          </a:p>
          <a:p>
            <a:r>
              <a:rPr lang="en-US" dirty="0" smtClean="0"/>
              <a:t>Firebrick-&gt;modal-&gt;connection.php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4724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mysqli_connect</a:t>
            </a:r>
            <a:r>
              <a:rPr lang="en-US" dirty="0" smtClean="0"/>
              <a:t>(" hostname ",“</a:t>
            </a:r>
            <a:r>
              <a:rPr lang="en-US" dirty="0" err="1" smtClean="0"/>
              <a:t>username",“password",“database_name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Here, you can  insert </a:t>
            </a:r>
          </a:p>
          <a:p>
            <a:r>
              <a:rPr lang="en-US" dirty="0" smtClean="0"/>
              <a:t>Saved filed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791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then, export </a:t>
            </a:r>
            <a:r>
              <a:rPr lang="en-US" dirty="0" err="1"/>
              <a:t>S</a:t>
            </a:r>
            <a:r>
              <a:rPr lang="en-US" dirty="0" err="1" smtClean="0"/>
              <a:t>ql</a:t>
            </a:r>
            <a:r>
              <a:rPr lang="en-US" dirty="0" smtClean="0"/>
              <a:t> file in your database server i.e. firebrick_db.sql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24600"/>
            <a:ext cx="8458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run: www.yourdomainname.com/firebrick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Linux Bean</dc:creator>
  <cp:lastModifiedBy>Linux Bean</cp:lastModifiedBy>
  <cp:revision>3</cp:revision>
  <dcterms:created xsi:type="dcterms:W3CDTF">2018-04-10T09:26:13Z</dcterms:created>
  <dcterms:modified xsi:type="dcterms:W3CDTF">2018-04-10T09:47:43Z</dcterms:modified>
</cp:coreProperties>
</file>