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72" r:id="rId8"/>
    <p:sldId id="273" r:id="rId9"/>
    <p:sldId id="274" r:id="rId10"/>
    <p:sldId id="275" r:id="rId11"/>
    <p:sldId id="261" r:id="rId12"/>
    <p:sldId id="268" r:id="rId13"/>
    <p:sldId id="269" r:id="rId14"/>
    <p:sldId id="262" r:id="rId15"/>
    <p:sldId id="263" r:id="rId16"/>
    <p:sldId id="270" r:id="rId17"/>
    <p:sldId id="264" r:id="rId18"/>
    <p:sldId id="277" r:id="rId19"/>
    <p:sldId id="266" r:id="rId20"/>
    <p:sldId id="26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5BE4B-D0A4-41AC-9572-251986D5F28A}" v="77" dt="2024-09-16T17:35:57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Panda" userId="058a611780f73a65" providerId="LiveId" clId="{0725BE4B-D0A4-41AC-9572-251986D5F28A}"/>
    <pc:docChg chg="undo custSel addSld delSld modSld modMainMaster">
      <pc:chgData name="Manish Panda" userId="058a611780f73a65" providerId="LiveId" clId="{0725BE4B-D0A4-41AC-9572-251986D5F28A}" dt="2024-09-16T17:36:33.377" v="1410" actId="1076"/>
      <pc:docMkLst>
        <pc:docMk/>
      </pc:docMkLst>
      <pc:sldChg chg="delSp modSp mod">
        <pc:chgData name="Manish Panda" userId="058a611780f73a65" providerId="LiveId" clId="{0725BE4B-D0A4-41AC-9572-251986D5F28A}" dt="2024-09-10T19:10:13.939" v="774" actId="113"/>
        <pc:sldMkLst>
          <pc:docMk/>
          <pc:sldMk cId="246895776" sldId="256"/>
        </pc:sldMkLst>
        <pc:spChg chg="mod">
          <ac:chgData name="Manish Panda" userId="058a611780f73a65" providerId="LiveId" clId="{0725BE4B-D0A4-41AC-9572-251986D5F28A}" dt="2024-09-10T19:10:13.939" v="774" actId="113"/>
          <ac:spMkLst>
            <pc:docMk/>
            <pc:sldMk cId="246895776" sldId="256"/>
            <ac:spMk id="2" creationId="{F2094841-039F-8087-88D2-B6C5D82DA804}"/>
          </ac:spMkLst>
        </pc:spChg>
        <pc:picChg chg="del mod">
          <ac:chgData name="Manish Panda" userId="058a611780f73a65" providerId="LiveId" clId="{0725BE4B-D0A4-41AC-9572-251986D5F28A}" dt="2024-09-05T12:35:33.032" v="27" actId="21"/>
          <ac:picMkLst>
            <pc:docMk/>
            <pc:sldMk cId="246895776" sldId="256"/>
            <ac:picMk id="4" creationId="{DF3DD0F0-2F17-E156-BA79-837491D04661}"/>
          </ac:picMkLst>
        </pc:picChg>
      </pc:sldChg>
      <pc:sldChg chg="addSp delSp modSp mod">
        <pc:chgData name="Manish Panda" userId="058a611780f73a65" providerId="LiveId" clId="{0725BE4B-D0A4-41AC-9572-251986D5F28A}" dt="2024-09-14T13:17:31.002" v="1177" actId="1076"/>
        <pc:sldMkLst>
          <pc:docMk/>
          <pc:sldMk cId="3916914251" sldId="257"/>
        </pc:sldMkLst>
        <pc:spChg chg="mod">
          <ac:chgData name="Manish Panda" userId="058a611780f73a65" providerId="LiveId" clId="{0725BE4B-D0A4-41AC-9572-251986D5F28A}" dt="2024-09-10T19:09:55.478" v="771" actId="113"/>
          <ac:spMkLst>
            <pc:docMk/>
            <pc:sldMk cId="3916914251" sldId="257"/>
            <ac:spMk id="2" creationId="{35541C2E-583C-8C2D-B0D9-A787A935163A}"/>
          </ac:spMkLst>
        </pc:spChg>
        <pc:spChg chg="del">
          <ac:chgData name="Manish Panda" userId="058a611780f73a65" providerId="LiveId" clId="{0725BE4B-D0A4-41AC-9572-251986D5F28A}" dt="2024-09-05T13:55:33.823" v="30" actId="22"/>
          <ac:spMkLst>
            <pc:docMk/>
            <pc:sldMk cId="3916914251" sldId="257"/>
            <ac:spMk id="3" creationId="{69475ED9-1FC9-F0E6-A4D6-9D73136BFE59}"/>
          </ac:spMkLst>
        </pc:spChg>
        <pc:spChg chg="add del mod">
          <ac:chgData name="Manish Panda" userId="058a611780f73a65" providerId="LiveId" clId="{0725BE4B-D0A4-41AC-9572-251986D5F28A}" dt="2024-09-14T13:16:02.387" v="1124" actId="21"/>
          <ac:spMkLst>
            <pc:docMk/>
            <pc:sldMk cId="3916914251" sldId="257"/>
            <ac:spMk id="4" creationId="{E59E6328-0ECF-D964-ACE4-3DC462C94E90}"/>
          </ac:spMkLst>
        </pc:spChg>
        <pc:spChg chg="add mod">
          <ac:chgData name="Manish Panda" userId="058a611780f73a65" providerId="LiveId" clId="{0725BE4B-D0A4-41AC-9572-251986D5F28A}" dt="2024-09-14T13:17:31.002" v="1177" actId="1076"/>
          <ac:spMkLst>
            <pc:docMk/>
            <pc:sldMk cId="3916914251" sldId="257"/>
            <ac:spMk id="7" creationId="{D6290ECD-1E12-25BD-1BCE-D29B333F7E26}"/>
          </ac:spMkLst>
        </pc:spChg>
        <pc:picChg chg="add del mod ord">
          <ac:chgData name="Manish Panda" userId="058a611780f73a65" providerId="LiveId" clId="{0725BE4B-D0A4-41AC-9572-251986D5F28A}" dt="2024-09-14T13:15:36.087" v="1118" actId="21"/>
          <ac:picMkLst>
            <pc:docMk/>
            <pc:sldMk cId="3916914251" sldId="257"/>
            <ac:picMk id="5" creationId="{001B5A5C-B521-D7B7-D221-BA0E3EDB8158}"/>
          </ac:picMkLst>
        </pc:picChg>
        <pc:picChg chg="add del mod">
          <ac:chgData name="Manish Panda" userId="058a611780f73a65" providerId="LiveId" clId="{0725BE4B-D0A4-41AC-9572-251986D5F28A}" dt="2024-09-14T13:15:40.476" v="1120" actId="21"/>
          <ac:picMkLst>
            <pc:docMk/>
            <pc:sldMk cId="3916914251" sldId="257"/>
            <ac:picMk id="6" creationId="{001B5A5C-B521-D7B7-D221-BA0E3EDB8158}"/>
          </ac:picMkLst>
        </pc:picChg>
        <pc:picChg chg="del mod">
          <ac:chgData name="Manish Panda" userId="058a611780f73a65" providerId="LiveId" clId="{0725BE4B-D0A4-41AC-9572-251986D5F28A}" dt="2024-09-05T12:35:39.118" v="29" actId="21"/>
          <ac:picMkLst>
            <pc:docMk/>
            <pc:sldMk cId="3916914251" sldId="257"/>
            <ac:picMk id="1026" creationId="{C5E3186B-D8FA-CE15-BC24-8EC8B21DCB22}"/>
          </ac:picMkLst>
        </pc:picChg>
        <pc:picChg chg="add mod">
          <ac:chgData name="Manish Panda" userId="058a611780f73a65" providerId="LiveId" clId="{0725BE4B-D0A4-41AC-9572-251986D5F28A}" dt="2024-09-14T13:16:28.979" v="1128" actId="1076"/>
          <ac:picMkLst>
            <pc:docMk/>
            <pc:sldMk cId="3916914251" sldId="257"/>
            <ac:picMk id="1026" creationId="{CB42B70E-4B4D-6F6A-BBFD-14908677B2D5}"/>
          </ac:picMkLst>
        </pc:picChg>
      </pc:sldChg>
      <pc:sldChg chg="addSp delSp modSp new mod">
        <pc:chgData name="Manish Panda" userId="058a611780f73a65" providerId="LiveId" clId="{0725BE4B-D0A4-41AC-9572-251986D5F28A}" dt="2024-09-16T17:36:33.377" v="1410" actId="1076"/>
        <pc:sldMkLst>
          <pc:docMk/>
          <pc:sldMk cId="93344973" sldId="258"/>
        </pc:sldMkLst>
        <pc:spChg chg="mod">
          <ac:chgData name="Manish Panda" userId="058a611780f73a65" providerId="LiveId" clId="{0725BE4B-D0A4-41AC-9572-251986D5F28A}" dt="2024-09-10T19:10:02.695" v="772" actId="113"/>
          <ac:spMkLst>
            <pc:docMk/>
            <pc:sldMk cId="93344973" sldId="258"/>
            <ac:spMk id="2" creationId="{086B1F53-B571-2B88-3E5C-3305B8C99042}"/>
          </ac:spMkLst>
        </pc:spChg>
        <pc:spChg chg="del">
          <ac:chgData name="Manish Panda" userId="058a611780f73a65" providerId="LiveId" clId="{0725BE4B-D0A4-41AC-9572-251986D5F28A}" dt="2024-09-05T14:47:07.812" v="428"/>
          <ac:spMkLst>
            <pc:docMk/>
            <pc:sldMk cId="93344973" sldId="258"/>
            <ac:spMk id="3" creationId="{DE0FA5DF-5F84-88CB-BA04-1DB259909D2F}"/>
          </ac:spMkLst>
        </pc:spChg>
        <pc:spChg chg="add mod">
          <ac:chgData name="Manish Panda" userId="058a611780f73a65" providerId="LiveId" clId="{0725BE4B-D0A4-41AC-9572-251986D5F28A}" dt="2024-09-16T17:36:33.377" v="1410" actId="1076"/>
          <ac:spMkLst>
            <pc:docMk/>
            <pc:sldMk cId="93344973" sldId="258"/>
            <ac:spMk id="3" creationId="{F3A5CDAF-6592-EBFA-AA8E-FE2D58329182}"/>
          </ac:spMkLst>
        </pc:spChg>
        <pc:spChg chg="add del mod">
          <ac:chgData name="Manish Panda" userId="058a611780f73a65" providerId="LiveId" clId="{0725BE4B-D0A4-41AC-9572-251986D5F28A}" dt="2024-09-05T14:47:09.892" v="429"/>
          <ac:spMkLst>
            <pc:docMk/>
            <pc:sldMk cId="93344973" sldId="258"/>
            <ac:spMk id="4" creationId="{5436C1CA-43C9-8969-16E4-F2E39D553D05}"/>
          </ac:spMkLst>
        </pc:spChg>
        <pc:spChg chg="add del mod">
          <ac:chgData name="Manish Panda" userId="058a611780f73a65" providerId="LiveId" clId="{0725BE4B-D0A4-41AC-9572-251986D5F28A}" dt="2024-09-05T14:47:21.344" v="430"/>
          <ac:spMkLst>
            <pc:docMk/>
            <pc:sldMk cId="93344973" sldId="258"/>
            <ac:spMk id="5" creationId="{107E4AE0-0F7B-5731-FC84-378E7298D68F}"/>
          </ac:spMkLst>
        </pc:spChg>
        <pc:spChg chg="add del mod">
          <ac:chgData name="Manish Panda" userId="058a611780f73a65" providerId="LiveId" clId="{0725BE4B-D0A4-41AC-9572-251986D5F28A}" dt="2024-09-05T14:47:49.656" v="432" actId="22"/>
          <ac:spMkLst>
            <pc:docMk/>
            <pc:sldMk cId="93344973" sldId="258"/>
            <ac:spMk id="6" creationId="{AB2823C5-1211-8613-17E1-984924528918}"/>
          </ac:spMkLst>
        </pc:spChg>
        <pc:spChg chg="add">
          <ac:chgData name="Manish Panda" userId="058a611780f73a65" providerId="LiveId" clId="{0725BE4B-D0A4-41AC-9572-251986D5F28A}" dt="2024-09-05T14:47:23.696" v="431"/>
          <ac:spMkLst>
            <pc:docMk/>
            <pc:sldMk cId="93344973" sldId="258"/>
            <ac:spMk id="7" creationId="{A6DEA6B4-E277-DD81-F10F-BE09F2359707}"/>
          </ac:spMkLst>
        </pc:spChg>
        <pc:picChg chg="add mod ord">
          <ac:chgData name="Manish Panda" userId="058a611780f73a65" providerId="LiveId" clId="{0725BE4B-D0A4-41AC-9572-251986D5F28A}" dt="2024-09-16T17:35:53.010" v="1352" actId="1076"/>
          <ac:picMkLst>
            <pc:docMk/>
            <pc:sldMk cId="93344973" sldId="258"/>
            <ac:picMk id="9" creationId="{724D2BB8-65D2-BED6-FD7F-DA9CCE894396}"/>
          </ac:picMkLst>
        </pc:picChg>
        <pc:picChg chg="add del mod">
          <ac:chgData name="Manish Panda" userId="058a611780f73a65" providerId="LiveId" clId="{0725BE4B-D0A4-41AC-9572-251986D5F28A}" dt="2024-09-05T12:35:27.253" v="25" actId="21"/>
          <ac:picMkLst>
            <pc:docMk/>
            <pc:sldMk cId="93344973" sldId="258"/>
            <ac:picMk id="2050" creationId="{68F10016-50D6-911B-DC21-834C003E8D3F}"/>
          </ac:picMkLst>
        </pc:picChg>
      </pc:sldChg>
      <pc:sldChg chg="modSp new mod">
        <pc:chgData name="Manish Panda" userId="058a611780f73a65" providerId="LiveId" clId="{0725BE4B-D0A4-41AC-9572-251986D5F28A}" dt="2024-09-10T19:10:09.190" v="773" actId="113"/>
        <pc:sldMkLst>
          <pc:docMk/>
          <pc:sldMk cId="1420761803" sldId="259"/>
        </pc:sldMkLst>
        <pc:spChg chg="mod">
          <ac:chgData name="Manish Panda" userId="058a611780f73a65" providerId="LiveId" clId="{0725BE4B-D0A4-41AC-9572-251986D5F28A}" dt="2024-09-10T19:10:09.190" v="773" actId="113"/>
          <ac:spMkLst>
            <pc:docMk/>
            <pc:sldMk cId="1420761803" sldId="259"/>
            <ac:spMk id="2" creationId="{72EF5BF0-9F15-C8CA-DB0C-2F72D41B875B}"/>
          </ac:spMkLst>
        </pc:spChg>
        <pc:spChg chg="mod">
          <ac:chgData name="Manish Panda" userId="058a611780f73a65" providerId="LiveId" clId="{0725BE4B-D0A4-41AC-9572-251986D5F28A}" dt="2024-09-05T14:00:14.046" v="74" actId="20577"/>
          <ac:spMkLst>
            <pc:docMk/>
            <pc:sldMk cId="1420761803" sldId="259"/>
            <ac:spMk id="3" creationId="{2A1AE898-9153-50AF-5EBF-DAE21F8BAFAA}"/>
          </ac:spMkLst>
        </pc:spChg>
      </pc:sldChg>
      <pc:sldChg chg="addSp delSp modSp new mod">
        <pc:chgData name="Manish Panda" userId="058a611780f73a65" providerId="LiveId" clId="{0725BE4B-D0A4-41AC-9572-251986D5F28A}" dt="2024-09-14T13:19:47.071" v="1204" actId="1076"/>
        <pc:sldMkLst>
          <pc:docMk/>
          <pc:sldMk cId="2551252944" sldId="260"/>
        </pc:sldMkLst>
        <pc:spChg chg="mod">
          <ac:chgData name="Manish Panda" userId="058a611780f73a65" providerId="LiveId" clId="{0725BE4B-D0A4-41AC-9572-251986D5F28A}" dt="2024-09-10T19:10:28.865" v="775" actId="113"/>
          <ac:spMkLst>
            <pc:docMk/>
            <pc:sldMk cId="2551252944" sldId="260"/>
            <ac:spMk id="2" creationId="{B7D24019-E47A-485B-2771-4DE4D2916139}"/>
          </ac:spMkLst>
        </pc:spChg>
        <pc:spChg chg="del">
          <ac:chgData name="Manish Panda" userId="058a611780f73a65" providerId="LiveId" clId="{0725BE4B-D0A4-41AC-9572-251986D5F28A}" dt="2024-09-05T14:24:48.347" v="346"/>
          <ac:spMkLst>
            <pc:docMk/>
            <pc:sldMk cId="2551252944" sldId="260"/>
            <ac:spMk id="3" creationId="{79EB83F9-EC6D-4274-A5EB-CF04A0B80DF7}"/>
          </ac:spMkLst>
        </pc:spChg>
        <pc:spChg chg="add mod">
          <ac:chgData name="Manish Panda" userId="058a611780f73a65" providerId="LiveId" clId="{0725BE4B-D0A4-41AC-9572-251986D5F28A}" dt="2024-09-14T13:19:47.071" v="1204" actId="1076"/>
          <ac:spMkLst>
            <pc:docMk/>
            <pc:sldMk cId="2551252944" sldId="260"/>
            <ac:spMk id="3" creationId="{E90AD90C-3DE9-06A6-C355-47D7A959C53E}"/>
          </ac:spMkLst>
        </pc:spChg>
        <pc:spChg chg="add del mod">
          <ac:chgData name="Manish Panda" userId="058a611780f73a65" providerId="LiveId" clId="{0725BE4B-D0A4-41AC-9572-251986D5F28A}" dt="2024-09-05T14:26:12.987" v="350"/>
          <ac:spMkLst>
            <pc:docMk/>
            <pc:sldMk cId="2551252944" sldId="260"/>
            <ac:spMk id="7" creationId="{78B6C875-75F4-BB60-29C1-2FF1A419F147}"/>
          </ac:spMkLst>
        </pc:spChg>
        <pc:picChg chg="add del mod">
          <ac:chgData name="Manish Panda" userId="058a611780f73a65" providerId="LiveId" clId="{0725BE4B-D0A4-41AC-9572-251986D5F28A}" dt="2024-09-05T14:25:16.290" v="349" actId="21"/>
          <ac:picMkLst>
            <pc:docMk/>
            <pc:sldMk cId="2551252944" sldId="260"/>
            <ac:picMk id="5" creationId="{B616FBED-DD08-B853-92D9-DF6EFD1E616C}"/>
          </ac:picMkLst>
        </pc:picChg>
        <pc:picChg chg="add mod">
          <ac:chgData name="Manish Panda" userId="058a611780f73a65" providerId="LiveId" clId="{0725BE4B-D0A4-41AC-9572-251986D5F28A}" dt="2024-09-05T14:26:20.803" v="352" actId="1076"/>
          <ac:picMkLst>
            <pc:docMk/>
            <pc:sldMk cId="2551252944" sldId="260"/>
            <ac:picMk id="9" creationId="{CD25D466-B7AE-3715-6A11-400A8E6F5FAE}"/>
          </ac:picMkLst>
        </pc:picChg>
      </pc:sldChg>
      <pc:sldChg chg="addSp delSp modSp new mod">
        <pc:chgData name="Manish Panda" userId="058a611780f73a65" providerId="LiveId" clId="{0725BE4B-D0A4-41AC-9572-251986D5F28A}" dt="2024-09-10T19:10:53.738" v="777" actId="113"/>
        <pc:sldMkLst>
          <pc:docMk/>
          <pc:sldMk cId="637439991" sldId="261"/>
        </pc:sldMkLst>
        <pc:spChg chg="mod">
          <ac:chgData name="Manish Panda" userId="058a611780f73a65" providerId="LiveId" clId="{0725BE4B-D0A4-41AC-9572-251986D5F28A}" dt="2024-09-10T19:10:53.738" v="777" actId="113"/>
          <ac:spMkLst>
            <pc:docMk/>
            <pc:sldMk cId="637439991" sldId="261"/>
            <ac:spMk id="2" creationId="{C6AF2ED3-B865-D116-B2D9-D89C5786A743}"/>
          </ac:spMkLst>
        </pc:spChg>
        <pc:spChg chg="del mod">
          <ac:chgData name="Manish Panda" userId="058a611780f73a65" providerId="LiveId" clId="{0725BE4B-D0A4-41AC-9572-251986D5F28A}" dt="2024-09-06T15:19:22.352" v="437" actId="21"/>
          <ac:spMkLst>
            <pc:docMk/>
            <pc:sldMk cId="637439991" sldId="261"/>
            <ac:spMk id="3" creationId="{72E39DE9-411B-E9E2-8DF4-1F0F4824138D}"/>
          </ac:spMkLst>
        </pc:spChg>
        <pc:spChg chg="add mod">
          <ac:chgData name="Manish Panda" userId="058a611780f73a65" providerId="LiveId" clId="{0725BE4B-D0A4-41AC-9572-251986D5F28A}" dt="2024-09-06T15:19:31.018" v="439"/>
          <ac:spMkLst>
            <pc:docMk/>
            <pc:sldMk cId="637439991" sldId="261"/>
            <ac:spMk id="5" creationId="{F62F1BD0-FF4F-1AAC-2C26-2517053ECE97}"/>
          </ac:spMkLst>
        </pc:spChg>
        <pc:spChg chg="add mod">
          <ac:chgData name="Manish Panda" userId="058a611780f73a65" providerId="LiveId" clId="{0725BE4B-D0A4-41AC-9572-251986D5F28A}" dt="2024-09-06T15:22:26.209" v="468" actId="1076"/>
          <ac:spMkLst>
            <pc:docMk/>
            <pc:sldMk cId="637439991" sldId="261"/>
            <ac:spMk id="12" creationId="{1DA07618-CBC5-12D9-061D-3EDBFCB420DF}"/>
          </ac:spMkLst>
        </pc:spChg>
        <pc:spChg chg="add mod">
          <ac:chgData name="Manish Panda" userId="058a611780f73a65" providerId="LiveId" clId="{0725BE4B-D0A4-41AC-9572-251986D5F28A}" dt="2024-09-06T15:22:59.879" v="486" actId="1076"/>
          <ac:spMkLst>
            <pc:docMk/>
            <pc:sldMk cId="637439991" sldId="261"/>
            <ac:spMk id="13" creationId="{8D98FD10-11DC-4C81-0D7A-1A9838008400}"/>
          </ac:spMkLst>
        </pc:spChg>
        <pc:picChg chg="add">
          <ac:chgData name="Manish Panda" userId="058a611780f73a65" providerId="LiveId" clId="{0725BE4B-D0A4-41AC-9572-251986D5F28A}" dt="2024-09-06T15:19:27.839" v="438"/>
          <ac:picMkLst>
            <pc:docMk/>
            <pc:sldMk cId="637439991" sldId="261"/>
            <ac:picMk id="4" creationId="{FE090674-0959-4800-BD0D-97BCCE6E9ACC}"/>
          </ac:picMkLst>
        </pc:picChg>
        <pc:picChg chg="add mod">
          <ac:chgData name="Manish Panda" userId="058a611780f73a65" providerId="LiveId" clId="{0725BE4B-D0A4-41AC-9572-251986D5F28A}" dt="2024-09-06T15:20:45.185" v="450" actId="14100"/>
          <ac:picMkLst>
            <pc:docMk/>
            <pc:sldMk cId="637439991" sldId="261"/>
            <ac:picMk id="7" creationId="{D135E8F3-FC2E-82FB-C32C-8216D4C2937F}"/>
          </ac:picMkLst>
        </pc:picChg>
        <pc:picChg chg="add mod">
          <ac:chgData name="Manish Panda" userId="058a611780f73a65" providerId="LiveId" clId="{0725BE4B-D0A4-41AC-9572-251986D5F28A}" dt="2024-09-06T15:20:50.961" v="451" actId="1076"/>
          <ac:picMkLst>
            <pc:docMk/>
            <pc:sldMk cId="637439991" sldId="261"/>
            <ac:picMk id="9" creationId="{2D9A7493-DE15-7389-2087-E4ABBEEC2E3D}"/>
          </ac:picMkLst>
        </pc:picChg>
        <pc:cxnChg chg="add del">
          <ac:chgData name="Manish Panda" userId="058a611780f73a65" providerId="LiveId" clId="{0725BE4B-D0A4-41AC-9572-251986D5F28A}" dt="2024-09-06T15:21:38.107" v="453" actId="21"/>
          <ac:cxnSpMkLst>
            <pc:docMk/>
            <pc:sldMk cId="637439991" sldId="261"/>
            <ac:cxnSpMk id="11" creationId="{D42D8584-4089-A3EA-CC5F-5D9011EF15D0}"/>
          </ac:cxnSpMkLst>
        </pc:cxnChg>
      </pc:sldChg>
      <pc:sldChg chg="addSp delSp modSp new mod">
        <pc:chgData name="Manish Panda" userId="058a611780f73a65" providerId="LiveId" clId="{0725BE4B-D0A4-41AC-9572-251986D5F28A}" dt="2024-09-10T19:11:07.872" v="779" actId="113"/>
        <pc:sldMkLst>
          <pc:docMk/>
          <pc:sldMk cId="2783684218" sldId="262"/>
        </pc:sldMkLst>
        <pc:spChg chg="mod">
          <ac:chgData name="Manish Panda" userId="058a611780f73a65" providerId="LiveId" clId="{0725BE4B-D0A4-41AC-9572-251986D5F28A}" dt="2024-09-10T19:11:07.872" v="779" actId="113"/>
          <ac:spMkLst>
            <pc:docMk/>
            <pc:sldMk cId="2783684218" sldId="262"/>
            <ac:spMk id="2" creationId="{4D9FB1A7-44E7-0391-C1FC-22BCDE12E655}"/>
          </ac:spMkLst>
        </pc:spChg>
        <pc:spChg chg="del mod">
          <ac:chgData name="Manish Panda" userId="058a611780f73a65" providerId="LiveId" clId="{0725BE4B-D0A4-41AC-9572-251986D5F28A}" dt="2024-09-10T16:40:09.755" v="521"/>
          <ac:spMkLst>
            <pc:docMk/>
            <pc:sldMk cId="2783684218" sldId="262"/>
            <ac:spMk id="3" creationId="{DF4224B9-8E6A-FB81-0A69-5766E10BB95C}"/>
          </ac:spMkLst>
        </pc:spChg>
        <pc:spChg chg="add mod">
          <ac:chgData name="Manish Panda" userId="058a611780f73a65" providerId="LiveId" clId="{0725BE4B-D0A4-41AC-9572-251986D5F28A}" dt="2024-09-10T16:42:27.946" v="562" actId="1076"/>
          <ac:spMkLst>
            <pc:docMk/>
            <pc:sldMk cId="2783684218" sldId="262"/>
            <ac:spMk id="8" creationId="{B27FEAFE-FB5E-8EBF-E252-2235AB8E3D07}"/>
          </ac:spMkLst>
        </pc:spChg>
        <pc:spChg chg="add mod">
          <ac:chgData name="Manish Panda" userId="058a611780f73a65" providerId="LiveId" clId="{0725BE4B-D0A4-41AC-9572-251986D5F28A}" dt="2024-09-10T16:42:33.251" v="563" actId="1076"/>
          <ac:spMkLst>
            <pc:docMk/>
            <pc:sldMk cId="2783684218" sldId="262"/>
            <ac:spMk id="9" creationId="{795D0E6B-ED4C-A77E-7E5F-F352CE13F269}"/>
          </ac:spMkLst>
        </pc:spChg>
        <pc:picChg chg="add mod">
          <ac:chgData name="Manish Panda" userId="058a611780f73a65" providerId="LiveId" clId="{0725BE4B-D0A4-41AC-9572-251986D5F28A}" dt="2024-09-10T16:42:11.401" v="559" actId="1076"/>
          <ac:picMkLst>
            <pc:docMk/>
            <pc:sldMk cId="2783684218" sldId="262"/>
            <ac:picMk id="5" creationId="{C082E84A-4FFB-19AB-260C-C1EB7BD81F4E}"/>
          </ac:picMkLst>
        </pc:picChg>
        <pc:picChg chg="add mod">
          <ac:chgData name="Manish Panda" userId="058a611780f73a65" providerId="LiveId" clId="{0725BE4B-D0A4-41AC-9572-251986D5F28A}" dt="2024-09-10T16:42:22.173" v="561" actId="1076"/>
          <ac:picMkLst>
            <pc:docMk/>
            <pc:sldMk cId="2783684218" sldId="262"/>
            <ac:picMk id="7" creationId="{AD140C6A-AC9A-541B-F76A-7BDBEEE332CE}"/>
          </ac:picMkLst>
        </pc:picChg>
      </pc:sldChg>
      <pc:sldChg chg="addSp delSp modSp new mod">
        <pc:chgData name="Manish Panda" userId="058a611780f73a65" providerId="LiveId" clId="{0725BE4B-D0A4-41AC-9572-251986D5F28A}" dt="2024-09-10T19:50:06.891" v="1117" actId="1076"/>
        <pc:sldMkLst>
          <pc:docMk/>
          <pc:sldMk cId="2410086605" sldId="263"/>
        </pc:sldMkLst>
        <pc:spChg chg="del mod">
          <ac:chgData name="Manish Panda" userId="058a611780f73a65" providerId="LiveId" clId="{0725BE4B-D0A4-41AC-9572-251986D5F28A}" dt="2024-09-05T14:29:53.796" v="358" actId="21"/>
          <ac:spMkLst>
            <pc:docMk/>
            <pc:sldMk cId="2410086605" sldId="263"/>
            <ac:spMk id="2" creationId="{8101B5D3-78A5-1828-6486-FD1B589519A1}"/>
          </ac:spMkLst>
        </pc:spChg>
        <pc:spChg chg="del">
          <ac:chgData name="Manish Panda" userId="058a611780f73a65" providerId="LiveId" clId="{0725BE4B-D0A4-41AC-9572-251986D5F28A}" dt="2024-09-05T14:29:09.574" v="353"/>
          <ac:spMkLst>
            <pc:docMk/>
            <pc:sldMk cId="2410086605" sldId="263"/>
            <ac:spMk id="3" creationId="{0124D88C-6AC3-2D89-5222-9E002A780CFD}"/>
          </ac:spMkLst>
        </pc:spChg>
        <pc:spChg chg="add mod">
          <ac:chgData name="Manish Panda" userId="058a611780f73a65" providerId="LiveId" clId="{0725BE4B-D0A4-41AC-9572-251986D5F28A}" dt="2024-09-10T19:41:04.601" v="913" actId="1076"/>
          <ac:spMkLst>
            <pc:docMk/>
            <pc:sldMk cId="2410086605" sldId="263"/>
            <ac:spMk id="8" creationId="{9767FDBE-6397-DCF9-7426-2E81884655E6}"/>
          </ac:spMkLst>
        </pc:spChg>
        <pc:spChg chg="add mod">
          <ac:chgData name="Manish Panda" userId="058a611780f73a65" providerId="LiveId" clId="{0725BE4B-D0A4-41AC-9572-251986D5F28A}" dt="2024-09-10T19:41:22.520" v="933" actId="1076"/>
          <ac:spMkLst>
            <pc:docMk/>
            <pc:sldMk cId="2410086605" sldId="263"/>
            <ac:spMk id="9" creationId="{101ED91E-CA26-E5F6-D4EE-42904964C172}"/>
          </ac:spMkLst>
        </pc:spChg>
        <pc:spChg chg="add mod">
          <ac:chgData name="Manish Panda" userId="058a611780f73a65" providerId="LiveId" clId="{0725BE4B-D0A4-41AC-9572-251986D5F28A}" dt="2024-09-10T19:50:06.891" v="1117" actId="1076"/>
          <ac:spMkLst>
            <pc:docMk/>
            <pc:sldMk cId="2410086605" sldId="263"/>
            <ac:spMk id="10" creationId="{194BB53B-E749-F54F-0CA1-9586345F2558}"/>
          </ac:spMkLst>
        </pc:spChg>
        <pc:picChg chg="add mod">
          <ac:chgData name="Manish Panda" userId="058a611780f73a65" providerId="LiveId" clId="{0725BE4B-D0A4-41AC-9572-251986D5F28A}" dt="2024-09-10T19:40:53.132" v="900" actId="14100"/>
          <ac:picMkLst>
            <pc:docMk/>
            <pc:sldMk cId="2410086605" sldId="263"/>
            <ac:picMk id="5" creationId="{BDCCCAF4-1AB7-9BBD-C480-444D22C89BDA}"/>
          </ac:picMkLst>
        </pc:picChg>
        <pc:picChg chg="add mod">
          <ac:chgData name="Manish Panda" userId="058a611780f73a65" providerId="LiveId" clId="{0725BE4B-D0A4-41AC-9572-251986D5F28A}" dt="2024-09-10T19:40:47.672" v="899" actId="14100"/>
          <ac:picMkLst>
            <pc:docMk/>
            <pc:sldMk cId="2410086605" sldId="263"/>
            <ac:picMk id="7" creationId="{0DE88D3F-F018-955D-08FE-CD4CA4E25F7D}"/>
          </ac:picMkLst>
        </pc:picChg>
      </pc:sldChg>
      <pc:sldChg chg="addSp delSp modSp new mod">
        <pc:chgData name="Manish Panda" userId="058a611780f73a65" providerId="LiveId" clId="{0725BE4B-D0A4-41AC-9572-251986D5F28A}" dt="2024-09-10T19:44:14.591" v="964" actId="1076"/>
        <pc:sldMkLst>
          <pc:docMk/>
          <pc:sldMk cId="4144698852" sldId="264"/>
        </pc:sldMkLst>
        <pc:spChg chg="mod">
          <ac:chgData name="Manish Panda" userId="058a611780f73a65" providerId="LiveId" clId="{0725BE4B-D0A4-41AC-9572-251986D5F28A}" dt="2024-09-10T19:11:17.997" v="781" actId="113"/>
          <ac:spMkLst>
            <pc:docMk/>
            <pc:sldMk cId="4144698852" sldId="264"/>
            <ac:spMk id="2" creationId="{92CBE5AA-7381-73B6-1FAD-B05800724F77}"/>
          </ac:spMkLst>
        </pc:spChg>
        <pc:spChg chg="del">
          <ac:chgData name="Manish Panda" userId="058a611780f73a65" providerId="LiveId" clId="{0725BE4B-D0A4-41AC-9572-251986D5F28A}" dt="2024-09-05T14:11:46.171" v="302"/>
          <ac:spMkLst>
            <pc:docMk/>
            <pc:sldMk cId="4144698852" sldId="264"/>
            <ac:spMk id="3" creationId="{1C81DB29-A88F-BA53-685D-8D47D6890110}"/>
          </ac:spMkLst>
        </pc:spChg>
        <pc:spChg chg="add del mod">
          <ac:chgData name="Manish Panda" userId="058a611780f73a65" providerId="LiveId" clId="{0725BE4B-D0A4-41AC-9572-251986D5F28A}" dt="2024-09-10T19:42:53.036" v="954"/>
          <ac:spMkLst>
            <pc:docMk/>
            <pc:sldMk cId="4144698852" sldId="264"/>
            <ac:spMk id="6" creationId="{46B7A90D-EA98-FB28-4BD3-E4A941587EED}"/>
          </ac:spMkLst>
        </pc:spChg>
        <pc:spChg chg="add del mod">
          <ac:chgData name="Manish Panda" userId="058a611780f73a65" providerId="LiveId" clId="{0725BE4B-D0A4-41AC-9572-251986D5F28A}" dt="2024-09-10T19:44:07.015" v="962" actId="21"/>
          <ac:spMkLst>
            <pc:docMk/>
            <pc:sldMk cId="4144698852" sldId="264"/>
            <ac:spMk id="10" creationId="{2DF4C223-ECA0-4E5D-9FB8-DF8290128DD4}"/>
          </ac:spMkLst>
        </pc:spChg>
        <pc:picChg chg="add del mod">
          <ac:chgData name="Manish Panda" userId="058a611780f73a65" providerId="LiveId" clId="{0725BE4B-D0A4-41AC-9572-251986D5F28A}" dt="2024-09-10T19:44:01.837" v="961" actId="21"/>
          <ac:picMkLst>
            <pc:docMk/>
            <pc:sldMk cId="4144698852" sldId="264"/>
            <ac:picMk id="5" creationId="{E388ADFB-6F53-E548-5DC6-04451AE39C5B}"/>
          </ac:picMkLst>
        </pc:picChg>
        <pc:picChg chg="add mod">
          <ac:chgData name="Manish Panda" userId="058a611780f73a65" providerId="LiveId" clId="{0725BE4B-D0A4-41AC-9572-251986D5F28A}" dt="2024-09-10T19:44:14.591" v="964" actId="1076"/>
          <ac:picMkLst>
            <pc:docMk/>
            <pc:sldMk cId="4144698852" sldId="264"/>
            <ac:picMk id="8" creationId="{3C00550B-076B-9986-03E3-42ADE32CD133}"/>
          </ac:picMkLst>
        </pc:picChg>
      </pc:sldChg>
      <pc:sldChg chg="new del">
        <pc:chgData name="Manish Panda" userId="058a611780f73a65" providerId="LiveId" clId="{0725BE4B-D0A4-41AC-9572-251986D5F28A}" dt="2024-09-05T14:09:26.162" v="301" actId="2696"/>
        <pc:sldMkLst>
          <pc:docMk/>
          <pc:sldMk cId="1545685537" sldId="265"/>
        </pc:sldMkLst>
      </pc:sldChg>
      <pc:sldChg chg="modSp new mod">
        <pc:chgData name="Manish Panda" userId="058a611780f73a65" providerId="LiveId" clId="{0725BE4B-D0A4-41AC-9572-251986D5F28A}" dt="2024-09-10T19:11:23.139" v="782" actId="113"/>
        <pc:sldMkLst>
          <pc:docMk/>
          <pc:sldMk cId="1767716258" sldId="266"/>
        </pc:sldMkLst>
        <pc:spChg chg="mod">
          <ac:chgData name="Manish Panda" userId="058a611780f73a65" providerId="LiveId" clId="{0725BE4B-D0A4-41AC-9572-251986D5F28A}" dt="2024-09-10T19:11:23.139" v="782" actId="113"/>
          <ac:spMkLst>
            <pc:docMk/>
            <pc:sldMk cId="1767716258" sldId="266"/>
            <ac:spMk id="2" creationId="{88D77306-26C8-7F11-0584-6A32D9443137}"/>
          </ac:spMkLst>
        </pc:spChg>
        <pc:spChg chg="mod">
          <ac:chgData name="Manish Panda" userId="058a611780f73a65" providerId="LiveId" clId="{0725BE4B-D0A4-41AC-9572-251986D5F28A}" dt="2024-09-05T14:41:42.890" v="427" actId="15"/>
          <ac:spMkLst>
            <pc:docMk/>
            <pc:sldMk cId="1767716258" sldId="266"/>
            <ac:spMk id="3" creationId="{33E16298-40E8-86C0-4509-A86DCB48FA8A}"/>
          </ac:spMkLst>
        </pc:spChg>
      </pc:sldChg>
      <pc:sldChg chg="modSp new mod">
        <pc:chgData name="Manish Panda" userId="058a611780f73a65" providerId="LiveId" clId="{0725BE4B-D0A4-41AC-9572-251986D5F28A}" dt="2024-09-10T19:16:48.869" v="789"/>
        <pc:sldMkLst>
          <pc:docMk/>
          <pc:sldMk cId="4012362119" sldId="267"/>
        </pc:sldMkLst>
        <pc:spChg chg="mod">
          <ac:chgData name="Manish Panda" userId="058a611780f73a65" providerId="LiveId" clId="{0725BE4B-D0A4-41AC-9572-251986D5F28A}" dt="2024-09-10T19:11:27.252" v="783" actId="113"/>
          <ac:spMkLst>
            <pc:docMk/>
            <pc:sldMk cId="4012362119" sldId="267"/>
            <ac:spMk id="2" creationId="{73522FCD-C95D-D44A-3B3B-A0921324DA50}"/>
          </ac:spMkLst>
        </pc:spChg>
        <pc:spChg chg="mod">
          <ac:chgData name="Manish Panda" userId="058a611780f73a65" providerId="LiveId" clId="{0725BE4B-D0A4-41AC-9572-251986D5F28A}" dt="2024-09-10T19:16:48.869" v="789"/>
          <ac:spMkLst>
            <pc:docMk/>
            <pc:sldMk cId="4012362119" sldId="267"/>
            <ac:spMk id="3" creationId="{67C80784-2509-ABCD-0295-1A7122BCD47D}"/>
          </ac:spMkLst>
        </pc:spChg>
      </pc:sldChg>
      <pc:sldChg chg="addSp delSp modSp new mod">
        <pc:chgData name="Manish Panda" userId="058a611780f73a65" providerId="LiveId" clId="{0725BE4B-D0A4-41AC-9572-251986D5F28A}" dt="2024-09-10T19:49:35.547" v="1094" actId="113"/>
        <pc:sldMkLst>
          <pc:docMk/>
          <pc:sldMk cId="1727499007" sldId="268"/>
        </pc:sldMkLst>
        <pc:spChg chg="del">
          <ac:chgData name="Manish Panda" userId="058a611780f73a65" providerId="LiveId" clId="{0725BE4B-D0A4-41AC-9572-251986D5F28A}" dt="2024-09-05T14:31:22.173" v="360" actId="21"/>
          <ac:spMkLst>
            <pc:docMk/>
            <pc:sldMk cId="1727499007" sldId="268"/>
            <ac:spMk id="2" creationId="{A9393C26-ED5C-FE2F-8F10-C48637D1F840}"/>
          </ac:spMkLst>
        </pc:spChg>
        <pc:spChg chg="del">
          <ac:chgData name="Manish Panda" userId="058a611780f73a65" providerId="LiveId" clId="{0725BE4B-D0A4-41AC-9572-251986D5F28A}" dt="2024-09-05T14:31:23.865" v="361"/>
          <ac:spMkLst>
            <pc:docMk/>
            <pc:sldMk cId="1727499007" sldId="268"/>
            <ac:spMk id="3" creationId="{F8E20752-7AD1-B025-67CA-7FDDE744B199}"/>
          </ac:spMkLst>
        </pc:spChg>
        <pc:spChg chg="add del mod">
          <ac:chgData name="Manish Panda" userId="058a611780f73a65" providerId="LiveId" clId="{0725BE4B-D0A4-41AC-9572-251986D5F28A}" dt="2024-09-05T14:31:25.470" v="362"/>
          <ac:spMkLst>
            <pc:docMk/>
            <pc:sldMk cId="1727499007" sldId="268"/>
            <ac:spMk id="4" creationId="{A9393C26-ED5C-FE2F-8F10-C48637D1F840}"/>
          </ac:spMkLst>
        </pc:spChg>
        <pc:spChg chg="add del mod">
          <ac:chgData name="Manish Panda" userId="058a611780f73a65" providerId="LiveId" clId="{0725BE4B-D0A4-41AC-9572-251986D5F28A}" dt="2024-09-05T14:31:39.558" v="363"/>
          <ac:spMkLst>
            <pc:docMk/>
            <pc:sldMk cId="1727499007" sldId="268"/>
            <ac:spMk id="5" creationId="{C5D40009-B317-26E4-F41C-A67CD63CA2B0}"/>
          </ac:spMkLst>
        </pc:spChg>
        <pc:spChg chg="add mod">
          <ac:chgData name="Manish Panda" userId="058a611780f73a65" providerId="LiveId" clId="{0725BE4B-D0A4-41AC-9572-251986D5F28A}" dt="2024-09-10T19:39:58.854" v="857" actId="1076"/>
          <ac:spMkLst>
            <pc:docMk/>
            <pc:sldMk cId="1727499007" sldId="268"/>
            <ac:spMk id="13" creationId="{7EA061A8-7C12-87C1-C68F-8B92F9F76E9A}"/>
          </ac:spMkLst>
        </pc:spChg>
        <pc:spChg chg="add mod">
          <ac:chgData name="Manish Panda" userId="058a611780f73a65" providerId="LiveId" clId="{0725BE4B-D0A4-41AC-9572-251986D5F28A}" dt="2024-09-10T19:40:32.837" v="895" actId="1076"/>
          <ac:spMkLst>
            <pc:docMk/>
            <pc:sldMk cId="1727499007" sldId="268"/>
            <ac:spMk id="14" creationId="{75E857CF-85C0-1396-EC75-0EFEA6AA8C78}"/>
          </ac:spMkLst>
        </pc:spChg>
        <pc:spChg chg="add mod">
          <ac:chgData name="Manish Panda" userId="058a611780f73a65" providerId="LiveId" clId="{0725BE4B-D0A4-41AC-9572-251986D5F28A}" dt="2024-09-10T19:49:35.547" v="1094" actId="113"/>
          <ac:spMkLst>
            <pc:docMk/>
            <pc:sldMk cId="1727499007" sldId="268"/>
            <ac:spMk id="15" creationId="{0A0F0A79-BAA1-C458-9849-EA491BA0F1CE}"/>
          </ac:spMkLst>
        </pc:spChg>
        <pc:picChg chg="add mod">
          <ac:chgData name="Manish Panda" userId="058a611780f73a65" providerId="LiveId" clId="{0725BE4B-D0A4-41AC-9572-251986D5F28A}" dt="2024-09-10T19:35:06.786" v="836" actId="1076"/>
          <ac:picMkLst>
            <pc:docMk/>
            <pc:sldMk cId="1727499007" sldId="268"/>
            <ac:picMk id="7" creationId="{9FA04A08-A4DA-6B7E-EF05-1D487756FB7F}"/>
          </ac:picMkLst>
        </pc:picChg>
        <pc:picChg chg="add del mod">
          <ac:chgData name="Manish Panda" userId="058a611780f73a65" providerId="LiveId" clId="{0725BE4B-D0A4-41AC-9572-251986D5F28A}" dt="2024-09-10T19:38:56.917" v="837" actId="21"/>
          <ac:picMkLst>
            <pc:docMk/>
            <pc:sldMk cId="1727499007" sldId="268"/>
            <ac:picMk id="9" creationId="{83919CC7-0701-8474-FCBE-A7B12D645002}"/>
          </ac:picMkLst>
        </pc:picChg>
        <pc:picChg chg="add del mod">
          <ac:chgData name="Manish Panda" userId="058a611780f73a65" providerId="LiveId" clId="{0725BE4B-D0A4-41AC-9572-251986D5F28A}" dt="2024-09-10T19:39:07.732" v="839" actId="21"/>
          <ac:picMkLst>
            <pc:docMk/>
            <pc:sldMk cId="1727499007" sldId="268"/>
            <ac:picMk id="10" creationId="{83919CC7-0701-8474-FCBE-A7B12D645002}"/>
          </ac:picMkLst>
        </pc:picChg>
        <pc:picChg chg="add mod">
          <ac:chgData name="Manish Panda" userId="058a611780f73a65" providerId="LiveId" clId="{0725BE4B-D0A4-41AC-9572-251986D5F28A}" dt="2024-09-10T19:39:32.538" v="844" actId="14100"/>
          <ac:picMkLst>
            <pc:docMk/>
            <pc:sldMk cId="1727499007" sldId="268"/>
            <ac:picMk id="12" creationId="{0A96C18C-1B5B-9EF3-633D-0178516964C8}"/>
          </ac:picMkLst>
        </pc:picChg>
      </pc:sldChg>
      <pc:sldChg chg="addSp delSp modSp new mod">
        <pc:chgData name="Manish Panda" userId="058a611780f73a65" providerId="LiveId" clId="{0725BE4B-D0A4-41AC-9572-251986D5F28A}" dt="2024-09-10T19:11:01.911" v="778" actId="113"/>
        <pc:sldMkLst>
          <pc:docMk/>
          <pc:sldMk cId="2823887050" sldId="269"/>
        </pc:sldMkLst>
        <pc:spChg chg="mod">
          <ac:chgData name="Manish Panda" userId="058a611780f73a65" providerId="LiveId" clId="{0725BE4B-D0A4-41AC-9572-251986D5F28A}" dt="2024-09-10T19:11:01.911" v="778" actId="113"/>
          <ac:spMkLst>
            <pc:docMk/>
            <pc:sldMk cId="2823887050" sldId="269"/>
            <ac:spMk id="2" creationId="{AA01F73F-706C-86AC-CEF5-696BB78AEFD5}"/>
          </ac:spMkLst>
        </pc:spChg>
        <pc:spChg chg="del">
          <ac:chgData name="Manish Panda" userId="058a611780f73a65" providerId="LiveId" clId="{0725BE4B-D0A4-41AC-9572-251986D5F28A}" dt="2024-09-10T16:43:47.405" v="564"/>
          <ac:spMkLst>
            <pc:docMk/>
            <pc:sldMk cId="2823887050" sldId="269"/>
            <ac:spMk id="3" creationId="{814FE4A6-B371-23BE-F2EB-EE362BBDFD87}"/>
          </ac:spMkLst>
        </pc:spChg>
        <pc:picChg chg="add mod modCrop">
          <ac:chgData name="Manish Panda" userId="058a611780f73a65" providerId="LiveId" clId="{0725BE4B-D0A4-41AC-9572-251986D5F28A}" dt="2024-09-10T16:44:50.872" v="593" actId="1076"/>
          <ac:picMkLst>
            <pc:docMk/>
            <pc:sldMk cId="2823887050" sldId="269"/>
            <ac:picMk id="5" creationId="{07AE8BB4-A03E-7525-30B0-3500A57455A7}"/>
          </ac:picMkLst>
        </pc:picChg>
      </pc:sldChg>
      <pc:sldChg chg="addSp delSp modSp new mod">
        <pc:chgData name="Manish Panda" userId="058a611780f73a65" providerId="LiveId" clId="{0725BE4B-D0A4-41AC-9572-251986D5F28A}" dt="2024-09-10T19:11:13.261" v="780" actId="113"/>
        <pc:sldMkLst>
          <pc:docMk/>
          <pc:sldMk cId="3985507496" sldId="270"/>
        </pc:sldMkLst>
        <pc:spChg chg="mod">
          <ac:chgData name="Manish Panda" userId="058a611780f73a65" providerId="LiveId" clId="{0725BE4B-D0A4-41AC-9572-251986D5F28A}" dt="2024-09-10T19:11:13.261" v="780" actId="113"/>
          <ac:spMkLst>
            <pc:docMk/>
            <pc:sldMk cId="3985507496" sldId="270"/>
            <ac:spMk id="2" creationId="{6C70AED9-39FB-F12E-FD15-2F782A541807}"/>
          </ac:spMkLst>
        </pc:spChg>
        <pc:spChg chg="del">
          <ac:chgData name="Manish Panda" userId="058a611780f73a65" providerId="LiveId" clId="{0725BE4B-D0A4-41AC-9572-251986D5F28A}" dt="2024-09-10T16:38:16.034" v="490"/>
          <ac:spMkLst>
            <pc:docMk/>
            <pc:sldMk cId="3985507496" sldId="270"/>
            <ac:spMk id="3" creationId="{BCFA7106-3CCA-A166-874D-CF18DF7F106B}"/>
          </ac:spMkLst>
        </pc:spChg>
        <pc:picChg chg="add mod">
          <ac:chgData name="Manish Panda" userId="058a611780f73a65" providerId="LiveId" clId="{0725BE4B-D0A4-41AC-9572-251986D5F28A}" dt="2024-09-10T16:38:24.649" v="492" actId="1076"/>
          <ac:picMkLst>
            <pc:docMk/>
            <pc:sldMk cId="3985507496" sldId="270"/>
            <ac:picMk id="5" creationId="{3A263D28-7FBC-B26D-0300-510B1A9FF8D1}"/>
          </ac:picMkLst>
        </pc:picChg>
      </pc:sldChg>
      <pc:sldChg chg="addSp modSp new mod">
        <pc:chgData name="Manish Panda" userId="058a611780f73a65" providerId="LiveId" clId="{0725BE4B-D0A4-41AC-9572-251986D5F28A}" dt="2024-09-16T17:34:36.117" v="1349" actId="27636"/>
        <pc:sldMkLst>
          <pc:docMk/>
          <pc:sldMk cId="3621045950" sldId="271"/>
        </pc:sldMkLst>
        <pc:spChg chg="mod">
          <ac:chgData name="Manish Panda" userId="058a611780f73a65" providerId="LiveId" clId="{0725BE4B-D0A4-41AC-9572-251986D5F28A}" dt="2024-09-10T19:11:54.415" v="784" actId="113"/>
          <ac:spMkLst>
            <pc:docMk/>
            <pc:sldMk cId="3621045950" sldId="271"/>
            <ac:spMk id="2" creationId="{DE14B97C-3261-345D-A011-F3EC37EFF0C8}"/>
          </ac:spMkLst>
        </pc:spChg>
        <pc:spChg chg="mod">
          <ac:chgData name="Manish Panda" userId="058a611780f73a65" providerId="LiveId" clId="{0725BE4B-D0A4-41AC-9572-251986D5F28A}" dt="2024-09-16T17:34:36.117" v="1349" actId="27636"/>
          <ac:spMkLst>
            <pc:docMk/>
            <pc:sldMk cId="3621045950" sldId="271"/>
            <ac:spMk id="3" creationId="{FCD28135-2D1F-F2F3-7F21-CE4B6E24DBD5}"/>
          </ac:spMkLst>
        </pc:spChg>
        <pc:spChg chg="add">
          <ac:chgData name="Manish Panda" userId="058a611780f73a65" providerId="LiveId" clId="{0725BE4B-D0A4-41AC-9572-251986D5F28A}" dt="2024-09-16T17:33:04.515" v="1304"/>
          <ac:spMkLst>
            <pc:docMk/>
            <pc:sldMk cId="3621045950" sldId="271"/>
            <ac:spMk id="4" creationId="{537CC0EF-1F42-07DF-B911-54AD7296F164}"/>
          </ac:spMkLst>
        </pc:spChg>
      </pc:sldChg>
      <pc:sldChg chg="addSp modSp new mod">
        <pc:chgData name="Manish Panda" userId="058a611780f73a65" providerId="LiveId" clId="{0725BE4B-D0A4-41AC-9572-251986D5F28A}" dt="2024-09-10T19:25:23.458" v="828" actId="14100"/>
        <pc:sldMkLst>
          <pc:docMk/>
          <pc:sldMk cId="3533977768" sldId="272"/>
        </pc:sldMkLst>
        <pc:spChg chg="mod">
          <ac:chgData name="Manish Panda" userId="058a611780f73a65" providerId="LiveId" clId="{0725BE4B-D0A4-41AC-9572-251986D5F28A}" dt="2024-09-10T19:10:35.547" v="776" actId="113"/>
          <ac:spMkLst>
            <pc:docMk/>
            <pc:sldMk cId="3533977768" sldId="272"/>
            <ac:spMk id="2" creationId="{8F53540C-3BF3-DCBA-B1B0-15EB5F6CA0E3}"/>
          </ac:spMkLst>
        </pc:spChg>
        <pc:spChg chg="mod">
          <ac:chgData name="Manish Panda" userId="058a611780f73a65" providerId="LiveId" clId="{0725BE4B-D0A4-41AC-9572-251986D5F28A}" dt="2024-09-10T19:00:23.619" v="679" actId="20577"/>
          <ac:spMkLst>
            <pc:docMk/>
            <pc:sldMk cId="3533977768" sldId="272"/>
            <ac:spMk id="3" creationId="{94350759-2D99-DCCF-4117-74591A3C5363}"/>
          </ac:spMkLst>
        </pc:spChg>
        <pc:picChg chg="add mod">
          <ac:chgData name="Manish Panda" userId="058a611780f73a65" providerId="LiveId" clId="{0725BE4B-D0A4-41AC-9572-251986D5F28A}" dt="2024-09-10T19:25:23.458" v="828" actId="14100"/>
          <ac:picMkLst>
            <pc:docMk/>
            <pc:sldMk cId="3533977768" sldId="272"/>
            <ac:picMk id="5" creationId="{D7A4DC1A-ABC8-EC5F-A8ED-634B2904D785}"/>
          </ac:picMkLst>
        </pc:picChg>
      </pc:sldChg>
      <pc:sldChg chg="addSp delSp modSp new mod">
        <pc:chgData name="Manish Panda" userId="058a611780f73a65" providerId="LiveId" clId="{0725BE4B-D0A4-41AC-9572-251986D5F28A}" dt="2024-09-10T19:24:26.560" v="826" actId="14100"/>
        <pc:sldMkLst>
          <pc:docMk/>
          <pc:sldMk cId="2843051273" sldId="273"/>
        </pc:sldMkLst>
        <pc:spChg chg="del">
          <ac:chgData name="Manish Panda" userId="058a611780f73a65" providerId="LiveId" clId="{0725BE4B-D0A4-41AC-9572-251986D5F28A}" dt="2024-09-10T19:02:23.886" v="687" actId="21"/>
          <ac:spMkLst>
            <pc:docMk/>
            <pc:sldMk cId="2843051273" sldId="273"/>
            <ac:spMk id="2" creationId="{AEB0D18C-776A-96C1-2B5B-18F710671B6D}"/>
          </ac:spMkLst>
        </pc:spChg>
        <pc:spChg chg="mod">
          <ac:chgData name="Manish Panda" userId="058a611780f73a65" providerId="LiveId" clId="{0725BE4B-D0A4-41AC-9572-251986D5F28A}" dt="2024-09-10T19:02:29.399" v="688" actId="1076"/>
          <ac:spMkLst>
            <pc:docMk/>
            <pc:sldMk cId="2843051273" sldId="273"/>
            <ac:spMk id="3" creationId="{B1708603-FCB4-ABD5-2AC3-CAA4ACB57358}"/>
          </ac:spMkLst>
        </pc:spChg>
        <pc:picChg chg="add mod">
          <ac:chgData name="Manish Panda" userId="058a611780f73a65" providerId="LiveId" clId="{0725BE4B-D0A4-41AC-9572-251986D5F28A}" dt="2024-09-10T19:24:26.560" v="826" actId="14100"/>
          <ac:picMkLst>
            <pc:docMk/>
            <pc:sldMk cId="2843051273" sldId="273"/>
            <ac:picMk id="5" creationId="{FA2EB084-FE2A-6B3D-5AEA-1A56660A3320}"/>
          </ac:picMkLst>
        </pc:picChg>
      </pc:sldChg>
      <pc:sldChg chg="addSp delSp modSp new mod">
        <pc:chgData name="Manish Panda" userId="058a611780f73a65" providerId="LiveId" clId="{0725BE4B-D0A4-41AC-9572-251986D5F28A}" dt="2024-09-10T19:23:54.365" v="824" actId="14100"/>
        <pc:sldMkLst>
          <pc:docMk/>
          <pc:sldMk cId="3858360053" sldId="274"/>
        </pc:sldMkLst>
        <pc:spChg chg="del">
          <ac:chgData name="Manish Panda" userId="058a611780f73a65" providerId="LiveId" clId="{0725BE4B-D0A4-41AC-9572-251986D5F28A}" dt="2024-09-10T19:02:38.682" v="689" actId="21"/>
          <ac:spMkLst>
            <pc:docMk/>
            <pc:sldMk cId="3858360053" sldId="274"/>
            <ac:spMk id="2" creationId="{4F8A3E61-39BA-7317-365B-250281761935}"/>
          </ac:spMkLst>
        </pc:spChg>
        <pc:spChg chg="mod">
          <ac:chgData name="Manish Panda" userId="058a611780f73a65" providerId="LiveId" clId="{0725BE4B-D0A4-41AC-9572-251986D5F28A}" dt="2024-09-10T19:03:08.247" v="695" actId="1076"/>
          <ac:spMkLst>
            <pc:docMk/>
            <pc:sldMk cId="3858360053" sldId="274"/>
            <ac:spMk id="3" creationId="{D6002806-98B7-BEA0-6BDB-0C28AA6DFDC4}"/>
          </ac:spMkLst>
        </pc:spChg>
        <pc:picChg chg="add mod">
          <ac:chgData name="Manish Panda" userId="058a611780f73a65" providerId="LiveId" clId="{0725BE4B-D0A4-41AC-9572-251986D5F28A}" dt="2024-09-10T19:23:54.365" v="824" actId="14100"/>
          <ac:picMkLst>
            <pc:docMk/>
            <pc:sldMk cId="3858360053" sldId="274"/>
            <ac:picMk id="5" creationId="{F28E683E-91AC-1692-B32A-DA082723DFDA}"/>
          </ac:picMkLst>
        </pc:picChg>
      </pc:sldChg>
      <pc:sldChg chg="addSp delSp modSp new mod">
        <pc:chgData name="Manish Panda" userId="058a611780f73a65" providerId="LiveId" clId="{0725BE4B-D0A4-41AC-9572-251986D5F28A}" dt="2024-09-10T19:22:44.910" v="822" actId="14100"/>
        <pc:sldMkLst>
          <pc:docMk/>
          <pc:sldMk cId="2407239877" sldId="275"/>
        </pc:sldMkLst>
        <pc:spChg chg="del">
          <ac:chgData name="Manish Panda" userId="058a611780f73a65" providerId="LiveId" clId="{0725BE4B-D0A4-41AC-9572-251986D5F28A}" dt="2024-09-10T19:03:35.612" v="696" actId="21"/>
          <ac:spMkLst>
            <pc:docMk/>
            <pc:sldMk cId="2407239877" sldId="275"/>
            <ac:spMk id="2" creationId="{E37A4D6C-B377-936C-3C26-F6AFCA75472F}"/>
          </ac:spMkLst>
        </pc:spChg>
        <pc:spChg chg="del">
          <ac:chgData name="Manish Panda" userId="058a611780f73a65" providerId="LiveId" clId="{0725BE4B-D0A4-41AC-9572-251986D5F28A}" dt="2024-09-10T19:03:37.364" v="697"/>
          <ac:spMkLst>
            <pc:docMk/>
            <pc:sldMk cId="2407239877" sldId="275"/>
            <ac:spMk id="3" creationId="{BBE1CDBD-C964-FE06-3E30-5D02A9C2A421}"/>
          </ac:spMkLst>
        </pc:spChg>
        <pc:spChg chg="add mod">
          <ac:chgData name="Manish Panda" userId="058a611780f73a65" providerId="LiveId" clId="{0725BE4B-D0A4-41AC-9572-251986D5F28A}" dt="2024-09-10T19:03:54.136" v="700" actId="1076"/>
          <ac:spMkLst>
            <pc:docMk/>
            <pc:sldMk cId="2407239877" sldId="275"/>
            <ac:spMk id="4" creationId="{E37A4D6C-B377-936C-3C26-F6AFCA75472F}"/>
          </ac:spMkLst>
        </pc:spChg>
        <pc:picChg chg="add mod">
          <ac:chgData name="Manish Panda" userId="058a611780f73a65" providerId="LiveId" clId="{0725BE4B-D0A4-41AC-9572-251986D5F28A}" dt="2024-09-10T19:22:44.910" v="822" actId="14100"/>
          <ac:picMkLst>
            <pc:docMk/>
            <pc:sldMk cId="2407239877" sldId="275"/>
            <ac:picMk id="6" creationId="{F0092D58-7E9C-31EF-0E02-2628837103C9}"/>
          </ac:picMkLst>
        </pc:picChg>
      </pc:sldChg>
      <pc:sldChg chg="delSp modSp new mod">
        <pc:chgData name="Manish Panda" userId="058a611780f73a65" providerId="LiveId" clId="{0725BE4B-D0A4-41AC-9572-251986D5F28A}" dt="2024-09-10T19:20:28.120" v="820" actId="1076"/>
        <pc:sldMkLst>
          <pc:docMk/>
          <pc:sldMk cId="3963291043" sldId="276"/>
        </pc:sldMkLst>
        <pc:spChg chg="del">
          <ac:chgData name="Manish Panda" userId="058a611780f73a65" providerId="LiveId" clId="{0725BE4B-D0A4-41AC-9572-251986D5F28A}" dt="2024-09-10T19:19:22.156" v="794" actId="21"/>
          <ac:spMkLst>
            <pc:docMk/>
            <pc:sldMk cId="3963291043" sldId="276"/>
            <ac:spMk id="2" creationId="{C9605031-C0A5-4C49-5B99-58A4B7EA2F63}"/>
          </ac:spMkLst>
        </pc:spChg>
        <pc:spChg chg="mod">
          <ac:chgData name="Manish Panda" userId="058a611780f73a65" providerId="LiveId" clId="{0725BE4B-D0A4-41AC-9572-251986D5F28A}" dt="2024-09-10T19:20:28.120" v="820" actId="1076"/>
          <ac:spMkLst>
            <pc:docMk/>
            <pc:sldMk cId="3963291043" sldId="276"/>
            <ac:spMk id="3" creationId="{4A24625E-B487-2EAD-0F0A-A5F6FF0C802E}"/>
          </ac:spMkLst>
        </pc:spChg>
      </pc:sldChg>
      <pc:sldChg chg="addSp delSp modSp new mod">
        <pc:chgData name="Manish Panda" userId="058a611780f73a65" providerId="LiveId" clId="{0725BE4B-D0A4-41AC-9572-251986D5F28A}" dt="2024-09-10T19:47:20.462" v="1054" actId="1076"/>
        <pc:sldMkLst>
          <pc:docMk/>
          <pc:sldMk cId="245826246" sldId="277"/>
        </pc:sldMkLst>
        <pc:spChg chg="del">
          <ac:chgData name="Manish Panda" userId="058a611780f73a65" providerId="LiveId" clId="{0725BE4B-D0A4-41AC-9572-251986D5F28A}" dt="2024-09-10T19:45:06.985" v="966" actId="21"/>
          <ac:spMkLst>
            <pc:docMk/>
            <pc:sldMk cId="245826246" sldId="277"/>
            <ac:spMk id="2" creationId="{E547FF83-6958-CF71-6E69-94E0E6E20BE4}"/>
          </ac:spMkLst>
        </pc:spChg>
        <pc:spChg chg="del">
          <ac:chgData name="Manish Panda" userId="058a611780f73a65" providerId="LiveId" clId="{0725BE4B-D0A4-41AC-9572-251986D5F28A}" dt="2024-09-10T19:45:21.706" v="967"/>
          <ac:spMkLst>
            <pc:docMk/>
            <pc:sldMk cId="245826246" sldId="277"/>
            <ac:spMk id="3" creationId="{31920038-0DA2-A98F-9CD7-5B50E000A432}"/>
          </ac:spMkLst>
        </pc:spChg>
        <pc:spChg chg="add mod">
          <ac:chgData name="Manish Panda" userId="058a611780f73a65" providerId="LiveId" clId="{0725BE4B-D0A4-41AC-9572-251986D5F28A}" dt="2024-09-10T19:47:20.462" v="1054" actId="1076"/>
          <ac:spMkLst>
            <pc:docMk/>
            <pc:sldMk cId="245826246" sldId="277"/>
            <ac:spMk id="6" creationId="{25C6CFEE-6508-3587-FE24-BDE87361BD57}"/>
          </ac:spMkLst>
        </pc:spChg>
        <pc:picChg chg="add mod">
          <ac:chgData name="Manish Panda" userId="058a611780f73a65" providerId="LiveId" clId="{0725BE4B-D0A4-41AC-9572-251986D5F28A}" dt="2024-09-10T19:45:28.988" v="969" actId="1076"/>
          <ac:picMkLst>
            <pc:docMk/>
            <pc:sldMk cId="245826246" sldId="277"/>
            <ac:picMk id="5" creationId="{D676A132-6584-161B-901D-0A94BB66E81E}"/>
          </ac:picMkLst>
        </pc:picChg>
      </pc:sldChg>
      <pc:sldMasterChg chg="addSp modSp mod">
        <pc:chgData name="Manish Panda" userId="058a611780f73a65" providerId="LiveId" clId="{0725BE4B-D0A4-41AC-9572-251986D5F28A}" dt="2024-09-05T12:34:10.566" v="19" actId="1076"/>
        <pc:sldMasterMkLst>
          <pc:docMk/>
          <pc:sldMasterMk cId="95295823" sldId="2147483648"/>
        </pc:sldMasterMkLst>
        <pc:picChg chg="add mod">
          <ac:chgData name="Manish Panda" userId="058a611780f73a65" providerId="LiveId" clId="{0725BE4B-D0A4-41AC-9572-251986D5F28A}" dt="2024-09-05T12:34:10.566" v="19" actId="1076"/>
          <ac:picMkLst>
            <pc:docMk/>
            <pc:sldMasterMk cId="95295823" sldId="2147483648"/>
            <ac:picMk id="8" creationId="{06F6678F-8D71-0605-6397-2396B62D6C8B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E38C-B275-7C06-5F1B-450D3B077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EED5A-AA4F-534F-D1A6-6A5B03BF2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DEE7B-F835-C849-B209-5DA5C4E9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D75-7386-40C8-9048-D0F19BC72A4F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B149-5620-5A7D-1443-441116FB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9A8ED-F3DC-821F-E37C-CDB7F889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035-9142-4ABC-957D-4DFFA97EC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1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6473-1CC2-02E5-1A4C-34F90E32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88D67-9789-C11A-CCD2-A3259E4C9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EFA5-2C46-777D-556E-45974A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D75-7386-40C8-9048-D0F19BC72A4F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BFD1-7F5E-71E5-6763-AA7B7700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48CE-04BD-0762-6917-9B942BCA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035-9142-4ABC-957D-4DFFA97EC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95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431E5-4CB5-2EFF-9673-9DD4CA163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BDE72-E1EB-3B6E-B257-BC17A91A2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693DD-D372-75AC-1A50-61AAE336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D75-7386-40C8-9048-D0F19BC72A4F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1427-3CDD-A632-119B-95DDE113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C80A-E051-E33B-38A2-CC4B3633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035-9142-4ABC-957D-4DFFA97EC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05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156C-40AA-3F30-0F8F-2DDC20E3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03E3-983C-3A2A-EBB9-140027C6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008-4075-09EE-9668-9C0B8326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D75-7386-40C8-9048-D0F19BC72A4F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82B1-1D6C-E031-CB11-AC2BF029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11C9C-4F4E-E9E3-7140-9B7A1CAD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035-9142-4ABC-957D-4DFFA97EC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01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57A9-2BF5-6274-4F10-B63A4431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9839-7298-E56A-1E39-331A67E6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6364-1F1A-63FD-8250-C7F0AA62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D75-7386-40C8-9048-D0F19BC72A4F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F4E4A-32CC-6BD4-925A-F804E760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864EC-5744-9A6C-7967-69B7CC3D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035-9142-4ABC-957D-4DFFA97EC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92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D238-24CA-1D09-FEB4-E583BBD9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3ECB-65F4-4D4F-32EB-D773819D6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5D225-EF21-9D80-00D1-435A7F348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952E0-C279-74AE-7526-72418DFF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D75-7386-40C8-9048-D0F19BC72A4F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4F49E-820E-154D-EDC8-A1D2AF38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CD9C9-8A73-6A89-5B91-8F1C8E28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035-9142-4ABC-957D-4DFFA97EC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0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9F8A-77A8-6F46-8433-DAEFA4A6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6E14F-E240-2C78-A3EC-D87B5256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24D65-C24D-8A1E-3706-4A361740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6EE0E-6C58-D539-FB41-786C8C134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CDE51-B99E-5DAF-0453-C97FF0902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5E31B-9132-18AF-4050-844F71E2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D75-7386-40C8-9048-D0F19BC72A4F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541B-D447-2467-4103-19B869EE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6FC06-FAA2-5CD1-BD29-D6A889A4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035-9142-4ABC-957D-4DFFA97EC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82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9436-1E34-7B51-DDF1-D2508472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6E7C3-A234-82BB-54DD-6D7F0F97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D75-7386-40C8-9048-D0F19BC72A4F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7CDB7-0649-38CB-C54E-15368DC0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CF4D-CBD4-A858-780D-2F063A42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035-9142-4ABC-957D-4DFFA97EC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85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50A1D-0DFD-221A-BDA2-BAD0653F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D75-7386-40C8-9048-D0F19BC72A4F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AB165-0314-CBCA-700A-C8400519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DBF1F-C747-0616-1943-FCD74404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035-9142-4ABC-957D-4DFFA97EC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4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5DBD-7677-4836-E794-7187EC2D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237B-A1B4-4A4D-C9E4-40451E84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B65DA-893F-D0B5-E450-8FA65A7A9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3505C-535F-EC0F-FDEC-266CFA8C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D75-7386-40C8-9048-D0F19BC72A4F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DC287-7D91-C0FB-AD86-7FE45E21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4AAF3-17C4-24A2-1EFD-A6EA42E7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035-9142-4ABC-957D-4DFFA97EC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23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E746-C320-514A-78C9-FAF020BB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2C727-7BD8-E31A-3900-DCD260D04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B2604-B794-29D2-001B-1BD02C5E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A0C1B-6F3F-17D4-DD61-E1978F2F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BD75-7386-40C8-9048-D0F19BC72A4F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9CA2A-8730-1661-B943-5AC3FCED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2D75B-BAFC-1937-1D51-F425184A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035-9142-4ABC-957D-4DFFA97EC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0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BD49B-5946-3440-788C-5B7C7A1E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A22AF-4287-0FC8-541B-494ADCE44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5C54-46CD-31A1-2743-50A8BEABB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7BD75-7386-40C8-9048-D0F19BC72A4F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E707-A565-4405-92FA-B80E90F90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22885-2302-0083-4502-73BA2D262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C035-9142-4ABC-957D-4DFFA97EC41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F6678F-8D71-0605-6397-2396B62D6C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046541" cy="75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4841-039F-8087-88D2-B6C5D82DA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5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Generative Models for Synthesizing PET Images for Alzheimer Disease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894E2-F503-CFD5-6489-24DD4DEFB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9393" y="4978554"/>
            <a:ext cx="9144000" cy="1655762"/>
          </a:xfrm>
        </p:spPr>
        <p:txBody>
          <a:bodyPr/>
          <a:lstStyle/>
          <a:p>
            <a:pPr algn="l"/>
            <a:r>
              <a:rPr lang="en-IN" dirty="0"/>
              <a:t>Name: Manish Panda</a:t>
            </a:r>
            <a:br>
              <a:rPr lang="en-IN" dirty="0"/>
            </a:br>
            <a:r>
              <a:rPr lang="en-IN" dirty="0"/>
              <a:t>Supervisor's Name: Prof. Kevin Wells</a:t>
            </a:r>
          </a:p>
          <a:p>
            <a:pPr algn="l"/>
            <a:r>
              <a:rPr lang="en-IN" dirty="0"/>
              <a:t>Date: 19/09/2024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9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7A4D6C-B377-936C-3C26-F6AFCA754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84" y="281961"/>
            <a:ext cx="10515600" cy="4351338"/>
          </a:xfrm>
        </p:spPr>
        <p:txBody>
          <a:bodyPr/>
          <a:lstStyle/>
          <a:p>
            <a:r>
              <a:rPr lang="en-GB" dirty="0"/>
              <a:t>Isometric Mapping(</a:t>
            </a:r>
            <a:r>
              <a:rPr lang="en-GB" dirty="0" err="1"/>
              <a:t>Isomap</a:t>
            </a:r>
            <a:r>
              <a:rPr lang="en-GB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92D58-7E9C-31EF-0E02-26288371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97" y="866834"/>
            <a:ext cx="6604777" cy="56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3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2ED3-B865-D116-B2D9-D89C5786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35" y="276635"/>
            <a:ext cx="10515600" cy="1325563"/>
          </a:xfrm>
        </p:spPr>
        <p:txBody>
          <a:bodyPr/>
          <a:lstStyle/>
          <a:p>
            <a:r>
              <a:rPr lang="en-IN" b="1" dirty="0"/>
              <a:t>Deep Convolutional Generative Adversarial Network (DCGAN)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5E8F3-FC2E-82FB-C32C-8216D4C2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8" y="2434637"/>
            <a:ext cx="5863417" cy="2147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9A7493-DE15-7389-2087-E4ABBEEC2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55" y="2651181"/>
            <a:ext cx="5659075" cy="1930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A07618-CBC5-12D9-061D-3EDBFCB420DF}"/>
              </a:ext>
            </a:extLst>
          </p:cNvPr>
          <p:cNvSpPr txBox="1"/>
          <p:nvPr/>
        </p:nvSpPr>
        <p:spPr>
          <a:xfrm>
            <a:off x="2585884" y="5229840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GENERATOR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8FD10-11DC-4C81-0D7A-1A9838008400}"/>
              </a:ext>
            </a:extLst>
          </p:cNvPr>
          <p:cNvSpPr txBox="1"/>
          <p:nvPr/>
        </p:nvSpPr>
        <p:spPr>
          <a:xfrm>
            <a:off x="7857964" y="5229840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DISCRIMINATOR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43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A04A08-A4DA-6B7E-EF05-1D487756F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49" y="904568"/>
            <a:ext cx="4991568" cy="497938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96C18C-1B5B-9EF3-633D-017851696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5" y="974047"/>
            <a:ext cx="5536226" cy="49793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A061A8-7C12-87C1-C68F-8B92F9F76E9A}"/>
              </a:ext>
            </a:extLst>
          </p:cNvPr>
          <p:cNvSpPr txBox="1"/>
          <p:nvPr/>
        </p:nvSpPr>
        <p:spPr>
          <a:xfrm>
            <a:off x="2172929" y="613532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REAL IMAGES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E857CF-85C0-1396-EC75-0EFEA6AA8C78}"/>
              </a:ext>
            </a:extLst>
          </p:cNvPr>
          <p:cNvSpPr txBox="1"/>
          <p:nvPr/>
        </p:nvSpPr>
        <p:spPr>
          <a:xfrm>
            <a:off x="7512041" y="6135329"/>
            <a:ext cx="21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GENERATED IMAGES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F0A79-BAA1-C458-9849-EA491BA0F1CE}"/>
              </a:ext>
            </a:extLst>
          </p:cNvPr>
          <p:cNvSpPr txBox="1"/>
          <p:nvPr/>
        </p:nvSpPr>
        <p:spPr>
          <a:xfrm>
            <a:off x="452284" y="207374"/>
            <a:ext cx="416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DCGAN Results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72749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73F-706C-86AC-CEF5-696BB78A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24" y="110767"/>
            <a:ext cx="10515600" cy="1325563"/>
          </a:xfrm>
        </p:spPr>
        <p:txBody>
          <a:bodyPr/>
          <a:lstStyle/>
          <a:p>
            <a:r>
              <a:rPr lang="en-IN" b="1" dirty="0"/>
              <a:t>DCGAN Loss Distribution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E8BB4-A03E-7525-30B0-3500A5745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5"/>
          <a:stretch/>
        </p:blipFill>
        <p:spPr>
          <a:xfrm>
            <a:off x="1095910" y="1720646"/>
            <a:ext cx="9247827" cy="4898768"/>
          </a:xfrm>
        </p:spPr>
      </p:pic>
    </p:spTree>
    <p:extLst>
      <p:ext uri="{BB962C8B-B14F-4D97-AF65-F5344CB8AC3E}">
        <p14:creationId xmlns:p14="http://schemas.microsoft.com/office/powerpoint/2010/main" val="282388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B1A7-44E7-0391-C1FC-22BCDE12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29" y="237306"/>
            <a:ext cx="10515600" cy="1325563"/>
          </a:xfrm>
        </p:spPr>
        <p:txBody>
          <a:bodyPr/>
          <a:lstStyle/>
          <a:p>
            <a:r>
              <a:rPr lang="en-IN" b="1" dirty="0"/>
              <a:t>Super Resolution Generative Adversarial Network (SRGAN)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2E84A-4FFB-19AB-260C-C1EB7BD81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20" y="1410407"/>
            <a:ext cx="9214687" cy="29251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40C6A-AC9A-541B-F76A-7BDBEEE33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22" y="4183093"/>
            <a:ext cx="9675155" cy="2402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7FEAFE-FB5E-8EBF-E252-2235AB8E3D07}"/>
              </a:ext>
            </a:extLst>
          </p:cNvPr>
          <p:cNvSpPr txBox="1"/>
          <p:nvPr/>
        </p:nvSpPr>
        <p:spPr>
          <a:xfrm>
            <a:off x="4416674" y="3982045"/>
            <a:ext cx="189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GENERATOR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D0E6B-ED4C-A77E-7E5F-F352CE13F269}"/>
              </a:ext>
            </a:extLst>
          </p:cNvPr>
          <p:cNvSpPr txBox="1"/>
          <p:nvPr/>
        </p:nvSpPr>
        <p:spPr>
          <a:xfrm>
            <a:off x="4180700" y="621603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DISCRIMINATOR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68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CCAF4-1AB7-9BBD-C480-444D22C89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60" y="1061885"/>
            <a:ext cx="4362144" cy="46517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E88D3F-F018-955D-08FE-CD4CA4E25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48" y="1145251"/>
            <a:ext cx="4995452" cy="4568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67FDBE-6397-DCF9-7426-2E81884655E6}"/>
              </a:ext>
            </a:extLst>
          </p:cNvPr>
          <p:cNvSpPr txBox="1"/>
          <p:nvPr/>
        </p:nvSpPr>
        <p:spPr>
          <a:xfrm>
            <a:off x="2831690" y="600751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REAL IMAGES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ED91E-CA26-E5F6-D4EE-42904964C172}"/>
              </a:ext>
            </a:extLst>
          </p:cNvPr>
          <p:cNvSpPr txBox="1"/>
          <p:nvPr/>
        </p:nvSpPr>
        <p:spPr>
          <a:xfrm>
            <a:off x="7782238" y="6007510"/>
            <a:ext cx="21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GENERATED IMAGES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BB53B-E749-F54F-0CA1-9586345F2558}"/>
              </a:ext>
            </a:extLst>
          </p:cNvPr>
          <p:cNvSpPr txBox="1"/>
          <p:nvPr/>
        </p:nvSpPr>
        <p:spPr>
          <a:xfrm>
            <a:off x="629265" y="317710"/>
            <a:ext cx="2388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SRGAN Results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41008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AED9-39FB-F12E-FD15-2F782A54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-39536"/>
            <a:ext cx="10515600" cy="1325563"/>
          </a:xfrm>
        </p:spPr>
        <p:txBody>
          <a:bodyPr/>
          <a:lstStyle/>
          <a:p>
            <a:r>
              <a:rPr lang="en-IN" b="1" dirty="0"/>
              <a:t>SRGAN Loss Distribution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63D28-7FBC-B26D-0300-510B1A9FF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936" y="1286027"/>
            <a:ext cx="8037638" cy="5333387"/>
          </a:xfrm>
        </p:spPr>
      </p:pic>
    </p:spTree>
    <p:extLst>
      <p:ext uri="{BB962C8B-B14F-4D97-AF65-F5344CB8AC3E}">
        <p14:creationId xmlns:p14="http://schemas.microsoft.com/office/powerpoint/2010/main" val="398550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E5AA-7381-73B6-1FAD-B0580072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Comparative Analysis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0550B-076B-9986-03E3-42ADE32C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715" y="2212258"/>
            <a:ext cx="6387471" cy="27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98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6A132-6584-161B-901D-0A94BB66E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327" y="1224669"/>
            <a:ext cx="7771345" cy="44086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6CFEE-6508-3587-FE24-BDE87361BD57}"/>
              </a:ext>
            </a:extLst>
          </p:cNvPr>
          <p:cNvSpPr txBox="1"/>
          <p:nvPr/>
        </p:nvSpPr>
        <p:spPr>
          <a:xfrm>
            <a:off x="3422703" y="5781368"/>
            <a:ext cx="534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Fig: Comparing generated images: (a)DCGAN (b)SRGAN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2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7306-26C8-7F11-0584-6A32D944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Work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6298-40E8-86C0-4509-A86DCB48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 will focus on enhancing SRGAN’s training dynamics to reduce instability.</a:t>
            </a:r>
          </a:p>
          <a:p>
            <a:r>
              <a:rPr lang="en-GB" dirty="0"/>
              <a:t>Explore alternative architectures: </a:t>
            </a:r>
          </a:p>
          <a:p>
            <a:pPr lvl="1"/>
            <a:r>
              <a:rPr lang="en-GB" dirty="0"/>
              <a:t>StyleGAN</a:t>
            </a:r>
          </a:p>
          <a:p>
            <a:pPr lvl="1"/>
            <a:r>
              <a:rPr lang="en-GB" dirty="0" err="1"/>
              <a:t>CycleGAN</a:t>
            </a:r>
            <a:endParaRPr lang="en-GB" dirty="0"/>
          </a:p>
          <a:p>
            <a:pPr lvl="1"/>
            <a:r>
              <a:rPr lang="en-GB" dirty="0"/>
              <a:t>VAEGAN</a:t>
            </a:r>
          </a:p>
          <a:p>
            <a:r>
              <a:rPr lang="en-GB" dirty="0"/>
              <a:t>Integrate multi-modal data:</a:t>
            </a:r>
          </a:p>
          <a:p>
            <a:pPr lvl="1"/>
            <a:r>
              <a:rPr lang="en-US" dirty="0"/>
              <a:t>MRI and CT combined with PET</a:t>
            </a:r>
          </a:p>
        </p:txBody>
      </p:sp>
    </p:spTree>
    <p:extLst>
      <p:ext uri="{BB962C8B-B14F-4D97-AF65-F5344CB8AC3E}">
        <p14:creationId xmlns:p14="http://schemas.microsoft.com/office/powerpoint/2010/main" val="176771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1C2E-583C-8C2D-B0D9-A787A935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-87159"/>
            <a:ext cx="10515600" cy="1325563"/>
          </a:xfrm>
        </p:spPr>
        <p:txBody>
          <a:bodyPr/>
          <a:lstStyle/>
          <a:p>
            <a:r>
              <a:rPr lang="en-IN" b="1" dirty="0"/>
              <a:t>Introduction</a:t>
            </a:r>
            <a:endParaRPr lang="en-GB" b="1" dirty="0"/>
          </a:p>
        </p:txBody>
      </p:sp>
      <p:pic>
        <p:nvPicPr>
          <p:cNvPr id="1026" name="Picture 2" descr="Graphic image depicting hallmarks of Alzheimer's in the brain through different brain anatomy.  ">
            <a:extLst>
              <a:ext uri="{FF2B5EF4-FFF2-40B4-BE49-F238E27FC236}">
                <a16:creationId xmlns:a16="http://schemas.microsoft.com/office/drawing/2014/main" id="{CB42B70E-4B4D-6F6A-BBFD-14908677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30" y="1238404"/>
            <a:ext cx="6244119" cy="485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290ECD-1E12-25BD-1BCE-D29B333F7E26}"/>
              </a:ext>
            </a:extLst>
          </p:cNvPr>
          <p:cNvSpPr txBox="1"/>
          <p:nvPr/>
        </p:nvSpPr>
        <p:spPr>
          <a:xfrm>
            <a:off x="4880889" y="624348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Fig: Alzheimer Disease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9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2FCD-C95D-D44A-3B3B-A0921324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80784-2509-ABCD-0295-1A7122BC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Effectiveness of DCGAN</a:t>
            </a:r>
            <a:r>
              <a:rPr lang="en-US" dirty="0"/>
              <a:t>: DCGAN outperformed SRGAN in generating synthetic PET images with higher clarity and structural integrity, making it more suitable for medical imaging purposes.</a:t>
            </a:r>
          </a:p>
          <a:p>
            <a:r>
              <a:rPr lang="en-US" b="1" dirty="0"/>
              <a:t>Challenges with SRGAN</a:t>
            </a:r>
            <a:r>
              <a:rPr lang="en-US" dirty="0"/>
              <a:t>: Although designed for super-resolution tasks, SRGAN faced issues like mode collapse, overfitting, and instability during training, resulting in lower-quality outputs.</a:t>
            </a:r>
          </a:p>
          <a:p>
            <a:r>
              <a:rPr lang="en-US" b="1" dirty="0"/>
              <a:t>Clinical Relevance</a:t>
            </a:r>
            <a:r>
              <a:rPr lang="en-US" dirty="0"/>
              <a:t>: The ability to generate high-quality synthetic PET images can potentially reduce the reliance on traditional imaging methods, thereby lowering costs and improving accessibility for early diagnosis of Alzheimer’s disease.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6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625E-B487-2EAD-0F0A-A5F6FF0C8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438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/>
              <a:t>THANK YOU!</a:t>
            </a:r>
            <a:endParaRPr lang="en-GB" sz="7200" b="1" dirty="0"/>
          </a:p>
        </p:txBody>
      </p:sp>
    </p:spTree>
    <p:extLst>
      <p:ext uri="{BB962C8B-B14F-4D97-AF65-F5344CB8AC3E}">
        <p14:creationId xmlns:p14="http://schemas.microsoft.com/office/powerpoint/2010/main" val="396329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1F53-B571-2B88-3E5C-3305B8C9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80" y="18255"/>
            <a:ext cx="10515600" cy="1325563"/>
          </a:xfrm>
        </p:spPr>
        <p:txBody>
          <a:bodyPr/>
          <a:lstStyle/>
          <a:p>
            <a:r>
              <a:rPr lang="en-IN" b="1" dirty="0"/>
              <a:t>Generative Adversarial Network (GAN) </a:t>
            </a:r>
            <a:endParaRPr lang="en-GB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4D2BB8-65D2-BED6-FD7F-DA9CCE894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66"/>
          <a:stretch/>
        </p:blipFill>
        <p:spPr bwMode="auto">
          <a:xfrm>
            <a:off x="1818966" y="1238376"/>
            <a:ext cx="7865807" cy="479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A5CDAF-6592-EBFA-AA8E-FE2D58329182}"/>
              </a:ext>
            </a:extLst>
          </p:cNvPr>
          <p:cNvSpPr txBox="1"/>
          <p:nvPr/>
        </p:nvSpPr>
        <p:spPr>
          <a:xfrm>
            <a:off x="2966327" y="6115664"/>
            <a:ext cx="539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Fig: Generative Adversarial Network (GAN)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4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5BF0-9F15-C8CA-DB0C-2F72D41B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E898-9153-50AF-5EBF-DAE21F8B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implement GAN architectures suitable for synthesizing PET images.</a:t>
            </a:r>
          </a:p>
          <a:p>
            <a:r>
              <a:rPr lang="en-US" dirty="0"/>
              <a:t>Fine-tune model hyperparameters to enhance the fidelity and quality of these synthetic images.</a:t>
            </a:r>
          </a:p>
          <a:p>
            <a:r>
              <a:rPr lang="en-US" dirty="0"/>
              <a:t>Evaluate the synthetic images using quality metrics like Mean Squared Error, or MSE, and the Structural Similarity Index, or SSIM.</a:t>
            </a:r>
          </a:p>
          <a:p>
            <a:r>
              <a:rPr lang="en-US" dirty="0"/>
              <a:t>Compare these synthetic PET images with actual PET scans to verify their clinical applicability for representing metabolic pathways associated with Alzheimer’s disease.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76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B97C-3261-345D-A011-F3EC37EF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42" y="0"/>
            <a:ext cx="10515600" cy="1325563"/>
          </a:xfrm>
        </p:spPr>
        <p:txBody>
          <a:bodyPr/>
          <a:lstStyle/>
          <a:p>
            <a:r>
              <a:rPr lang="en-IN" b="1" dirty="0"/>
              <a:t>Literature Review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8135-2D1F-F2F3-7F21-CE4B6E24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42" y="1061885"/>
            <a:ext cx="10515600" cy="5466734"/>
          </a:xfrm>
        </p:spPr>
        <p:txBody>
          <a:bodyPr>
            <a:normAutofit fontScale="92500"/>
          </a:bodyPr>
          <a:lstStyle/>
          <a:p>
            <a:r>
              <a:rPr lang="en-GB" b="1" dirty="0"/>
              <a:t>Imaging Techniques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CT</a:t>
            </a:r>
          </a:p>
          <a:p>
            <a:pPr lvl="1"/>
            <a:r>
              <a:rPr lang="en-GB" dirty="0"/>
              <a:t>MRI </a:t>
            </a:r>
          </a:p>
          <a:p>
            <a:pPr lvl="1"/>
            <a:r>
              <a:rPr lang="en-GB" dirty="0"/>
              <a:t>PET</a:t>
            </a:r>
          </a:p>
          <a:p>
            <a:r>
              <a:rPr lang="en-US" b="1" dirty="0"/>
              <a:t>Generative Adversarial Networks (GANs)</a:t>
            </a:r>
            <a:r>
              <a:rPr lang="en-US" dirty="0"/>
              <a:t>: </a:t>
            </a:r>
            <a:r>
              <a:rPr lang="en-GB" dirty="0"/>
              <a:t>Proposed by Ian Goodfellow.</a:t>
            </a:r>
          </a:p>
          <a:p>
            <a:pPr lvl="1"/>
            <a:r>
              <a:rPr lang="en-GB" b="1" dirty="0"/>
              <a:t>Key Developments</a:t>
            </a:r>
            <a:r>
              <a:rPr lang="en-GB" dirty="0"/>
              <a:t>:</a:t>
            </a:r>
          </a:p>
          <a:p>
            <a:pPr lvl="2"/>
            <a:r>
              <a:rPr lang="en-US" b="1" dirty="0"/>
              <a:t>DCGAN (2015)</a:t>
            </a:r>
            <a:r>
              <a:rPr lang="en-US" dirty="0"/>
              <a:t>: Stability with convolutional layers.</a:t>
            </a:r>
            <a:r>
              <a:rPr lang="en-GB" dirty="0"/>
              <a:t> </a:t>
            </a:r>
          </a:p>
          <a:p>
            <a:pPr lvl="2"/>
            <a:r>
              <a:rPr lang="en-US" b="1" dirty="0"/>
              <a:t>SRGAN (2016)</a:t>
            </a:r>
            <a:r>
              <a:rPr lang="en-US" dirty="0"/>
              <a:t>: Enhanced image resolution using GANs for realistic upscaling.</a:t>
            </a:r>
          </a:p>
          <a:p>
            <a:pPr lvl="1"/>
            <a:r>
              <a:rPr lang="en-GB" b="1" dirty="0"/>
              <a:t>Challenges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Training instability (mode collapse).</a:t>
            </a:r>
          </a:p>
          <a:p>
            <a:pPr lvl="2"/>
            <a:r>
              <a:rPr lang="en-US" dirty="0"/>
              <a:t>Lack of robust evaluation metrics.</a:t>
            </a:r>
          </a:p>
          <a:p>
            <a:pPr lvl="1"/>
            <a:r>
              <a:rPr lang="en-GB" b="1" dirty="0"/>
              <a:t>Applications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Image synthesis and enhancement.</a:t>
            </a:r>
          </a:p>
          <a:p>
            <a:pPr lvl="2"/>
            <a:r>
              <a:rPr lang="en-US" dirty="0"/>
              <a:t>Medical imaging and anomaly detection.</a:t>
            </a:r>
          </a:p>
          <a:p>
            <a:pPr lvl="2"/>
            <a:r>
              <a:rPr lang="en-GB" dirty="0"/>
              <a:t>Text-to-image and video generation.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4019-E47A-485B-2771-4DE4D291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Preparation</a:t>
            </a:r>
            <a:endParaRPr lang="en-GB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25D466-B7AE-3715-6A11-400A8E6F5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0904"/>
            <a:ext cx="10515600" cy="235619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0AD90C-3DE9-06A6-C355-47D7A959C53E}"/>
              </a:ext>
            </a:extLst>
          </p:cNvPr>
          <p:cNvSpPr txBox="1"/>
          <p:nvPr/>
        </p:nvSpPr>
        <p:spPr>
          <a:xfrm>
            <a:off x="3826853" y="4876800"/>
            <a:ext cx="453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mages categorized by cognitive states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25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540C-3BF3-DCBA-B1B0-15EB5F6C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2" y="0"/>
            <a:ext cx="10515600" cy="1325563"/>
          </a:xfrm>
        </p:spPr>
        <p:txBody>
          <a:bodyPr/>
          <a:lstStyle/>
          <a:p>
            <a:r>
              <a:rPr lang="en-IN" b="1" dirty="0"/>
              <a:t>Manifold Learnings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0759-2D99-DCCF-4117-74591A3C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2" y="1325563"/>
            <a:ext cx="10515600" cy="4351338"/>
          </a:xfrm>
        </p:spPr>
        <p:txBody>
          <a:bodyPr/>
          <a:lstStyle/>
          <a:p>
            <a:r>
              <a:rPr lang="en-IN" dirty="0"/>
              <a:t>Principal Component Analysis (PCA)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4DC1A-ABC8-EC5F-A8ED-634B2904D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66" y="1933708"/>
            <a:ext cx="4442073" cy="450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7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8603-FCB4-ABD5-2AC3-CAA4ACB5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4" y="429445"/>
            <a:ext cx="10515600" cy="4351338"/>
          </a:xfrm>
        </p:spPr>
        <p:txBody>
          <a:bodyPr/>
          <a:lstStyle/>
          <a:p>
            <a:r>
              <a:rPr lang="en-GB" dirty="0"/>
              <a:t>t-Distributed Stochastic </a:t>
            </a:r>
            <a:r>
              <a:rPr lang="en-GB" dirty="0" err="1"/>
              <a:t>Neighbor</a:t>
            </a:r>
            <a:r>
              <a:rPr lang="en-GB" dirty="0"/>
              <a:t> Embedding(t-SNE)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EB084-FE2A-6B3D-5AEA-1A56660A3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33" y="1082040"/>
            <a:ext cx="6250373" cy="54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5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02806-98B7-BEA0-6BDB-0C28AA6D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64" y="360618"/>
            <a:ext cx="10515600" cy="4351338"/>
          </a:xfrm>
        </p:spPr>
        <p:txBody>
          <a:bodyPr/>
          <a:lstStyle/>
          <a:p>
            <a:r>
              <a:rPr lang="en-GB" dirty="0"/>
              <a:t>Uniform Manifold Approximation and Projection(</a:t>
            </a:r>
            <a:r>
              <a:rPr lang="en-GB" dirty="0" err="1"/>
              <a:t>Umap</a:t>
            </a:r>
            <a:r>
              <a:rPr lang="en-GB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E683E-91AC-1692-B32A-DA082723D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33" y="1090636"/>
            <a:ext cx="6240541" cy="54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6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11735</TotalTime>
  <Words>412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Generative Models for Synthesizing PET Images for Alzheimer Disease</vt:lpstr>
      <vt:lpstr>Introduction</vt:lpstr>
      <vt:lpstr>Generative Adversarial Network (GAN) </vt:lpstr>
      <vt:lpstr>Objectives</vt:lpstr>
      <vt:lpstr>Literature Review</vt:lpstr>
      <vt:lpstr>Dataset Preparation</vt:lpstr>
      <vt:lpstr>Manifold Learnings</vt:lpstr>
      <vt:lpstr>PowerPoint Presentation</vt:lpstr>
      <vt:lpstr>PowerPoint Presentation</vt:lpstr>
      <vt:lpstr>PowerPoint Presentation</vt:lpstr>
      <vt:lpstr>Deep Convolutional Generative Adversarial Network (DCGAN)</vt:lpstr>
      <vt:lpstr>PowerPoint Presentation</vt:lpstr>
      <vt:lpstr>DCGAN Loss Distribution</vt:lpstr>
      <vt:lpstr>Super Resolution Generative Adversarial Network (SRGAN)</vt:lpstr>
      <vt:lpstr>PowerPoint Presentation</vt:lpstr>
      <vt:lpstr>SRGAN Loss Distribution</vt:lpstr>
      <vt:lpstr>Comparative Analysis</vt:lpstr>
      <vt:lpstr>PowerPoint Presentation</vt:lpstr>
      <vt:lpstr>Future Work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Panda</dc:creator>
  <cp:lastModifiedBy>Manish Panda</cp:lastModifiedBy>
  <cp:revision>1</cp:revision>
  <dcterms:created xsi:type="dcterms:W3CDTF">2024-09-05T12:28:29Z</dcterms:created>
  <dcterms:modified xsi:type="dcterms:W3CDTF">2024-09-16T17:36:33Z</dcterms:modified>
</cp:coreProperties>
</file>