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002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0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9CC2-7877-4C5E-9970-E8A5B99116E1}" type="datetimeFigureOut">
              <a:rPr lang="en-IN" smtClean="0"/>
              <a:pPr/>
              <a:t>05-03-2021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397B-94E6-43A6-8FAF-1947D3FAF5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9CC2-7877-4C5E-9970-E8A5B99116E1}" type="datetimeFigureOut">
              <a:rPr lang="en-IN" smtClean="0"/>
              <a:pPr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397B-94E6-43A6-8FAF-1947D3FAF5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9CC2-7877-4C5E-9970-E8A5B99116E1}" type="datetimeFigureOut">
              <a:rPr lang="en-IN" smtClean="0"/>
              <a:pPr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397B-94E6-43A6-8FAF-1947D3FAF5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9CC2-7877-4C5E-9970-E8A5B99116E1}" type="datetimeFigureOut">
              <a:rPr lang="en-IN" smtClean="0"/>
              <a:pPr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397B-94E6-43A6-8FAF-1947D3FAF5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9CC2-7877-4C5E-9970-E8A5B99116E1}" type="datetimeFigureOut">
              <a:rPr lang="en-IN" smtClean="0"/>
              <a:pPr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397B-94E6-43A6-8FAF-1947D3FAF5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9CC2-7877-4C5E-9970-E8A5B99116E1}" type="datetimeFigureOut">
              <a:rPr lang="en-IN" smtClean="0"/>
              <a:pPr/>
              <a:t>05-03-2021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397B-94E6-43A6-8FAF-1947D3FAF5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9CC2-7877-4C5E-9970-E8A5B99116E1}" type="datetimeFigureOut">
              <a:rPr lang="en-IN" smtClean="0"/>
              <a:pPr/>
              <a:t>05-03-2021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397B-94E6-43A6-8FAF-1947D3FAF5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9CC2-7877-4C5E-9970-E8A5B99116E1}" type="datetimeFigureOut">
              <a:rPr lang="en-IN" smtClean="0"/>
              <a:pPr/>
              <a:t>05-03-2021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397B-94E6-43A6-8FAF-1947D3FAF5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9CC2-7877-4C5E-9970-E8A5B99116E1}" type="datetimeFigureOut">
              <a:rPr lang="en-IN" smtClean="0"/>
              <a:pPr/>
              <a:t>05-03-2021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397B-94E6-43A6-8FAF-1947D3FAF5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9CC2-7877-4C5E-9970-E8A5B99116E1}" type="datetimeFigureOut">
              <a:rPr lang="en-IN" smtClean="0"/>
              <a:pPr/>
              <a:t>05-03-2021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397B-94E6-43A6-8FAF-1947D3FAF5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9CC2-7877-4C5E-9970-E8A5B99116E1}" type="datetimeFigureOut">
              <a:rPr lang="en-IN" smtClean="0"/>
              <a:pPr/>
              <a:t>05-03-2021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A2E9397B-94E6-43A6-8FAF-1947D3FAF55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3E39CC2-7877-4C5E-9970-E8A5B99116E1}" type="datetimeFigureOut">
              <a:rPr lang="en-IN" smtClean="0"/>
              <a:pPr/>
              <a:t>05-03-2021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2E9397B-94E6-43A6-8FAF-1947D3FAF553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3B803C-4FE7-4A05-B0E6-1F470EC559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Property </a:t>
            </a:r>
            <a:r>
              <a:rPr lang="en-IN" dirty="0" err="1" smtClean="0"/>
              <a:t>ManagementApplication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5732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F76D18-FD8A-4AD8-83ED-6DCF180DE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Case study Problem Statement</a:t>
            </a:r>
            <a:r>
              <a:rPr lang="en-IN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492366D-A9AB-4AAB-8E08-97EE09EEA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This application can do marketing for your properties, providing Unit details and Tenant details , maintain rental </a:t>
            </a:r>
            <a:r>
              <a:rPr lang="en-IN" dirty="0" smtClean="0"/>
              <a:t> </a:t>
            </a:r>
            <a:r>
              <a:rPr lang="en-IN" dirty="0" smtClean="0"/>
              <a:t>cycles and agreements on rentals , Repair management, </a:t>
            </a:r>
            <a:r>
              <a:rPr lang="en-IN" dirty="0" smtClean="0"/>
              <a:t>m</a:t>
            </a:r>
            <a:r>
              <a:rPr lang="en-IN" dirty="0" smtClean="0"/>
              <a:t>aintaining information about property and managing with complaints etc.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780851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 smtClean="0"/>
              <a:t>Admin  :  Add/Edit/Delete/View  </a:t>
            </a:r>
            <a:r>
              <a:rPr lang="en-IN" dirty="0" smtClean="0"/>
              <a:t>property management staff </a:t>
            </a:r>
            <a:r>
              <a:rPr lang="en-IN" dirty="0" smtClean="0"/>
              <a:t>details.</a:t>
            </a:r>
          </a:p>
          <a:p>
            <a:pPr lvl="0"/>
            <a:r>
              <a:rPr lang="en-IN" dirty="0" smtClean="0"/>
              <a:t>Manager  </a:t>
            </a:r>
            <a:r>
              <a:rPr lang="en-IN" dirty="0" smtClean="0"/>
              <a:t>: who will maintain unit and tenant details. </a:t>
            </a:r>
            <a:endParaRPr lang="en-IN" dirty="0" smtClean="0"/>
          </a:p>
          <a:p>
            <a:pPr lvl="0"/>
            <a:r>
              <a:rPr lang="en-IN" dirty="0" smtClean="0"/>
              <a:t>Tenant  :   </a:t>
            </a:r>
            <a:r>
              <a:rPr lang="en-IN" dirty="0" smtClean="0"/>
              <a:t>who occupies property</a:t>
            </a:r>
          </a:p>
          <a:p>
            <a:pPr lvl="0"/>
            <a:r>
              <a:rPr lang="en-IN" dirty="0" smtClean="0"/>
              <a:t>Buyer: Also maintain buyers details  for property owners  </a:t>
            </a:r>
            <a:r>
              <a:rPr lang="en-IN" dirty="0" smtClean="0"/>
              <a:t>reference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1D3C1D-D513-4B5D-A8D6-B42592E0D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808591"/>
            <a:ext cx="10972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Services</a:t>
            </a:r>
            <a:br>
              <a:rPr lang="en-IN" dirty="0" smtClean="0"/>
            </a:b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C03E3B7-E66F-4EB7-9C2F-DAC95C0CA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0606"/>
            <a:ext cx="10435047" cy="4950823"/>
          </a:xfrm>
        </p:spPr>
        <p:txBody>
          <a:bodyPr>
            <a:normAutofit/>
          </a:bodyPr>
          <a:lstStyle/>
          <a:p>
            <a:r>
              <a:rPr lang="en-IN" sz="1800" b="1" dirty="0" smtClean="0"/>
              <a:t>The </a:t>
            </a:r>
            <a:r>
              <a:rPr lang="en-IN" sz="1800" b="1" dirty="0" smtClean="0"/>
              <a:t>Property Management application </a:t>
            </a:r>
            <a:r>
              <a:rPr lang="en-IN" sz="1800" b="1" dirty="0" smtClean="0"/>
              <a:t>has </a:t>
            </a:r>
            <a:r>
              <a:rPr lang="en-IN" sz="1800" b="1" dirty="0" smtClean="0"/>
              <a:t>below  </a:t>
            </a:r>
            <a:r>
              <a:rPr lang="en-IN" sz="1800" b="1" dirty="0" smtClean="0"/>
              <a:t>modules:</a:t>
            </a:r>
            <a:endParaRPr lang="en-IN" sz="1800" dirty="0" smtClean="0"/>
          </a:p>
          <a:p>
            <a:r>
              <a:rPr lang="en-IN" sz="1800" b="1" dirty="0" smtClean="0"/>
              <a:t>Administration module –</a:t>
            </a:r>
            <a:r>
              <a:rPr lang="en-IN" sz="1800" dirty="0" smtClean="0"/>
              <a:t> It is the central controller of the application. It uploads all the new information on the site and authenticates user profiles, and supervises the maintenance of the other four modules.</a:t>
            </a:r>
          </a:p>
          <a:p>
            <a:r>
              <a:rPr lang="en-IN" sz="1800" b="1" dirty="0" err="1" smtClean="0"/>
              <a:t>ManagerModule</a:t>
            </a:r>
            <a:r>
              <a:rPr lang="en-IN" sz="1800" b="1" dirty="0" smtClean="0"/>
              <a:t> –</a:t>
            </a:r>
            <a:r>
              <a:rPr lang="en-IN" sz="1800" dirty="0" smtClean="0"/>
              <a:t> As the name suggests, this module handles all the </a:t>
            </a:r>
            <a:r>
              <a:rPr lang="en-IN" sz="1800" dirty="0" smtClean="0"/>
              <a:t>property  operations </a:t>
            </a:r>
            <a:r>
              <a:rPr lang="en-IN" sz="1800" dirty="0" err="1" smtClean="0"/>
              <a:t>citywise</a:t>
            </a:r>
            <a:r>
              <a:rPr lang="en-IN" sz="1800" dirty="0" smtClean="0"/>
              <a:t>  documents details of properties</a:t>
            </a:r>
          </a:p>
          <a:p>
            <a:r>
              <a:rPr lang="en-IN" sz="1800" b="1" dirty="0" smtClean="0"/>
              <a:t>Tenant  </a:t>
            </a:r>
            <a:r>
              <a:rPr lang="en-IN" sz="1800" b="1" dirty="0" smtClean="0"/>
              <a:t>module –</a:t>
            </a:r>
            <a:r>
              <a:rPr lang="en-IN" sz="1800" dirty="0" smtClean="0"/>
              <a:t> This module is designed specifically for helping </a:t>
            </a:r>
            <a:r>
              <a:rPr lang="en-IN" sz="1800" dirty="0" smtClean="0"/>
              <a:t>tenants who is looking for rental in </a:t>
            </a:r>
            <a:r>
              <a:rPr lang="en-IN" sz="1800" dirty="0" err="1" smtClean="0"/>
              <a:t>spesific</a:t>
            </a:r>
            <a:r>
              <a:rPr lang="en-IN" sz="1800" dirty="0" smtClean="0"/>
              <a:t> city </a:t>
            </a:r>
          </a:p>
          <a:p>
            <a:r>
              <a:rPr lang="en-IN" sz="1800" dirty="0" smtClean="0"/>
              <a:t>Lease Module: This module is to maintain lease </a:t>
            </a:r>
            <a:r>
              <a:rPr lang="en-IN" sz="1800" dirty="0" err="1" smtClean="0"/>
              <a:t>dutaion</a:t>
            </a:r>
            <a:r>
              <a:rPr lang="en-IN" sz="1800" dirty="0" smtClean="0"/>
              <a:t>, agreement and other details</a:t>
            </a:r>
            <a:endParaRPr lang="en-IN" sz="1800" dirty="0" smtClean="0"/>
          </a:p>
          <a:p>
            <a:r>
              <a:rPr lang="en-IN" sz="1800" b="1" dirty="0" smtClean="0"/>
              <a:t>Complaints module </a:t>
            </a:r>
            <a:r>
              <a:rPr lang="en-IN" sz="1800" b="1" dirty="0" smtClean="0"/>
              <a:t>–</a:t>
            </a:r>
            <a:r>
              <a:rPr lang="en-IN" sz="1800" dirty="0" smtClean="0"/>
              <a:t> This module focuses on offering </a:t>
            </a:r>
            <a:r>
              <a:rPr lang="en-IN" sz="1800" dirty="0" smtClean="0"/>
              <a:t>to register </a:t>
            </a:r>
            <a:r>
              <a:rPr lang="en-IN" sz="1800" smtClean="0"/>
              <a:t>complaints against property.</a:t>
            </a:r>
            <a:endParaRPr lang="en-IN" sz="1800" dirty="0" smtClean="0"/>
          </a:p>
          <a:p>
            <a:endParaRPr lang="en-IN" sz="1800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="" xmlns:p14="http://schemas.microsoft.com/office/powerpoint/2010/main" val="243830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D26B18-9739-4579-8109-35C8B23F2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02165B1-D926-4A8B-8815-ED17A2212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 smtClean="0">
                <a:solidFill>
                  <a:srgbClr val="000000"/>
                </a:solidFill>
                <a:effectLst/>
              </a:rPr>
              <a:t>JAVA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8</a:t>
            </a:r>
            <a:r>
              <a:rPr lang="en-US" b="0" i="0" dirty="0">
                <a:effectLst/>
              </a:rPr>
              <a:t>​</a:t>
            </a:r>
            <a:endParaRPr lang="en-US" dirty="0"/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 err="1" smtClean="0">
                <a:solidFill>
                  <a:srgbClr val="000000"/>
                </a:solidFill>
                <a:effectLst/>
              </a:rPr>
              <a:t>Postgres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325133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4F797F9BD2124B9B89E1787624A7F8" ma:contentTypeVersion="12" ma:contentTypeDescription="Create a new document." ma:contentTypeScope="" ma:versionID="db045e7d1992db9cfc8b663ee4dda2d2">
  <xsd:schema xmlns:xsd="http://www.w3.org/2001/XMLSchema" xmlns:xs="http://www.w3.org/2001/XMLSchema" xmlns:p="http://schemas.microsoft.com/office/2006/metadata/properties" xmlns:ns2="http://schemas.microsoft.com/sharepoint/v3/fields" xmlns:ns3="26bed2a0-a239-4228-bd8e-b46f54fc12da" targetNamespace="http://schemas.microsoft.com/office/2006/metadata/properties" ma:root="true" ma:fieldsID="a2bd43f3c01a0467341ff5ba4dd99e21" ns2:_="" ns3:_="">
    <xsd:import namespace="http://schemas.microsoft.com/sharepoint/v3/fields"/>
    <xsd:import namespace="26bed2a0-a239-4228-bd8e-b46f54fc12da"/>
    <xsd:element name="properties">
      <xsd:complexType>
        <xsd:sequence>
          <xsd:element name="documentManagement">
            <xsd:complexType>
              <xsd:all>
                <xsd:element ref="ns2:_Version" minOccurs="0"/>
                <xsd:element ref="ns3:Level"/>
                <xsd:element ref="ns3:Category"/>
                <xsd:element ref="ns2:_DCDateModified" minOccurs="0"/>
                <xsd:element ref="ns3:Material_x0020_Type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Version" ma:index="8" nillable="true" ma:displayName="Version" ma:internalName="_Version">
      <xsd:simpleType>
        <xsd:restriction base="dms:Text"/>
      </xsd:simpleType>
    </xsd:element>
    <xsd:element name="_DCDateModified" ma:index="11" nillable="true" ma:displayName="Date Modified" ma:description="The date on which this resource was last modified" ma:format="DateTime" ma:internalName="_DCDateModifi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bed2a0-a239-4228-bd8e-b46f54fc12da" elementFormDefault="qualified">
    <xsd:import namespace="http://schemas.microsoft.com/office/2006/documentManagement/types"/>
    <xsd:import namespace="http://schemas.microsoft.com/office/infopath/2007/PartnerControls"/>
    <xsd:element name="Level" ma:index="9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10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2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DCDateModified xmlns="http://schemas.microsoft.com/sharepoint/v3/fields" xsi:nil="true"/>
    <Level xmlns="26bed2a0-a239-4228-bd8e-b46f54fc12da">L1</Level>
    <Material_x0020_Type xmlns="26bed2a0-a239-4228-bd8e-b46f54fc12da">Extra Material</Material_x0020_Type>
    <Category xmlns="26bed2a0-a239-4228-bd8e-b46f54fc12da">Assessment Component</Category>
  </documentManagement>
</p:properties>
</file>

<file path=customXml/itemProps1.xml><?xml version="1.0" encoding="utf-8"?>
<ds:datastoreItem xmlns:ds="http://schemas.openxmlformats.org/officeDocument/2006/customXml" ds:itemID="{731B176C-517F-480D-916F-8B307556650D}"/>
</file>

<file path=customXml/itemProps2.xml><?xml version="1.0" encoding="utf-8"?>
<ds:datastoreItem xmlns:ds="http://schemas.openxmlformats.org/officeDocument/2006/customXml" ds:itemID="{B731A327-31F4-4FC9-928C-94E40F45B88E}"/>
</file>

<file path=customXml/itemProps3.xml><?xml version="1.0" encoding="utf-8"?>
<ds:datastoreItem xmlns:ds="http://schemas.openxmlformats.org/officeDocument/2006/customXml" ds:itemID="{D15AB551-A702-4021-847F-CDBD382241E4}"/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487</TotalTime>
  <Words>76</Words>
  <Application>Microsoft Office PowerPoint</Application>
  <PresentationFormat>Custom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Property ManagementApplication</vt:lpstr>
      <vt:lpstr>Case study Problem Statement </vt:lpstr>
      <vt:lpstr>Actors</vt:lpstr>
      <vt:lpstr>Services  </vt:lpstr>
      <vt:lpstr>TECHNOLOGY USED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Term Insurance</dc:title>
  <dc:creator>Ishu kumar</dc:creator>
  <cp:lastModifiedBy>USER</cp:lastModifiedBy>
  <cp:revision>39</cp:revision>
  <dcterms:created xsi:type="dcterms:W3CDTF">2020-10-06T04:20:37Z</dcterms:created>
  <dcterms:modified xsi:type="dcterms:W3CDTF">2021-03-05T12:17:24Z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0x010100064F797F9BD2124B9B89E1787624A7F8</vt:lpwstr>
  </property>
</Properties>
</file>