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13" r:id="rId4"/>
    <p:sldId id="258" r:id="rId5"/>
    <p:sldId id="271" r:id="rId6"/>
    <p:sldId id="275" r:id="rId7"/>
    <p:sldId id="260" r:id="rId8"/>
    <p:sldId id="259" r:id="rId9"/>
    <p:sldId id="262" r:id="rId10"/>
    <p:sldId id="315" r:id="rId11"/>
    <p:sldId id="277" r:id="rId12"/>
    <p:sldId id="298" r:id="rId13"/>
    <p:sldId id="278" r:id="rId14"/>
    <p:sldId id="285" r:id="rId15"/>
    <p:sldId id="314" r:id="rId16"/>
    <p:sldId id="316" r:id="rId17"/>
    <p:sldId id="279" r:id="rId18"/>
    <p:sldId id="281" r:id="rId19"/>
    <p:sldId id="286" r:id="rId20"/>
    <p:sldId id="280" r:id="rId21"/>
    <p:sldId id="287" r:id="rId22"/>
    <p:sldId id="263" r:id="rId23"/>
    <p:sldId id="317" r:id="rId24"/>
    <p:sldId id="276" r:id="rId25"/>
    <p:sldId id="264" r:id="rId26"/>
    <p:sldId id="319" r:id="rId27"/>
    <p:sldId id="318" r:id="rId28"/>
    <p:sldId id="266" r:id="rId29"/>
    <p:sldId id="267" r:id="rId30"/>
    <p:sldId id="270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PAM JASSAL" initials="A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98E21-DBC9-409B-BD81-A053E70EC4AC}" type="doc">
      <dgm:prSet loTypeId="urn:microsoft.com/office/officeart/2005/8/layout/hList7#1" loCatId="picture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E48DBD9F-1D9B-4E92-8BC0-7ADE41D63040}">
      <dgm:prSet phldrT="[Text]"/>
      <dgm:spPr/>
      <dgm:t>
        <a:bodyPr/>
        <a:lstStyle/>
        <a:p>
          <a:r>
            <a:rPr lang="en-US" dirty="0"/>
            <a:t>Automation Testing </a:t>
          </a:r>
        </a:p>
        <a:p>
          <a:r>
            <a:rPr lang="en-US" dirty="0"/>
            <a:t>&amp; </a:t>
          </a:r>
        </a:p>
        <a:p>
          <a:r>
            <a:rPr lang="en-US" dirty="0"/>
            <a:t>Test NG</a:t>
          </a:r>
        </a:p>
        <a:p>
          <a:r>
            <a:rPr lang="en-US" dirty="0"/>
            <a:t>Framework</a:t>
          </a:r>
          <a:endParaRPr lang="en-IN" dirty="0"/>
        </a:p>
      </dgm:t>
    </dgm:pt>
    <dgm:pt modelId="{DEBB6FDA-2BC2-4A48-A98E-BD6248211A71}" type="parTrans" cxnId="{739FD915-0441-4EA8-AECD-4F81C1F47BE2}">
      <dgm:prSet/>
      <dgm:spPr/>
      <dgm:t>
        <a:bodyPr/>
        <a:lstStyle/>
        <a:p>
          <a:endParaRPr lang="en-IN"/>
        </a:p>
      </dgm:t>
    </dgm:pt>
    <dgm:pt modelId="{1C6214C4-CAB5-44DA-9CA2-5230B7C59AC7}" type="sibTrans" cxnId="{739FD915-0441-4EA8-AECD-4F81C1F47BE2}">
      <dgm:prSet/>
      <dgm:spPr/>
      <dgm:t>
        <a:bodyPr/>
        <a:lstStyle/>
        <a:p>
          <a:endParaRPr lang="en-IN"/>
        </a:p>
      </dgm:t>
    </dgm:pt>
    <dgm:pt modelId="{4A26F154-6BD8-4E18-81FA-7AB18CF68A6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Automation Tools used in the Project</a:t>
          </a:r>
        </a:p>
      </dgm:t>
    </dgm:pt>
    <dgm:pt modelId="{298861DB-6061-438D-BFC0-2127C07401EA}" type="parTrans" cxnId="{A68D6B6F-6D54-4DF0-8491-C50F14852D2A}">
      <dgm:prSet/>
      <dgm:spPr/>
      <dgm:t>
        <a:bodyPr/>
        <a:lstStyle/>
        <a:p>
          <a:endParaRPr lang="en-IN"/>
        </a:p>
      </dgm:t>
    </dgm:pt>
    <dgm:pt modelId="{189A7A80-0622-45CC-A78E-09204B248CC9}" type="sibTrans" cxnId="{A68D6B6F-6D54-4DF0-8491-C50F14852D2A}">
      <dgm:prSet/>
      <dgm:spPr/>
      <dgm:t>
        <a:bodyPr/>
        <a:lstStyle/>
        <a:p>
          <a:endParaRPr lang="en-IN"/>
        </a:p>
      </dgm:t>
    </dgm:pt>
    <dgm:pt modelId="{AF27FF8E-3C19-4DB6-829E-8832741165B6}">
      <dgm:prSet/>
      <dgm:spPr/>
      <dgm:t>
        <a:bodyPr/>
        <a:lstStyle/>
        <a:p>
          <a:r>
            <a:rPr lang="en-US" dirty="0"/>
            <a:t>Stages </a:t>
          </a:r>
        </a:p>
        <a:p>
          <a:r>
            <a:rPr lang="en-US" dirty="0"/>
            <a:t>Of </a:t>
          </a:r>
        </a:p>
        <a:p>
          <a:r>
            <a:rPr lang="en-US" dirty="0"/>
            <a:t>The </a:t>
          </a:r>
        </a:p>
        <a:p>
          <a:r>
            <a:rPr lang="en-US" dirty="0"/>
            <a:t>Project</a:t>
          </a:r>
          <a:endParaRPr lang="en-IN" dirty="0"/>
        </a:p>
      </dgm:t>
    </dgm:pt>
    <dgm:pt modelId="{C2F48765-2BF1-4875-B177-9673939DBC38}" type="parTrans" cxnId="{FD73927E-9112-4A1B-8EC0-61B97D3328F1}">
      <dgm:prSet/>
      <dgm:spPr/>
      <dgm:t>
        <a:bodyPr/>
        <a:lstStyle/>
        <a:p>
          <a:endParaRPr lang="en-IN"/>
        </a:p>
      </dgm:t>
    </dgm:pt>
    <dgm:pt modelId="{66C6FAFE-3B8C-4DCD-BDE0-B5E916ADBDDE}" type="sibTrans" cxnId="{FD73927E-9112-4A1B-8EC0-61B97D3328F1}">
      <dgm:prSet/>
      <dgm:spPr/>
      <dgm:t>
        <a:bodyPr/>
        <a:lstStyle/>
        <a:p>
          <a:endParaRPr lang="en-IN"/>
        </a:p>
      </dgm:t>
    </dgm:pt>
    <dgm:pt modelId="{63A6765C-D4F9-4D73-8AAA-C639016CDED5}">
      <dgm:prSet phldrT="[Text]"/>
      <dgm:spPr/>
      <dgm:t>
        <a:bodyPr/>
        <a:lstStyle/>
        <a:p>
          <a:r>
            <a:rPr lang="en-US" dirty="0"/>
            <a:t>Project Structure/</a:t>
          </a:r>
        </a:p>
        <a:p>
          <a:r>
            <a:rPr lang="en-US" dirty="0"/>
            <a:t>Coding</a:t>
          </a:r>
        </a:p>
        <a:p>
          <a:r>
            <a:rPr lang="en-US" dirty="0"/>
            <a:t> &amp; </a:t>
          </a:r>
        </a:p>
        <a:p>
          <a:r>
            <a:rPr lang="en-US" dirty="0"/>
            <a:t>Outcomes</a:t>
          </a:r>
          <a:endParaRPr lang="en-IN" dirty="0"/>
        </a:p>
      </dgm:t>
    </dgm:pt>
    <dgm:pt modelId="{C8269513-7543-48B0-9DFA-8D08AC80362A}" type="parTrans" cxnId="{46B665A6-6A35-4B49-ADCA-04A06FEFD525}">
      <dgm:prSet/>
      <dgm:spPr/>
      <dgm:t>
        <a:bodyPr/>
        <a:lstStyle/>
        <a:p>
          <a:endParaRPr lang="en-IN"/>
        </a:p>
      </dgm:t>
    </dgm:pt>
    <dgm:pt modelId="{0C1A9238-CFBB-45A8-ACD2-1E939B89E9E3}" type="sibTrans" cxnId="{46B665A6-6A35-4B49-ADCA-04A06FEFD525}">
      <dgm:prSet/>
      <dgm:spPr/>
      <dgm:t>
        <a:bodyPr/>
        <a:lstStyle/>
        <a:p>
          <a:endParaRPr lang="en-IN"/>
        </a:p>
      </dgm:t>
    </dgm:pt>
    <dgm:pt modelId="{C8114FEF-3ADE-4DCA-8C29-1A055DDA4188}">
      <dgm:prSet/>
      <dgm:spPr/>
      <dgm:t>
        <a:bodyPr/>
        <a:lstStyle/>
        <a:p>
          <a:r>
            <a:rPr lang="en-US" dirty="0"/>
            <a:t>Test Report</a:t>
          </a:r>
        </a:p>
        <a:p>
          <a:r>
            <a:rPr lang="en-US" dirty="0"/>
            <a:t>Analysis</a:t>
          </a:r>
          <a:endParaRPr lang="en-IN" dirty="0"/>
        </a:p>
      </dgm:t>
    </dgm:pt>
    <dgm:pt modelId="{4F38C0C6-2D7A-4B28-A265-D69C2FFCC3DB}" type="parTrans" cxnId="{48CCD8B9-D4A9-456A-A1B9-F5BBB32C38E8}">
      <dgm:prSet/>
      <dgm:spPr/>
      <dgm:t>
        <a:bodyPr/>
        <a:lstStyle/>
        <a:p>
          <a:endParaRPr lang="en-IN"/>
        </a:p>
      </dgm:t>
    </dgm:pt>
    <dgm:pt modelId="{9BBCC02F-43A7-4FEF-A38C-F18A53A532FB}" type="sibTrans" cxnId="{48CCD8B9-D4A9-456A-A1B9-F5BBB32C38E8}">
      <dgm:prSet/>
      <dgm:spPr/>
      <dgm:t>
        <a:bodyPr/>
        <a:lstStyle/>
        <a:p>
          <a:endParaRPr lang="en-IN"/>
        </a:p>
      </dgm:t>
    </dgm:pt>
    <dgm:pt modelId="{1BD50784-DCDB-454F-BC63-46123FAAA264}" type="pres">
      <dgm:prSet presAssocID="{63898E21-DBC9-409B-BD81-A053E70EC4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7CD93-352D-4765-91F6-B16D35749662}" type="pres">
      <dgm:prSet presAssocID="{63898E21-DBC9-409B-BD81-A053E70EC4AC}" presName="fgShape" presStyleLbl="f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</dgm:pt>
    <dgm:pt modelId="{9CAE07AD-DA67-4FDE-AB0B-8260202F110A}" type="pres">
      <dgm:prSet presAssocID="{63898E21-DBC9-409B-BD81-A053E70EC4AC}" presName="linComp" presStyleCnt="0"/>
      <dgm:spPr/>
    </dgm:pt>
    <dgm:pt modelId="{0A129FA3-2358-41FA-B264-9B9CB4716F88}" type="pres">
      <dgm:prSet presAssocID="{E48DBD9F-1D9B-4E92-8BC0-7ADE41D63040}" presName="compNode" presStyleCnt="0"/>
      <dgm:spPr/>
    </dgm:pt>
    <dgm:pt modelId="{57CDF19F-26FA-4482-A566-5ED0B841B4C8}" type="pres">
      <dgm:prSet presAssocID="{E48DBD9F-1D9B-4E92-8BC0-7ADE41D63040}" presName="bkgdShape" presStyleLbl="node1" presStyleIdx="0" presStyleCnt="5"/>
      <dgm:spPr/>
      <dgm:t>
        <a:bodyPr/>
        <a:lstStyle/>
        <a:p>
          <a:endParaRPr lang="en-US"/>
        </a:p>
      </dgm:t>
    </dgm:pt>
    <dgm:pt modelId="{E9C27043-02D0-453E-9CCC-B4F1F86B9AD8}" type="pres">
      <dgm:prSet presAssocID="{E48DBD9F-1D9B-4E92-8BC0-7ADE41D6304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CA8FD-DDCE-46EC-97DA-D4923160709D}" type="pres">
      <dgm:prSet presAssocID="{E48DBD9F-1D9B-4E92-8BC0-7ADE41D63040}" presName="invisiNode" presStyleLbl="node1" presStyleIdx="0" presStyleCnt="5"/>
      <dgm:spPr/>
    </dgm:pt>
    <dgm:pt modelId="{D2AF7C03-6885-4629-9083-6D137FBE5AB4}" type="pres">
      <dgm:prSet presAssocID="{E48DBD9F-1D9B-4E92-8BC0-7ADE41D63040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90799C44-9A1E-478F-B07B-B6676FAEF423}" type="pres">
      <dgm:prSet presAssocID="{1C6214C4-CAB5-44DA-9CA2-5230B7C59AC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2BC4E05-7081-4048-A3D5-AD82BC8B430F}" type="pres">
      <dgm:prSet presAssocID="{4A26F154-6BD8-4E18-81FA-7AB18CF68A65}" presName="compNode" presStyleCnt="0"/>
      <dgm:spPr/>
    </dgm:pt>
    <dgm:pt modelId="{0265F1DE-27F5-4C84-B8A9-81E23BBE70D8}" type="pres">
      <dgm:prSet presAssocID="{4A26F154-6BD8-4E18-81FA-7AB18CF68A65}" presName="bkgdShape" presStyleLbl="node1" presStyleIdx="1" presStyleCnt="5"/>
      <dgm:spPr/>
      <dgm:t>
        <a:bodyPr/>
        <a:lstStyle/>
        <a:p>
          <a:endParaRPr lang="en-US"/>
        </a:p>
      </dgm:t>
    </dgm:pt>
    <dgm:pt modelId="{252678D7-0F1D-4093-9DCA-6C428800A74A}" type="pres">
      <dgm:prSet presAssocID="{4A26F154-6BD8-4E18-81FA-7AB18CF68A65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D56E4-D66F-4DA7-B7CF-AAB4FAFFB30C}" type="pres">
      <dgm:prSet presAssocID="{4A26F154-6BD8-4E18-81FA-7AB18CF68A65}" presName="invisiNode" presStyleLbl="node1" presStyleIdx="1" presStyleCnt="5"/>
      <dgm:spPr/>
    </dgm:pt>
    <dgm:pt modelId="{DD8C7CFB-9774-4187-B251-4335942377BD}" type="pres">
      <dgm:prSet presAssocID="{4A26F154-6BD8-4E18-81FA-7AB18CF68A65}" presName="imagNode" presStyleLbl="fgImgPlace1" presStyleIdx="1" presStyleCnt="5" custLinFactNeighborX="-2171" custLinFactNeighborY="-50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A5EFEC8-7952-4438-B258-B2C823F9AC54}" type="pres">
      <dgm:prSet presAssocID="{189A7A80-0622-45CC-A78E-09204B248C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99478EF-18CF-4E8E-A564-8AC354F3B68C}" type="pres">
      <dgm:prSet presAssocID="{AF27FF8E-3C19-4DB6-829E-8832741165B6}" presName="compNode" presStyleCnt="0"/>
      <dgm:spPr/>
    </dgm:pt>
    <dgm:pt modelId="{192F818E-97E8-4D24-8FF0-D44655ADDECC}" type="pres">
      <dgm:prSet presAssocID="{AF27FF8E-3C19-4DB6-829E-8832741165B6}" presName="bkgdShape" presStyleLbl="node1" presStyleIdx="2" presStyleCnt="5"/>
      <dgm:spPr/>
      <dgm:t>
        <a:bodyPr/>
        <a:lstStyle/>
        <a:p>
          <a:endParaRPr lang="en-US"/>
        </a:p>
      </dgm:t>
    </dgm:pt>
    <dgm:pt modelId="{D7E58D67-0734-462B-AAB4-63095BA039B8}" type="pres">
      <dgm:prSet presAssocID="{AF27FF8E-3C19-4DB6-829E-8832741165B6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98806-6D78-47AB-906E-2709DECC435E}" type="pres">
      <dgm:prSet presAssocID="{AF27FF8E-3C19-4DB6-829E-8832741165B6}" presName="invisiNode" presStyleLbl="node1" presStyleIdx="2" presStyleCnt="5"/>
      <dgm:spPr/>
    </dgm:pt>
    <dgm:pt modelId="{6353D60E-3D6F-4B95-BF10-B6147D6992D0}" type="pres">
      <dgm:prSet presAssocID="{AF27FF8E-3C19-4DB6-829E-8832741165B6}" presName="imagNode" presStyleLbl="fgImgPlace1" presStyleIdx="2" presStyleCnt="5" custLinFactNeighborX="-434" custLinFactNeighborY="10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56697CC-DFA6-4012-A275-CA612ACE2F8B}" type="pres">
      <dgm:prSet presAssocID="{66C6FAFE-3B8C-4DCD-BDE0-B5E916ADBDD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7E0DA1-84FB-43B9-B20C-5A250467EE79}" type="pres">
      <dgm:prSet presAssocID="{63A6765C-D4F9-4D73-8AAA-C639016CDED5}" presName="compNode" presStyleCnt="0"/>
      <dgm:spPr/>
    </dgm:pt>
    <dgm:pt modelId="{9BCF8D02-3A63-4247-AB2A-A7444C43BF66}" type="pres">
      <dgm:prSet presAssocID="{63A6765C-D4F9-4D73-8AAA-C639016CDED5}" presName="bkgdShape" presStyleLbl="node1" presStyleIdx="3" presStyleCnt="5"/>
      <dgm:spPr/>
      <dgm:t>
        <a:bodyPr/>
        <a:lstStyle/>
        <a:p>
          <a:endParaRPr lang="en-US"/>
        </a:p>
      </dgm:t>
    </dgm:pt>
    <dgm:pt modelId="{B2CA84B3-5CC6-424F-A37C-8F187736A027}" type="pres">
      <dgm:prSet presAssocID="{63A6765C-D4F9-4D73-8AAA-C639016CDED5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8AF1F-47C8-48DD-8EC4-F6437D06AD57}" type="pres">
      <dgm:prSet presAssocID="{63A6765C-D4F9-4D73-8AAA-C639016CDED5}" presName="invisiNode" presStyleLbl="node1" presStyleIdx="3" presStyleCnt="5"/>
      <dgm:spPr/>
    </dgm:pt>
    <dgm:pt modelId="{7668B230-6A9C-4389-8C5A-D449ABB879F9}" type="pres">
      <dgm:prSet presAssocID="{63A6765C-D4F9-4D73-8AAA-C639016CDED5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C078981B-714A-400C-9444-A4BCFECF2C37}" type="pres">
      <dgm:prSet presAssocID="{0C1A9238-CFBB-45A8-ACD2-1E939B89E9E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C98C83-0DF5-4FE1-9A7C-C7EEA9EB6982}" type="pres">
      <dgm:prSet presAssocID="{C8114FEF-3ADE-4DCA-8C29-1A055DDA4188}" presName="compNode" presStyleCnt="0"/>
      <dgm:spPr/>
    </dgm:pt>
    <dgm:pt modelId="{59DB33A7-68EF-4362-B37F-629C52D59B30}" type="pres">
      <dgm:prSet presAssocID="{C8114FEF-3ADE-4DCA-8C29-1A055DDA4188}" presName="bkgdShape" presStyleLbl="node1" presStyleIdx="4" presStyleCnt="5"/>
      <dgm:spPr/>
      <dgm:t>
        <a:bodyPr/>
        <a:lstStyle/>
        <a:p>
          <a:endParaRPr lang="en-US"/>
        </a:p>
      </dgm:t>
    </dgm:pt>
    <dgm:pt modelId="{D157DA7A-A10B-409F-BA2D-AC019D9ECCAE}" type="pres">
      <dgm:prSet presAssocID="{C8114FEF-3ADE-4DCA-8C29-1A055DDA418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B7D9E-C2F0-4F3A-9DD3-BF12286E4755}" type="pres">
      <dgm:prSet presAssocID="{C8114FEF-3ADE-4DCA-8C29-1A055DDA4188}" presName="invisiNode" presStyleLbl="node1" presStyleIdx="4" presStyleCnt="5"/>
      <dgm:spPr/>
    </dgm:pt>
    <dgm:pt modelId="{F895F940-FE30-4A89-9DEB-A464147DA5F1}" type="pres">
      <dgm:prSet presAssocID="{C8114FEF-3ADE-4DCA-8C29-1A055DDA4188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01BDE101-BC27-4414-B070-76F16E8563D2}" type="presOf" srcId="{63A6765C-D4F9-4D73-8AAA-C639016CDED5}" destId="{9BCF8D02-3A63-4247-AB2A-A7444C43BF66}" srcOrd="0" destOrd="0" presId="urn:microsoft.com/office/officeart/2005/8/layout/hList7#1"/>
    <dgm:cxn modelId="{81061538-8CE3-4CD3-B0D0-DD3C919381B4}" type="presOf" srcId="{63898E21-DBC9-409B-BD81-A053E70EC4AC}" destId="{1BD50784-DCDB-454F-BC63-46123FAAA264}" srcOrd="0" destOrd="0" presId="urn:microsoft.com/office/officeart/2005/8/layout/hList7#1"/>
    <dgm:cxn modelId="{D84D905B-AD10-4349-830B-40A76053B4B4}" type="presOf" srcId="{E48DBD9F-1D9B-4E92-8BC0-7ADE41D63040}" destId="{E9C27043-02D0-453E-9CCC-B4F1F86B9AD8}" srcOrd="1" destOrd="0" presId="urn:microsoft.com/office/officeart/2005/8/layout/hList7#1"/>
    <dgm:cxn modelId="{2BE5A999-024C-446E-97F0-02960B167C38}" type="presOf" srcId="{63A6765C-D4F9-4D73-8AAA-C639016CDED5}" destId="{B2CA84B3-5CC6-424F-A37C-8F187736A027}" srcOrd="1" destOrd="0" presId="urn:microsoft.com/office/officeart/2005/8/layout/hList7#1"/>
    <dgm:cxn modelId="{EA3AF67C-661C-49B1-B8A7-DAF2EDA1BEDF}" type="presOf" srcId="{E48DBD9F-1D9B-4E92-8BC0-7ADE41D63040}" destId="{57CDF19F-26FA-4482-A566-5ED0B841B4C8}" srcOrd="0" destOrd="0" presId="urn:microsoft.com/office/officeart/2005/8/layout/hList7#1"/>
    <dgm:cxn modelId="{46B665A6-6A35-4B49-ADCA-04A06FEFD525}" srcId="{63898E21-DBC9-409B-BD81-A053E70EC4AC}" destId="{63A6765C-D4F9-4D73-8AAA-C639016CDED5}" srcOrd="3" destOrd="0" parTransId="{C8269513-7543-48B0-9DFA-8D08AC80362A}" sibTransId="{0C1A9238-CFBB-45A8-ACD2-1E939B89E9E3}"/>
    <dgm:cxn modelId="{739FD915-0441-4EA8-AECD-4F81C1F47BE2}" srcId="{63898E21-DBC9-409B-BD81-A053E70EC4AC}" destId="{E48DBD9F-1D9B-4E92-8BC0-7ADE41D63040}" srcOrd="0" destOrd="0" parTransId="{DEBB6FDA-2BC2-4A48-A98E-BD6248211A71}" sibTransId="{1C6214C4-CAB5-44DA-9CA2-5230B7C59AC7}"/>
    <dgm:cxn modelId="{B9D9C654-AD56-4AF7-9077-9563537C678D}" type="presOf" srcId="{AF27FF8E-3C19-4DB6-829E-8832741165B6}" destId="{192F818E-97E8-4D24-8FF0-D44655ADDECC}" srcOrd="0" destOrd="0" presId="urn:microsoft.com/office/officeart/2005/8/layout/hList7#1"/>
    <dgm:cxn modelId="{0AC9ED5A-6BB3-448F-9F76-AA4BDA6D6EF5}" type="presOf" srcId="{1C6214C4-CAB5-44DA-9CA2-5230B7C59AC7}" destId="{90799C44-9A1E-478F-B07B-B6676FAEF423}" srcOrd="0" destOrd="0" presId="urn:microsoft.com/office/officeart/2005/8/layout/hList7#1"/>
    <dgm:cxn modelId="{6C30FD90-EF18-417A-B288-A4B8F1E99064}" type="presOf" srcId="{189A7A80-0622-45CC-A78E-09204B248CC9}" destId="{BA5EFEC8-7952-4438-B258-B2C823F9AC54}" srcOrd="0" destOrd="0" presId="urn:microsoft.com/office/officeart/2005/8/layout/hList7#1"/>
    <dgm:cxn modelId="{5DF198AB-CAD3-4A13-A27D-841CF7090DE9}" type="presOf" srcId="{C8114FEF-3ADE-4DCA-8C29-1A055DDA4188}" destId="{59DB33A7-68EF-4362-B37F-629C52D59B30}" srcOrd="0" destOrd="0" presId="urn:microsoft.com/office/officeart/2005/8/layout/hList7#1"/>
    <dgm:cxn modelId="{B3943F48-28B0-48BC-98CB-37242AF33CA8}" type="presOf" srcId="{4A26F154-6BD8-4E18-81FA-7AB18CF68A65}" destId="{252678D7-0F1D-4093-9DCA-6C428800A74A}" srcOrd="1" destOrd="0" presId="urn:microsoft.com/office/officeart/2005/8/layout/hList7#1"/>
    <dgm:cxn modelId="{FD73927E-9112-4A1B-8EC0-61B97D3328F1}" srcId="{63898E21-DBC9-409B-BD81-A053E70EC4AC}" destId="{AF27FF8E-3C19-4DB6-829E-8832741165B6}" srcOrd="2" destOrd="0" parTransId="{C2F48765-2BF1-4875-B177-9673939DBC38}" sibTransId="{66C6FAFE-3B8C-4DCD-BDE0-B5E916ADBDDE}"/>
    <dgm:cxn modelId="{27B6591A-2A35-482A-84B1-DFF05CAC5485}" type="presOf" srcId="{0C1A9238-CFBB-45A8-ACD2-1E939B89E9E3}" destId="{C078981B-714A-400C-9444-A4BCFECF2C37}" srcOrd="0" destOrd="0" presId="urn:microsoft.com/office/officeart/2005/8/layout/hList7#1"/>
    <dgm:cxn modelId="{5BE74399-24D5-4FFD-9C84-3B4C6D602E34}" type="presOf" srcId="{4A26F154-6BD8-4E18-81FA-7AB18CF68A65}" destId="{0265F1DE-27F5-4C84-B8A9-81E23BBE70D8}" srcOrd="0" destOrd="0" presId="urn:microsoft.com/office/officeart/2005/8/layout/hList7#1"/>
    <dgm:cxn modelId="{48CCD8B9-D4A9-456A-A1B9-F5BBB32C38E8}" srcId="{63898E21-DBC9-409B-BD81-A053E70EC4AC}" destId="{C8114FEF-3ADE-4DCA-8C29-1A055DDA4188}" srcOrd="4" destOrd="0" parTransId="{4F38C0C6-2D7A-4B28-A265-D69C2FFCC3DB}" sibTransId="{9BBCC02F-43A7-4FEF-A38C-F18A53A532FB}"/>
    <dgm:cxn modelId="{1D9AD95C-F19D-46E9-AE49-61B75ADC690C}" type="presOf" srcId="{C8114FEF-3ADE-4DCA-8C29-1A055DDA4188}" destId="{D157DA7A-A10B-409F-BA2D-AC019D9ECCAE}" srcOrd="1" destOrd="0" presId="urn:microsoft.com/office/officeart/2005/8/layout/hList7#1"/>
    <dgm:cxn modelId="{A68D6B6F-6D54-4DF0-8491-C50F14852D2A}" srcId="{63898E21-DBC9-409B-BD81-A053E70EC4AC}" destId="{4A26F154-6BD8-4E18-81FA-7AB18CF68A65}" srcOrd="1" destOrd="0" parTransId="{298861DB-6061-438D-BFC0-2127C07401EA}" sibTransId="{189A7A80-0622-45CC-A78E-09204B248CC9}"/>
    <dgm:cxn modelId="{5918C588-C212-4787-A080-3DC1298DA8DE}" type="presOf" srcId="{66C6FAFE-3B8C-4DCD-BDE0-B5E916ADBDDE}" destId="{256697CC-DFA6-4012-A275-CA612ACE2F8B}" srcOrd="0" destOrd="0" presId="urn:microsoft.com/office/officeart/2005/8/layout/hList7#1"/>
    <dgm:cxn modelId="{7E3E082A-6224-462E-B363-6FC5A3A1B8B5}" type="presOf" srcId="{AF27FF8E-3C19-4DB6-829E-8832741165B6}" destId="{D7E58D67-0734-462B-AAB4-63095BA039B8}" srcOrd="1" destOrd="0" presId="urn:microsoft.com/office/officeart/2005/8/layout/hList7#1"/>
    <dgm:cxn modelId="{FB20D971-D56C-4EB3-8D25-03984B11F1CC}" type="presParOf" srcId="{1BD50784-DCDB-454F-BC63-46123FAAA264}" destId="{7D47CD93-352D-4765-91F6-B16D35749662}" srcOrd="0" destOrd="0" presId="urn:microsoft.com/office/officeart/2005/8/layout/hList7#1"/>
    <dgm:cxn modelId="{629C9A81-9142-4AC7-ADFE-E2443E5642C7}" type="presParOf" srcId="{1BD50784-DCDB-454F-BC63-46123FAAA264}" destId="{9CAE07AD-DA67-4FDE-AB0B-8260202F110A}" srcOrd="1" destOrd="0" presId="urn:microsoft.com/office/officeart/2005/8/layout/hList7#1"/>
    <dgm:cxn modelId="{E00B4875-FD65-48AD-9465-C34C4EC8B5D5}" type="presParOf" srcId="{9CAE07AD-DA67-4FDE-AB0B-8260202F110A}" destId="{0A129FA3-2358-41FA-B264-9B9CB4716F88}" srcOrd="0" destOrd="0" presId="urn:microsoft.com/office/officeart/2005/8/layout/hList7#1"/>
    <dgm:cxn modelId="{BF3CBC92-43BE-41EA-8111-96A7B03119C2}" type="presParOf" srcId="{0A129FA3-2358-41FA-B264-9B9CB4716F88}" destId="{57CDF19F-26FA-4482-A566-5ED0B841B4C8}" srcOrd="0" destOrd="0" presId="urn:microsoft.com/office/officeart/2005/8/layout/hList7#1"/>
    <dgm:cxn modelId="{FFEF94CF-0202-4E2F-BB1D-3DB103754A27}" type="presParOf" srcId="{0A129FA3-2358-41FA-B264-9B9CB4716F88}" destId="{E9C27043-02D0-453E-9CCC-B4F1F86B9AD8}" srcOrd="1" destOrd="0" presId="urn:microsoft.com/office/officeart/2005/8/layout/hList7#1"/>
    <dgm:cxn modelId="{7DDB9FE5-CC5D-41C2-9E0D-03CC8B9597C2}" type="presParOf" srcId="{0A129FA3-2358-41FA-B264-9B9CB4716F88}" destId="{D28CA8FD-DDCE-46EC-97DA-D4923160709D}" srcOrd="2" destOrd="0" presId="urn:microsoft.com/office/officeart/2005/8/layout/hList7#1"/>
    <dgm:cxn modelId="{CF10CB69-E02F-48A9-B301-C7ECD311AEC7}" type="presParOf" srcId="{0A129FA3-2358-41FA-B264-9B9CB4716F88}" destId="{D2AF7C03-6885-4629-9083-6D137FBE5AB4}" srcOrd="3" destOrd="0" presId="urn:microsoft.com/office/officeart/2005/8/layout/hList7#1"/>
    <dgm:cxn modelId="{03B3E243-B82D-4A58-8DFB-6DF4DA29B4AA}" type="presParOf" srcId="{9CAE07AD-DA67-4FDE-AB0B-8260202F110A}" destId="{90799C44-9A1E-478F-B07B-B6676FAEF423}" srcOrd="1" destOrd="0" presId="urn:microsoft.com/office/officeart/2005/8/layout/hList7#1"/>
    <dgm:cxn modelId="{01860B04-41BA-4CB5-9BD2-B513A9681BB9}" type="presParOf" srcId="{9CAE07AD-DA67-4FDE-AB0B-8260202F110A}" destId="{E2BC4E05-7081-4048-A3D5-AD82BC8B430F}" srcOrd="2" destOrd="0" presId="urn:microsoft.com/office/officeart/2005/8/layout/hList7#1"/>
    <dgm:cxn modelId="{D9C8ACEA-6123-4C65-80AA-34515CBCA73F}" type="presParOf" srcId="{E2BC4E05-7081-4048-A3D5-AD82BC8B430F}" destId="{0265F1DE-27F5-4C84-B8A9-81E23BBE70D8}" srcOrd="0" destOrd="0" presId="urn:microsoft.com/office/officeart/2005/8/layout/hList7#1"/>
    <dgm:cxn modelId="{C8390989-39A4-428D-B8F8-7A2ED3804C26}" type="presParOf" srcId="{E2BC4E05-7081-4048-A3D5-AD82BC8B430F}" destId="{252678D7-0F1D-4093-9DCA-6C428800A74A}" srcOrd="1" destOrd="0" presId="urn:microsoft.com/office/officeart/2005/8/layout/hList7#1"/>
    <dgm:cxn modelId="{0CBCFFE5-8EAC-4E9F-AFED-AEB095EA7747}" type="presParOf" srcId="{E2BC4E05-7081-4048-A3D5-AD82BC8B430F}" destId="{315D56E4-D66F-4DA7-B7CF-AAB4FAFFB30C}" srcOrd="2" destOrd="0" presId="urn:microsoft.com/office/officeart/2005/8/layout/hList7#1"/>
    <dgm:cxn modelId="{60EBF71A-C13F-47E1-9268-A85C2BD665A8}" type="presParOf" srcId="{E2BC4E05-7081-4048-A3D5-AD82BC8B430F}" destId="{DD8C7CFB-9774-4187-B251-4335942377BD}" srcOrd="3" destOrd="0" presId="urn:microsoft.com/office/officeart/2005/8/layout/hList7#1"/>
    <dgm:cxn modelId="{E3C9C7C2-1DA8-4957-BD96-DD8C7E33121C}" type="presParOf" srcId="{9CAE07AD-DA67-4FDE-AB0B-8260202F110A}" destId="{BA5EFEC8-7952-4438-B258-B2C823F9AC54}" srcOrd="3" destOrd="0" presId="urn:microsoft.com/office/officeart/2005/8/layout/hList7#1"/>
    <dgm:cxn modelId="{53EA167E-BB08-41FC-8D1B-90A813996457}" type="presParOf" srcId="{9CAE07AD-DA67-4FDE-AB0B-8260202F110A}" destId="{999478EF-18CF-4E8E-A564-8AC354F3B68C}" srcOrd="4" destOrd="0" presId="urn:microsoft.com/office/officeart/2005/8/layout/hList7#1"/>
    <dgm:cxn modelId="{AF95ABD4-251A-4E18-9FAE-A6A3C90A4916}" type="presParOf" srcId="{999478EF-18CF-4E8E-A564-8AC354F3B68C}" destId="{192F818E-97E8-4D24-8FF0-D44655ADDECC}" srcOrd="0" destOrd="0" presId="urn:microsoft.com/office/officeart/2005/8/layout/hList7#1"/>
    <dgm:cxn modelId="{DEFFE2B9-AFCD-416A-8AB7-D083E79F97C5}" type="presParOf" srcId="{999478EF-18CF-4E8E-A564-8AC354F3B68C}" destId="{D7E58D67-0734-462B-AAB4-63095BA039B8}" srcOrd="1" destOrd="0" presId="urn:microsoft.com/office/officeart/2005/8/layout/hList7#1"/>
    <dgm:cxn modelId="{F9986359-2662-48F6-AD9A-A135EEB0045A}" type="presParOf" srcId="{999478EF-18CF-4E8E-A564-8AC354F3B68C}" destId="{5DA98806-6D78-47AB-906E-2709DECC435E}" srcOrd="2" destOrd="0" presId="urn:microsoft.com/office/officeart/2005/8/layout/hList7#1"/>
    <dgm:cxn modelId="{48A2AAE5-4ABE-4F2F-BF58-F6E77C6CE5BD}" type="presParOf" srcId="{999478EF-18CF-4E8E-A564-8AC354F3B68C}" destId="{6353D60E-3D6F-4B95-BF10-B6147D6992D0}" srcOrd="3" destOrd="0" presId="urn:microsoft.com/office/officeart/2005/8/layout/hList7#1"/>
    <dgm:cxn modelId="{64D046E1-2914-4B65-A512-18BB478C56EF}" type="presParOf" srcId="{9CAE07AD-DA67-4FDE-AB0B-8260202F110A}" destId="{256697CC-DFA6-4012-A275-CA612ACE2F8B}" srcOrd="5" destOrd="0" presId="urn:microsoft.com/office/officeart/2005/8/layout/hList7#1"/>
    <dgm:cxn modelId="{EE895E61-D56C-4F0A-88B1-A85D800B84BA}" type="presParOf" srcId="{9CAE07AD-DA67-4FDE-AB0B-8260202F110A}" destId="{B87E0DA1-84FB-43B9-B20C-5A250467EE79}" srcOrd="6" destOrd="0" presId="urn:microsoft.com/office/officeart/2005/8/layout/hList7#1"/>
    <dgm:cxn modelId="{59FBD395-930E-4B4C-98C6-AA68CF948DAD}" type="presParOf" srcId="{B87E0DA1-84FB-43B9-B20C-5A250467EE79}" destId="{9BCF8D02-3A63-4247-AB2A-A7444C43BF66}" srcOrd="0" destOrd="0" presId="urn:microsoft.com/office/officeart/2005/8/layout/hList7#1"/>
    <dgm:cxn modelId="{C171D628-B2C7-4B05-AF59-E787C3985DFD}" type="presParOf" srcId="{B87E0DA1-84FB-43B9-B20C-5A250467EE79}" destId="{B2CA84B3-5CC6-424F-A37C-8F187736A027}" srcOrd="1" destOrd="0" presId="urn:microsoft.com/office/officeart/2005/8/layout/hList7#1"/>
    <dgm:cxn modelId="{63BF866F-F5D9-485E-A1E9-7BFF37F7D6F1}" type="presParOf" srcId="{B87E0DA1-84FB-43B9-B20C-5A250467EE79}" destId="{2798AF1F-47C8-48DD-8EC4-F6437D06AD57}" srcOrd="2" destOrd="0" presId="urn:microsoft.com/office/officeart/2005/8/layout/hList7#1"/>
    <dgm:cxn modelId="{F6A62657-7EEC-4996-B1BB-B837DBBB76E5}" type="presParOf" srcId="{B87E0DA1-84FB-43B9-B20C-5A250467EE79}" destId="{7668B230-6A9C-4389-8C5A-D449ABB879F9}" srcOrd="3" destOrd="0" presId="urn:microsoft.com/office/officeart/2005/8/layout/hList7#1"/>
    <dgm:cxn modelId="{D4E9D1C0-4EE2-4E66-98E8-DF7D607DAF61}" type="presParOf" srcId="{9CAE07AD-DA67-4FDE-AB0B-8260202F110A}" destId="{C078981B-714A-400C-9444-A4BCFECF2C37}" srcOrd="7" destOrd="0" presId="urn:microsoft.com/office/officeart/2005/8/layout/hList7#1"/>
    <dgm:cxn modelId="{8AB8487A-2989-4DC7-AB7F-1EE1D5BC7C98}" type="presParOf" srcId="{9CAE07AD-DA67-4FDE-AB0B-8260202F110A}" destId="{95C98C83-0DF5-4FE1-9A7C-C7EEA9EB6982}" srcOrd="8" destOrd="0" presId="urn:microsoft.com/office/officeart/2005/8/layout/hList7#1"/>
    <dgm:cxn modelId="{D1ABF3F4-2EEE-40AF-B4DB-14E0D397FC2E}" type="presParOf" srcId="{95C98C83-0DF5-4FE1-9A7C-C7EEA9EB6982}" destId="{59DB33A7-68EF-4362-B37F-629C52D59B30}" srcOrd="0" destOrd="0" presId="urn:microsoft.com/office/officeart/2005/8/layout/hList7#1"/>
    <dgm:cxn modelId="{EEF7B509-2739-401B-8758-CA54F5F43520}" type="presParOf" srcId="{95C98C83-0DF5-4FE1-9A7C-C7EEA9EB6982}" destId="{D157DA7A-A10B-409F-BA2D-AC019D9ECCAE}" srcOrd="1" destOrd="0" presId="urn:microsoft.com/office/officeart/2005/8/layout/hList7#1"/>
    <dgm:cxn modelId="{55445FB6-E12D-4934-8CCC-4FFCCE365BAC}" type="presParOf" srcId="{95C98C83-0DF5-4FE1-9A7C-C7EEA9EB6982}" destId="{B99B7D9E-C2F0-4F3A-9DD3-BF12286E4755}" srcOrd="2" destOrd="0" presId="urn:microsoft.com/office/officeart/2005/8/layout/hList7#1"/>
    <dgm:cxn modelId="{E90BD4F6-B040-457F-A00E-E36CD4ECEAAB}" type="presParOf" srcId="{95C98C83-0DF5-4FE1-9A7C-C7EEA9EB6982}" destId="{F895F940-FE30-4A89-9DEB-A464147DA5F1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5E74A-A1CB-4F97-9620-FFF0C241C7F6}" type="doc">
      <dgm:prSet loTypeId="urn:microsoft.com/office/officeart/2018/2/layout/IconCircle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E15A36-27D0-4E83-BC9A-9AFD37F45B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Website   : </a:t>
          </a: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https://www.justdial.com/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2C34F5-657F-4AEE-813D-8A5F37D1E74A}" type="parTrans" cxnId="{4555B6C4-08A0-40CB-83BE-63CC9F4D5825}">
      <dgm:prSet/>
      <dgm:spPr/>
      <dgm:t>
        <a:bodyPr/>
        <a:lstStyle/>
        <a:p>
          <a:endParaRPr lang="en-US"/>
        </a:p>
      </dgm:t>
    </dgm:pt>
    <dgm:pt modelId="{F38A535D-F66E-4134-9748-8EBF259EE54E}" type="sibTrans" cxnId="{4555B6C4-08A0-40CB-83BE-63CC9F4D58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161A81-0729-4F23-AA80-29A31DCC5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Selenium : Portable Framework for testing web applications and automating the process.</a:t>
          </a:r>
        </a:p>
      </dgm:t>
    </dgm:pt>
    <dgm:pt modelId="{342FF6E6-AC2E-4F05-B97E-494474B7AF2B}" type="parTrans" cxnId="{1F41152D-FB03-4C72-937A-B58C6C1E7E61}">
      <dgm:prSet/>
      <dgm:spPr/>
      <dgm:t>
        <a:bodyPr/>
        <a:lstStyle/>
        <a:p>
          <a:endParaRPr lang="en-US"/>
        </a:p>
      </dgm:t>
    </dgm:pt>
    <dgm:pt modelId="{C60DDEE3-702D-4772-B3D5-6A57CFCB10AC}" type="sibTrans" cxnId="{1F41152D-FB03-4C72-937A-B58C6C1E7E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6EAEBB-D1DF-423A-84A5-46F96959D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Java : High level programming language.</a:t>
          </a:r>
        </a:p>
      </dgm:t>
    </dgm:pt>
    <dgm:pt modelId="{43E88DCC-FC90-4C8E-BA97-946116BFE971}" type="parTrans" cxnId="{BB644E5E-677D-4428-88AD-1194E21C1693}">
      <dgm:prSet/>
      <dgm:spPr/>
      <dgm:t>
        <a:bodyPr/>
        <a:lstStyle/>
        <a:p>
          <a:endParaRPr lang="en-US"/>
        </a:p>
      </dgm:t>
    </dgm:pt>
    <dgm:pt modelId="{59D522E8-0AE4-496F-8A4D-3746C6C104CE}" type="sibTrans" cxnId="{BB644E5E-677D-4428-88AD-1194E21C16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55566F-E5F2-4B30-B55E-529BA9D9B9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Eclipse : Integrated Development environment for various Programming Languages.</a:t>
          </a:r>
        </a:p>
      </dgm:t>
    </dgm:pt>
    <dgm:pt modelId="{FFFC242E-2BF4-47F2-975E-421CF36B7BFA}" type="parTrans" cxnId="{DC6E98CC-A2A7-4D5D-8B52-AD49E784618D}">
      <dgm:prSet/>
      <dgm:spPr/>
      <dgm:t>
        <a:bodyPr/>
        <a:lstStyle/>
        <a:p>
          <a:endParaRPr lang="en-US"/>
        </a:p>
      </dgm:t>
    </dgm:pt>
    <dgm:pt modelId="{EC59FE0E-FF98-41D3-8B4C-646FC19C3FEE}" type="sibTrans" cxnId="{DC6E98CC-A2A7-4D5D-8B52-AD49E78461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E39025-2EAD-48A5-8454-1135C583A2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TestNG    : Open source testing framework.</a:t>
          </a:r>
        </a:p>
      </dgm:t>
    </dgm:pt>
    <dgm:pt modelId="{CDC19DC7-1ECE-4474-85E1-587E7065B94D}" type="parTrans" cxnId="{8F732FE1-68E1-4477-85BF-7BBFEDF2BC1B}">
      <dgm:prSet/>
      <dgm:spPr/>
      <dgm:t>
        <a:bodyPr/>
        <a:lstStyle/>
        <a:p>
          <a:endParaRPr lang="en-US"/>
        </a:p>
      </dgm:t>
    </dgm:pt>
    <dgm:pt modelId="{B04DE7FF-6C18-4CAC-9616-1ED53F9A4F07}" type="sibTrans" cxnId="{8F732FE1-68E1-4477-85BF-7BBFEDF2BC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8D9432-7A3E-4F05-A6D2-7976AC73EE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Maven     : Software and project management tool.</a:t>
          </a:r>
        </a:p>
      </dgm:t>
    </dgm:pt>
    <dgm:pt modelId="{8B4EA5CB-C7F6-40E8-90A7-5B109B208B5A}" type="parTrans" cxnId="{F2E729B9-3601-464E-8BE5-CC1283B40C80}">
      <dgm:prSet/>
      <dgm:spPr/>
      <dgm:t>
        <a:bodyPr/>
        <a:lstStyle/>
        <a:p>
          <a:endParaRPr lang="en-US"/>
        </a:p>
      </dgm:t>
    </dgm:pt>
    <dgm:pt modelId="{87986BE3-D4F1-4711-AF1A-7DE34FD9C9FE}" type="sibTrans" cxnId="{F2E729B9-3601-464E-8BE5-CC1283B40C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39DD0-1E2E-429B-A24C-6136571B7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POM        : Object Repository design pattern.</a:t>
          </a:r>
        </a:p>
      </dgm:t>
    </dgm:pt>
    <dgm:pt modelId="{2F5CB0C6-FD55-4448-B2D2-A1A7D12306C6}" type="parTrans" cxnId="{9044CCA7-433C-4A33-96C2-E7D5ABE5A7BD}">
      <dgm:prSet/>
      <dgm:spPr/>
      <dgm:t>
        <a:bodyPr/>
        <a:lstStyle/>
        <a:p>
          <a:endParaRPr lang="en-US"/>
        </a:p>
      </dgm:t>
    </dgm:pt>
    <dgm:pt modelId="{90E59A91-9EAF-4FCE-A5E4-03FF408F9CCC}" type="sibTrans" cxnId="{9044CCA7-433C-4A33-96C2-E7D5ABE5A7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FFD2C8-D457-49EF-8CBD-688A47FD8A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Jenkins   : An open source automation server for continuous integration.</a:t>
          </a:r>
        </a:p>
      </dgm:t>
    </dgm:pt>
    <dgm:pt modelId="{A7A10AC1-E6CC-4ED1-A5CE-D2366851C650}" type="parTrans" cxnId="{ABF397D3-8716-462D-849A-F2E5A60D8196}">
      <dgm:prSet/>
      <dgm:spPr/>
      <dgm:t>
        <a:bodyPr/>
        <a:lstStyle/>
        <a:p>
          <a:endParaRPr lang="en-US"/>
        </a:p>
      </dgm:t>
    </dgm:pt>
    <dgm:pt modelId="{61FB3C86-80D8-49EB-B241-DDB16515330C}" type="sibTrans" cxnId="{ABF397D3-8716-462D-849A-F2E5A60D8196}">
      <dgm:prSet/>
      <dgm:spPr/>
      <dgm:t>
        <a:bodyPr/>
        <a:lstStyle/>
        <a:p>
          <a:endParaRPr lang="en-US"/>
        </a:p>
      </dgm:t>
    </dgm:pt>
    <dgm:pt modelId="{747DD5E0-908C-4D10-9626-0984F90A9BD7}" type="pres">
      <dgm:prSet presAssocID="{6495E74A-A1CB-4F97-9620-FFF0C241C7F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F3B16F-101F-4114-9B20-0637B2F26A0A}" type="pres">
      <dgm:prSet presAssocID="{6495E74A-A1CB-4F97-9620-FFF0C241C7F6}" presName="container" presStyleCnt="0">
        <dgm:presLayoutVars>
          <dgm:dir/>
          <dgm:resizeHandles val="exact"/>
        </dgm:presLayoutVars>
      </dgm:prSet>
      <dgm:spPr/>
    </dgm:pt>
    <dgm:pt modelId="{D64D9D50-82AE-4A65-BF5C-388761237E02}" type="pres">
      <dgm:prSet presAssocID="{4FE15A36-27D0-4E83-BC9A-9AFD37F45BE5}" presName="compNode" presStyleCnt="0"/>
      <dgm:spPr/>
    </dgm:pt>
    <dgm:pt modelId="{E3272C9E-E33F-4086-92C7-068F5C2E2B90}" type="pres">
      <dgm:prSet presAssocID="{4FE15A36-27D0-4E83-BC9A-9AFD37F45BE5}" presName="iconBgRect" presStyleLbl="bgShp" presStyleIdx="0" presStyleCnt="8"/>
      <dgm:spPr/>
    </dgm:pt>
    <dgm:pt modelId="{849D401B-B8D0-4039-9618-D01DF7656A92}" type="pres">
      <dgm:prSet presAssocID="{4FE15A36-27D0-4E83-BC9A-9AFD37F45BE5}" presName="icon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F78F8BF6-85DF-40DD-80DE-765452E0489C}" type="pres">
      <dgm:prSet presAssocID="{4FE15A36-27D0-4E83-BC9A-9AFD37F45BE5}" presName="spaceRect" presStyleCnt="0"/>
      <dgm:spPr/>
    </dgm:pt>
    <dgm:pt modelId="{EBF0371D-8F7F-49C8-9452-BA98316AE0B1}" type="pres">
      <dgm:prSet presAssocID="{4FE15A36-27D0-4E83-BC9A-9AFD37F45BE5}" presName="textRect" presStyleLbl="revTx" presStyleIdx="0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5EC8BF5-4662-4775-A68D-C6EEF9A72034}" type="pres">
      <dgm:prSet presAssocID="{F38A535D-F66E-4134-9748-8EBF259EE54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DFD6FF8-FA0A-4D48-A777-39E0B4208A98}" type="pres">
      <dgm:prSet presAssocID="{17161A81-0729-4F23-AA80-29A31DCC510D}" presName="compNode" presStyleCnt="0"/>
      <dgm:spPr/>
    </dgm:pt>
    <dgm:pt modelId="{7D1D2A9A-F7D9-46FD-94E4-87CDBC982251}" type="pres">
      <dgm:prSet presAssocID="{17161A81-0729-4F23-AA80-29A31DCC510D}" presName="iconBgRect" presStyleLbl="bgShp" presStyleIdx="1" presStyleCnt="8"/>
      <dgm:spPr/>
    </dgm:pt>
    <dgm:pt modelId="{125034F2-9E8A-4B82-AC3D-1EBC917CA7B7}" type="pres">
      <dgm:prSet presAssocID="{17161A81-0729-4F23-AA80-29A31DCC510D}" presName="iconRect" presStyleLbl="nod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6BEFC2E5-C5F3-4461-9A55-3210825B2317}" type="pres">
      <dgm:prSet presAssocID="{17161A81-0729-4F23-AA80-29A31DCC510D}" presName="spaceRect" presStyleCnt="0"/>
      <dgm:spPr/>
    </dgm:pt>
    <dgm:pt modelId="{95F36BB6-8FE8-480D-8075-2CDF4717ACC7}" type="pres">
      <dgm:prSet presAssocID="{17161A81-0729-4F23-AA80-29A31DCC510D}" presName="textRect" presStyleLbl="revTx" presStyleIdx="1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D0554FC-1C40-42FE-94A6-6499970D232A}" type="pres">
      <dgm:prSet presAssocID="{C60DDEE3-702D-4772-B3D5-6A57CFCB10A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E1B5467-C2FC-4D87-8959-31E7FC11E7F4}" type="pres">
      <dgm:prSet presAssocID="{6D6EAEBB-D1DF-423A-84A5-46F96959DA4F}" presName="compNode" presStyleCnt="0"/>
      <dgm:spPr/>
    </dgm:pt>
    <dgm:pt modelId="{B590752C-E5B6-4F83-AC28-3A6B5E7A7656}" type="pres">
      <dgm:prSet presAssocID="{6D6EAEBB-D1DF-423A-84A5-46F96959DA4F}" presName="iconBgRect" presStyleLbl="bgShp" presStyleIdx="2" presStyleCnt="8"/>
      <dgm:spPr/>
    </dgm:pt>
    <dgm:pt modelId="{CDCF6CEA-24DC-455D-B369-0154A94510E8}" type="pres">
      <dgm:prSet presAssocID="{6D6EAEBB-D1DF-423A-84A5-46F96959DA4F}" presName="iconRect" presStyleLbl="nod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81406387-BF00-435D-BD71-E3F3B060E963}" type="pres">
      <dgm:prSet presAssocID="{6D6EAEBB-D1DF-423A-84A5-46F96959DA4F}" presName="spaceRect" presStyleCnt="0"/>
      <dgm:spPr/>
    </dgm:pt>
    <dgm:pt modelId="{73499184-1A04-43D7-9403-0CC5988BE1C6}" type="pres">
      <dgm:prSet presAssocID="{6D6EAEBB-D1DF-423A-84A5-46F96959DA4F}" presName="textRect" presStyleLbl="revTx" presStyleIdx="2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E192938-A6AF-486F-83FF-0649B0664C2F}" type="pres">
      <dgm:prSet presAssocID="{59D522E8-0AE4-496F-8A4D-3746C6C104C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2CF315A-7B2F-4DF7-8078-032B0411A7AB}" type="pres">
      <dgm:prSet presAssocID="{9155566F-E5F2-4B30-B55E-529BA9D9B928}" presName="compNode" presStyleCnt="0"/>
      <dgm:spPr/>
    </dgm:pt>
    <dgm:pt modelId="{D192918B-92A6-4359-9F6B-4FEF0CFCBAA8}" type="pres">
      <dgm:prSet presAssocID="{9155566F-E5F2-4B30-B55E-529BA9D9B928}" presName="iconBgRect" presStyleLbl="bgShp" presStyleIdx="3" presStyleCnt="8"/>
      <dgm:spPr/>
    </dgm:pt>
    <dgm:pt modelId="{887FF284-5CEA-47F1-95C8-1CF8BC25AF74}" type="pres">
      <dgm:prSet presAssocID="{9155566F-E5F2-4B30-B55E-529BA9D9B928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8452959C-0862-409E-A2EE-6A8990ABA540}" type="pres">
      <dgm:prSet presAssocID="{9155566F-E5F2-4B30-B55E-529BA9D9B928}" presName="spaceRect" presStyleCnt="0"/>
      <dgm:spPr/>
    </dgm:pt>
    <dgm:pt modelId="{D05FB71F-3CFC-4A3C-9760-8999D04DB419}" type="pres">
      <dgm:prSet presAssocID="{9155566F-E5F2-4B30-B55E-529BA9D9B928}" presName="textRect" presStyleLbl="revTx" presStyleIdx="3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141FC10-3C73-4E33-8AE7-433B33317DD1}" type="pres">
      <dgm:prSet presAssocID="{EC59FE0E-FF98-41D3-8B4C-646FC19C3FE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1A7FD29-844E-42A4-9671-3553C4B5A843}" type="pres">
      <dgm:prSet presAssocID="{A6E39025-2EAD-48A5-8454-1135C583A2E0}" presName="compNode" presStyleCnt="0"/>
      <dgm:spPr/>
    </dgm:pt>
    <dgm:pt modelId="{81EF40E7-1410-4867-A40A-F73B9E5B8AE4}" type="pres">
      <dgm:prSet presAssocID="{A6E39025-2EAD-48A5-8454-1135C583A2E0}" presName="iconBgRect" presStyleLbl="bgShp" presStyleIdx="4" presStyleCnt="8"/>
      <dgm:spPr/>
    </dgm:pt>
    <dgm:pt modelId="{DEAB034C-EA04-46F3-BA77-641EE1363174}" type="pres">
      <dgm:prSet presAssocID="{A6E39025-2EAD-48A5-8454-1135C583A2E0}" presName="iconRect" presStyleLbl="node1" presStyleIdx="4" presStyleCnt="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A6ED3360-0DC1-4929-A427-ABBF4F4EF68A}" type="pres">
      <dgm:prSet presAssocID="{A6E39025-2EAD-48A5-8454-1135C583A2E0}" presName="spaceRect" presStyleCnt="0"/>
      <dgm:spPr/>
    </dgm:pt>
    <dgm:pt modelId="{4A58F9BA-3D27-4BE3-B32E-10D21DD42EBA}" type="pres">
      <dgm:prSet presAssocID="{A6E39025-2EAD-48A5-8454-1135C583A2E0}" presName="textRect" presStyleLbl="revTx" presStyleIdx="4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9322B78-3D4A-49EB-B40D-4C3FD72A5847}" type="pres">
      <dgm:prSet presAssocID="{B04DE7FF-6C18-4CAC-9616-1ED53F9A4F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195AAF-DBBA-4B23-A49D-9C6579006D2E}" type="pres">
      <dgm:prSet presAssocID="{568D9432-7A3E-4F05-A6D2-7976AC73EE11}" presName="compNode" presStyleCnt="0"/>
      <dgm:spPr/>
    </dgm:pt>
    <dgm:pt modelId="{2B4DD706-E5C0-4C7F-81B1-3907C6EDB50A}" type="pres">
      <dgm:prSet presAssocID="{568D9432-7A3E-4F05-A6D2-7976AC73EE11}" presName="iconBgRect" presStyleLbl="bgShp" presStyleIdx="5" presStyleCnt="8"/>
      <dgm:spPr/>
    </dgm:pt>
    <dgm:pt modelId="{905211C2-54C3-4CBE-BF43-886B874DAA7E}" type="pres">
      <dgm:prSet presAssocID="{568D9432-7A3E-4F05-A6D2-7976AC73EE11}" presName="iconRect" presStyleLbl="node1" presStyleIdx="5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A1963213-B020-425E-B75B-C4A57E37B152}" type="pres">
      <dgm:prSet presAssocID="{568D9432-7A3E-4F05-A6D2-7976AC73EE11}" presName="spaceRect" presStyleCnt="0"/>
      <dgm:spPr/>
    </dgm:pt>
    <dgm:pt modelId="{402F4A90-74A5-43CE-B8FB-3E83E3003267}" type="pres">
      <dgm:prSet presAssocID="{568D9432-7A3E-4F05-A6D2-7976AC73EE11}" presName="textRect" presStyleLbl="revTx" presStyleIdx="5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5D6395-53E9-48C2-A1A3-7A843C7B98CE}" type="pres">
      <dgm:prSet presAssocID="{87986BE3-D4F1-4711-AF1A-7DE34FD9C9F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10C73CA-CECB-43FC-8EB9-10FB077FC9F2}" type="pres">
      <dgm:prSet presAssocID="{FD539DD0-1E2E-429B-A24C-6136571B7C5C}" presName="compNode" presStyleCnt="0"/>
      <dgm:spPr/>
    </dgm:pt>
    <dgm:pt modelId="{3B67C85C-690A-40E8-A5EB-9D927750694B}" type="pres">
      <dgm:prSet presAssocID="{FD539DD0-1E2E-429B-A24C-6136571B7C5C}" presName="iconBgRect" presStyleLbl="bgShp" presStyleIdx="6" presStyleCnt="8"/>
      <dgm:spPr/>
    </dgm:pt>
    <dgm:pt modelId="{C8D0E107-027B-4A0A-9D74-1AFAB859D769}" type="pres">
      <dgm:prSet presAssocID="{FD539DD0-1E2E-429B-A24C-6136571B7C5C}" presName="iconRect" presStyleLbl="node1" presStyleIdx="6" presStyleCnt="8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97C15C3A-1061-42E1-9CF1-97982814D0C1}" type="pres">
      <dgm:prSet presAssocID="{FD539DD0-1E2E-429B-A24C-6136571B7C5C}" presName="spaceRect" presStyleCnt="0"/>
      <dgm:spPr/>
    </dgm:pt>
    <dgm:pt modelId="{DA9894C1-90C3-4527-A1D6-6DC988BC3B45}" type="pres">
      <dgm:prSet presAssocID="{FD539DD0-1E2E-429B-A24C-6136571B7C5C}" presName="textRect" presStyleLbl="revTx" presStyleIdx="6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44ADA1F-55F4-4F46-9CB5-3E6751F3E5EF}" type="pres">
      <dgm:prSet presAssocID="{90E59A91-9EAF-4FCE-A5E4-03FF408F9CC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C8B33D6-9FBF-4E5A-8969-B4EED6D260E0}" type="pres">
      <dgm:prSet presAssocID="{B7FFD2C8-D457-49EF-8CBD-688A47FD8A11}" presName="compNode" presStyleCnt="0"/>
      <dgm:spPr/>
    </dgm:pt>
    <dgm:pt modelId="{5A1DC8CC-5906-4C11-888C-00E2B84F4047}" type="pres">
      <dgm:prSet presAssocID="{B7FFD2C8-D457-49EF-8CBD-688A47FD8A11}" presName="iconBgRect" presStyleLbl="bgShp" presStyleIdx="7" presStyleCnt="8"/>
      <dgm:spPr/>
    </dgm:pt>
    <dgm:pt modelId="{AE2DE7F7-F196-44E5-92F4-6D231390EF9C}" type="pres">
      <dgm:prSet presAssocID="{B7FFD2C8-D457-49EF-8CBD-688A47FD8A11}" presName="iconRect" presStyleLbl="node1" presStyleIdx="7" presStyleCnt="8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</dgm:pt>
    <dgm:pt modelId="{A296A821-3857-4304-96B7-669F49522880}" type="pres">
      <dgm:prSet presAssocID="{B7FFD2C8-D457-49EF-8CBD-688A47FD8A11}" presName="spaceRect" presStyleCnt="0"/>
      <dgm:spPr/>
    </dgm:pt>
    <dgm:pt modelId="{81EBA8D5-7A41-4BE7-94FB-4E2725D3C1CE}" type="pres">
      <dgm:prSet presAssocID="{B7FFD2C8-D457-49EF-8CBD-688A47FD8A11}" presName="textRect" presStyleLbl="revTx" presStyleIdx="7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9C047-20BC-4083-BD70-48610960B692}" type="presOf" srcId="{FD539DD0-1E2E-429B-A24C-6136571B7C5C}" destId="{DA9894C1-90C3-4527-A1D6-6DC988BC3B45}" srcOrd="0" destOrd="0" presId="urn:microsoft.com/office/officeart/2018/2/layout/IconCircleList"/>
    <dgm:cxn modelId="{33835611-B2A5-482F-8C56-1594333EA1D0}" type="presOf" srcId="{EC59FE0E-FF98-41D3-8B4C-646FC19C3FEE}" destId="{B141FC10-3C73-4E33-8AE7-433B33317DD1}" srcOrd="0" destOrd="0" presId="urn:microsoft.com/office/officeart/2018/2/layout/IconCircleList"/>
    <dgm:cxn modelId="{2A362089-C421-4013-ADD6-64E8E8E7B0DA}" type="presOf" srcId="{568D9432-7A3E-4F05-A6D2-7976AC73EE11}" destId="{402F4A90-74A5-43CE-B8FB-3E83E3003267}" srcOrd="0" destOrd="0" presId="urn:microsoft.com/office/officeart/2018/2/layout/IconCircleList"/>
    <dgm:cxn modelId="{F6DB9A2C-C58D-4896-9B2A-9F5967B7143C}" type="presOf" srcId="{9155566F-E5F2-4B30-B55E-529BA9D9B928}" destId="{D05FB71F-3CFC-4A3C-9760-8999D04DB419}" srcOrd="0" destOrd="0" presId="urn:microsoft.com/office/officeart/2018/2/layout/IconCircleList"/>
    <dgm:cxn modelId="{9044CCA7-433C-4A33-96C2-E7D5ABE5A7BD}" srcId="{6495E74A-A1CB-4F97-9620-FFF0C241C7F6}" destId="{FD539DD0-1E2E-429B-A24C-6136571B7C5C}" srcOrd="6" destOrd="0" parTransId="{2F5CB0C6-FD55-4448-B2D2-A1A7D12306C6}" sibTransId="{90E59A91-9EAF-4FCE-A5E4-03FF408F9CCC}"/>
    <dgm:cxn modelId="{F2E729B9-3601-464E-8BE5-CC1283B40C80}" srcId="{6495E74A-A1CB-4F97-9620-FFF0C241C7F6}" destId="{568D9432-7A3E-4F05-A6D2-7976AC73EE11}" srcOrd="5" destOrd="0" parTransId="{8B4EA5CB-C7F6-40E8-90A7-5B109B208B5A}" sibTransId="{87986BE3-D4F1-4711-AF1A-7DE34FD9C9FE}"/>
    <dgm:cxn modelId="{BB644E5E-677D-4428-88AD-1194E21C1693}" srcId="{6495E74A-A1CB-4F97-9620-FFF0C241C7F6}" destId="{6D6EAEBB-D1DF-423A-84A5-46F96959DA4F}" srcOrd="2" destOrd="0" parTransId="{43E88DCC-FC90-4C8E-BA97-946116BFE971}" sibTransId="{59D522E8-0AE4-496F-8A4D-3746C6C104CE}"/>
    <dgm:cxn modelId="{0BBC2C08-F8B3-4B41-9C45-CB2B8F165099}" type="presOf" srcId="{4FE15A36-27D0-4E83-BC9A-9AFD37F45BE5}" destId="{EBF0371D-8F7F-49C8-9452-BA98316AE0B1}" srcOrd="0" destOrd="0" presId="urn:microsoft.com/office/officeart/2018/2/layout/IconCircleList"/>
    <dgm:cxn modelId="{C6A90E6C-5E73-458F-9474-90BE187BB43C}" type="presOf" srcId="{C60DDEE3-702D-4772-B3D5-6A57CFCB10AC}" destId="{9D0554FC-1C40-42FE-94A6-6499970D232A}" srcOrd="0" destOrd="0" presId="urn:microsoft.com/office/officeart/2018/2/layout/IconCircleList"/>
    <dgm:cxn modelId="{9CB21AAE-76A7-454F-8D5C-19F3DBA8A466}" type="presOf" srcId="{59D522E8-0AE4-496F-8A4D-3746C6C104CE}" destId="{1E192938-A6AF-486F-83FF-0649B0664C2F}" srcOrd="0" destOrd="0" presId="urn:microsoft.com/office/officeart/2018/2/layout/IconCircleList"/>
    <dgm:cxn modelId="{B7AD9EE5-FAC8-47EA-B18E-00E3F25BC4B6}" type="presOf" srcId="{A6E39025-2EAD-48A5-8454-1135C583A2E0}" destId="{4A58F9BA-3D27-4BE3-B32E-10D21DD42EBA}" srcOrd="0" destOrd="0" presId="urn:microsoft.com/office/officeart/2018/2/layout/IconCircleList"/>
    <dgm:cxn modelId="{8F732FE1-68E1-4477-85BF-7BBFEDF2BC1B}" srcId="{6495E74A-A1CB-4F97-9620-FFF0C241C7F6}" destId="{A6E39025-2EAD-48A5-8454-1135C583A2E0}" srcOrd="4" destOrd="0" parTransId="{CDC19DC7-1ECE-4474-85E1-587E7065B94D}" sibTransId="{B04DE7FF-6C18-4CAC-9616-1ED53F9A4F07}"/>
    <dgm:cxn modelId="{59612237-9B6A-486E-97B0-2CB1FE748092}" type="presOf" srcId="{B04DE7FF-6C18-4CAC-9616-1ED53F9A4F07}" destId="{A9322B78-3D4A-49EB-B40D-4C3FD72A5847}" srcOrd="0" destOrd="0" presId="urn:microsoft.com/office/officeart/2018/2/layout/IconCircleList"/>
    <dgm:cxn modelId="{DC6E98CC-A2A7-4D5D-8B52-AD49E784618D}" srcId="{6495E74A-A1CB-4F97-9620-FFF0C241C7F6}" destId="{9155566F-E5F2-4B30-B55E-529BA9D9B928}" srcOrd="3" destOrd="0" parTransId="{FFFC242E-2BF4-47F2-975E-421CF36B7BFA}" sibTransId="{EC59FE0E-FF98-41D3-8B4C-646FC19C3FEE}"/>
    <dgm:cxn modelId="{BF258E0A-45DF-4C7B-AEB0-27A8E4F4E08B}" type="presOf" srcId="{90E59A91-9EAF-4FCE-A5E4-03FF408F9CCC}" destId="{D44ADA1F-55F4-4F46-9CB5-3E6751F3E5EF}" srcOrd="0" destOrd="0" presId="urn:microsoft.com/office/officeart/2018/2/layout/IconCircleList"/>
    <dgm:cxn modelId="{ABC769AA-E213-4880-8C12-8D9F304E0910}" type="presOf" srcId="{6D6EAEBB-D1DF-423A-84A5-46F96959DA4F}" destId="{73499184-1A04-43D7-9403-0CC5988BE1C6}" srcOrd="0" destOrd="0" presId="urn:microsoft.com/office/officeart/2018/2/layout/IconCircleList"/>
    <dgm:cxn modelId="{1F41152D-FB03-4C72-937A-B58C6C1E7E61}" srcId="{6495E74A-A1CB-4F97-9620-FFF0C241C7F6}" destId="{17161A81-0729-4F23-AA80-29A31DCC510D}" srcOrd="1" destOrd="0" parTransId="{342FF6E6-AC2E-4F05-B97E-494474B7AF2B}" sibTransId="{C60DDEE3-702D-4772-B3D5-6A57CFCB10AC}"/>
    <dgm:cxn modelId="{ABF397D3-8716-462D-849A-F2E5A60D8196}" srcId="{6495E74A-A1CB-4F97-9620-FFF0C241C7F6}" destId="{B7FFD2C8-D457-49EF-8CBD-688A47FD8A11}" srcOrd="7" destOrd="0" parTransId="{A7A10AC1-E6CC-4ED1-A5CE-D2366851C650}" sibTransId="{61FB3C86-80D8-49EB-B241-DDB16515330C}"/>
    <dgm:cxn modelId="{4555B6C4-08A0-40CB-83BE-63CC9F4D5825}" srcId="{6495E74A-A1CB-4F97-9620-FFF0C241C7F6}" destId="{4FE15A36-27D0-4E83-BC9A-9AFD37F45BE5}" srcOrd="0" destOrd="0" parTransId="{E22C34F5-657F-4AEE-813D-8A5F37D1E74A}" sibTransId="{F38A535D-F66E-4134-9748-8EBF259EE54E}"/>
    <dgm:cxn modelId="{117672C5-C994-4F9C-8AEF-D36C4C94846F}" type="presOf" srcId="{6495E74A-A1CB-4F97-9620-FFF0C241C7F6}" destId="{747DD5E0-908C-4D10-9626-0984F90A9BD7}" srcOrd="0" destOrd="0" presId="urn:microsoft.com/office/officeart/2018/2/layout/IconCircleList"/>
    <dgm:cxn modelId="{E10101B4-3D9F-42E6-B91A-8FB636E1D6C1}" type="presOf" srcId="{17161A81-0729-4F23-AA80-29A31DCC510D}" destId="{95F36BB6-8FE8-480D-8075-2CDF4717ACC7}" srcOrd="0" destOrd="0" presId="urn:microsoft.com/office/officeart/2018/2/layout/IconCircleList"/>
    <dgm:cxn modelId="{85AD47A1-3298-43A1-8E1C-62CA5AE383A6}" type="presOf" srcId="{B7FFD2C8-D457-49EF-8CBD-688A47FD8A11}" destId="{81EBA8D5-7A41-4BE7-94FB-4E2725D3C1CE}" srcOrd="0" destOrd="0" presId="urn:microsoft.com/office/officeart/2018/2/layout/IconCircleList"/>
    <dgm:cxn modelId="{CA55D3A2-B9BD-4E8C-B169-F03B20F32D51}" type="presOf" srcId="{F38A535D-F66E-4134-9748-8EBF259EE54E}" destId="{E5EC8BF5-4662-4775-A68D-C6EEF9A72034}" srcOrd="0" destOrd="0" presId="urn:microsoft.com/office/officeart/2018/2/layout/IconCircleList"/>
    <dgm:cxn modelId="{BACAF06B-FC8C-4C7A-B68F-4BA89483590D}" type="presOf" srcId="{87986BE3-D4F1-4711-AF1A-7DE34FD9C9FE}" destId="{E45D6395-53E9-48C2-A1A3-7A843C7B98CE}" srcOrd="0" destOrd="0" presId="urn:microsoft.com/office/officeart/2018/2/layout/IconCircleList"/>
    <dgm:cxn modelId="{A9019BD3-0FE4-4644-8018-6D55FCD377D2}" type="presParOf" srcId="{747DD5E0-908C-4D10-9626-0984F90A9BD7}" destId="{36F3B16F-101F-4114-9B20-0637B2F26A0A}" srcOrd="0" destOrd="0" presId="urn:microsoft.com/office/officeart/2018/2/layout/IconCircleList"/>
    <dgm:cxn modelId="{A5DB7EFD-285D-4A54-80A8-3B6750DF3584}" type="presParOf" srcId="{36F3B16F-101F-4114-9B20-0637B2F26A0A}" destId="{D64D9D50-82AE-4A65-BF5C-388761237E02}" srcOrd="0" destOrd="0" presId="urn:microsoft.com/office/officeart/2018/2/layout/IconCircleList"/>
    <dgm:cxn modelId="{7795288A-2D5B-4B4A-AEB5-9A37427D785B}" type="presParOf" srcId="{D64D9D50-82AE-4A65-BF5C-388761237E02}" destId="{E3272C9E-E33F-4086-92C7-068F5C2E2B90}" srcOrd="0" destOrd="0" presId="urn:microsoft.com/office/officeart/2018/2/layout/IconCircleList"/>
    <dgm:cxn modelId="{718729EB-2D5E-4168-8DCA-AF1A62154E92}" type="presParOf" srcId="{D64D9D50-82AE-4A65-BF5C-388761237E02}" destId="{849D401B-B8D0-4039-9618-D01DF7656A92}" srcOrd="1" destOrd="0" presId="urn:microsoft.com/office/officeart/2018/2/layout/IconCircleList"/>
    <dgm:cxn modelId="{1E4FC8D8-42D9-4EFB-B107-B9FDE972B476}" type="presParOf" srcId="{D64D9D50-82AE-4A65-BF5C-388761237E02}" destId="{F78F8BF6-85DF-40DD-80DE-765452E0489C}" srcOrd="2" destOrd="0" presId="urn:microsoft.com/office/officeart/2018/2/layout/IconCircleList"/>
    <dgm:cxn modelId="{6D2229AF-A6DB-45B7-956B-4656D7FA02DD}" type="presParOf" srcId="{D64D9D50-82AE-4A65-BF5C-388761237E02}" destId="{EBF0371D-8F7F-49C8-9452-BA98316AE0B1}" srcOrd="3" destOrd="0" presId="urn:microsoft.com/office/officeart/2018/2/layout/IconCircleList"/>
    <dgm:cxn modelId="{731D9BC1-B442-4EB9-81A7-F5DDFC4D9FC2}" type="presParOf" srcId="{36F3B16F-101F-4114-9B20-0637B2F26A0A}" destId="{E5EC8BF5-4662-4775-A68D-C6EEF9A72034}" srcOrd="1" destOrd="0" presId="urn:microsoft.com/office/officeart/2018/2/layout/IconCircleList"/>
    <dgm:cxn modelId="{AC70D18F-BA86-4A5A-91DB-9DBE4DA6E7EA}" type="presParOf" srcId="{36F3B16F-101F-4114-9B20-0637B2F26A0A}" destId="{4DFD6FF8-FA0A-4D48-A777-39E0B4208A98}" srcOrd="2" destOrd="0" presId="urn:microsoft.com/office/officeart/2018/2/layout/IconCircleList"/>
    <dgm:cxn modelId="{11F6DC8A-9694-49E3-83A8-A3F7B6FE4D65}" type="presParOf" srcId="{4DFD6FF8-FA0A-4D48-A777-39E0B4208A98}" destId="{7D1D2A9A-F7D9-46FD-94E4-87CDBC982251}" srcOrd="0" destOrd="0" presId="urn:microsoft.com/office/officeart/2018/2/layout/IconCircleList"/>
    <dgm:cxn modelId="{15382F43-730C-46F6-9F53-73332A0CDA87}" type="presParOf" srcId="{4DFD6FF8-FA0A-4D48-A777-39E0B4208A98}" destId="{125034F2-9E8A-4B82-AC3D-1EBC917CA7B7}" srcOrd="1" destOrd="0" presId="urn:microsoft.com/office/officeart/2018/2/layout/IconCircleList"/>
    <dgm:cxn modelId="{CB5F7040-409F-4F50-BB48-DD57FD3C9E8E}" type="presParOf" srcId="{4DFD6FF8-FA0A-4D48-A777-39E0B4208A98}" destId="{6BEFC2E5-C5F3-4461-9A55-3210825B2317}" srcOrd="2" destOrd="0" presId="urn:microsoft.com/office/officeart/2018/2/layout/IconCircleList"/>
    <dgm:cxn modelId="{973D0AC1-2F7D-4F73-80DF-4FB4447BA185}" type="presParOf" srcId="{4DFD6FF8-FA0A-4D48-A777-39E0B4208A98}" destId="{95F36BB6-8FE8-480D-8075-2CDF4717ACC7}" srcOrd="3" destOrd="0" presId="urn:microsoft.com/office/officeart/2018/2/layout/IconCircleList"/>
    <dgm:cxn modelId="{0CB368F3-261B-4475-9BC5-D857993AE902}" type="presParOf" srcId="{36F3B16F-101F-4114-9B20-0637B2F26A0A}" destId="{9D0554FC-1C40-42FE-94A6-6499970D232A}" srcOrd="3" destOrd="0" presId="urn:microsoft.com/office/officeart/2018/2/layout/IconCircleList"/>
    <dgm:cxn modelId="{977DA617-6221-4719-9AA0-A568A6B29DDF}" type="presParOf" srcId="{36F3B16F-101F-4114-9B20-0637B2F26A0A}" destId="{0E1B5467-C2FC-4D87-8959-31E7FC11E7F4}" srcOrd="4" destOrd="0" presId="urn:microsoft.com/office/officeart/2018/2/layout/IconCircleList"/>
    <dgm:cxn modelId="{B6DA2471-CDE3-434D-86EB-1D4711692773}" type="presParOf" srcId="{0E1B5467-C2FC-4D87-8959-31E7FC11E7F4}" destId="{B590752C-E5B6-4F83-AC28-3A6B5E7A7656}" srcOrd="0" destOrd="0" presId="urn:microsoft.com/office/officeart/2018/2/layout/IconCircleList"/>
    <dgm:cxn modelId="{5C3707E9-3C28-4B66-B6FF-E53B17F37905}" type="presParOf" srcId="{0E1B5467-C2FC-4D87-8959-31E7FC11E7F4}" destId="{CDCF6CEA-24DC-455D-B369-0154A94510E8}" srcOrd="1" destOrd="0" presId="urn:microsoft.com/office/officeart/2018/2/layout/IconCircleList"/>
    <dgm:cxn modelId="{25237838-4D2C-450A-955C-B093C5D6568F}" type="presParOf" srcId="{0E1B5467-C2FC-4D87-8959-31E7FC11E7F4}" destId="{81406387-BF00-435D-BD71-E3F3B060E963}" srcOrd="2" destOrd="0" presId="urn:microsoft.com/office/officeart/2018/2/layout/IconCircleList"/>
    <dgm:cxn modelId="{BCA21151-8D8D-4D5B-A3CF-E3B4E500720B}" type="presParOf" srcId="{0E1B5467-C2FC-4D87-8959-31E7FC11E7F4}" destId="{73499184-1A04-43D7-9403-0CC5988BE1C6}" srcOrd="3" destOrd="0" presId="urn:microsoft.com/office/officeart/2018/2/layout/IconCircleList"/>
    <dgm:cxn modelId="{5D0AC98A-3F79-4689-A749-A87C2A038A6E}" type="presParOf" srcId="{36F3B16F-101F-4114-9B20-0637B2F26A0A}" destId="{1E192938-A6AF-486F-83FF-0649B0664C2F}" srcOrd="5" destOrd="0" presId="urn:microsoft.com/office/officeart/2018/2/layout/IconCircleList"/>
    <dgm:cxn modelId="{D511362D-3E32-44DD-B688-ACB41150602E}" type="presParOf" srcId="{36F3B16F-101F-4114-9B20-0637B2F26A0A}" destId="{C2CF315A-7B2F-4DF7-8078-032B0411A7AB}" srcOrd="6" destOrd="0" presId="urn:microsoft.com/office/officeart/2018/2/layout/IconCircleList"/>
    <dgm:cxn modelId="{FD904896-36E6-4E48-8E94-971E45A5BFAA}" type="presParOf" srcId="{C2CF315A-7B2F-4DF7-8078-032B0411A7AB}" destId="{D192918B-92A6-4359-9F6B-4FEF0CFCBAA8}" srcOrd="0" destOrd="0" presId="urn:microsoft.com/office/officeart/2018/2/layout/IconCircleList"/>
    <dgm:cxn modelId="{F622AFD5-3ED7-428E-BA7E-BFC6BDDE2112}" type="presParOf" srcId="{C2CF315A-7B2F-4DF7-8078-032B0411A7AB}" destId="{887FF284-5CEA-47F1-95C8-1CF8BC25AF74}" srcOrd="1" destOrd="0" presId="urn:microsoft.com/office/officeart/2018/2/layout/IconCircleList"/>
    <dgm:cxn modelId="{D8EDE3D7-6567-4F1C-AD7C-ACB06899FAAD}" type="presParOf" srcId="{C2CF315A-7B2F-4DF7-8078-032B0411A7AB}" destId="{8452959C-0862-409E-A2EE-6A8990ABA540}" srcOrd="2" destOrd="0" presId="urn:microsoft.com/office/officeart/2018/2/layout/IconCircleList"/>
    <dgm:cxn modelId="{EC6392E8-53F1-413E-9ADB-EABD2A812CA0}" type="presParOf" srcId="{C2CF315A-7B2F-4DF7-8078-032B0411A7AB}" destId="{D05FB71F-3CFC-4A3C-9760-8999D04DB419}" srcOrd="3" destOrd="0" presId="urn:microsoft.com/office/officeart/2018/2/layout/IconCircleList"/>
    <dgm:cxn modelId="{5A591B56-7037-49C3-95B7-AF84BB81A1C0}" type="presParOf" srcId="{36F3B16F-101F-4114-9B20-0637B2F26A0A}" destId="{B141FC10-3C73-4E33-8AE7-433B33317DD1}" srcOrd="7" destOrd="0" presId="urn:microsoft.com/office/officeart/2018/2/layout/IconCircleList"/>
    <dgm:cxn modelId="{BF99EC33-A286-4E46-9ABD-19A3F5A79296}" type="presParOf" srcId="{36F3B16F-101F-4114-9B20-0637B2F26A0A}" destId="{51A7FD29-844E-42A4-9671-3553C4B5A843}" srcOrd="8" destOrd="0" presId="urn:microsoft.com/office/officeart/2018/2/layout/IconCircleList"/>
    <dgm:cxn modelId="{5A332817-C165-409A-8D8F-0FCF37A47ACE}" type="presParOf" srcId="{51A7FD29-844E-42A4-9671-3553C4B5A843}" destId="{81EF40E7-1410-4867-A40A-F73B9E5B8AE4}" srcOrd="0" destOrd="0" presId="urn:microsoft.com/office/officeart/2018/2/layout/IconCircleList"/>
    <dgm:cxn modelId="{41E22DE4-ADF0-400B-A1AE-0A93DCDA72CD}" type="presParOf" srcId="{51A7FD29-844E-42A4-9671-3553C4B5A843}" destId="{DEAB034C-EA04-46F3-BA77-641EE1363174}" srcOrd="1" destOrd="0" presId="urn:microsoft.com/office/officeart/2018/2/layout/IconCircleList"/>
    <dgm:cxn modelId="{7BB00CB5-1D73-47F6-9D93-BDBA0536CC7C}" type="presParOf" srcId="{51A7FD29-844E-42A4-9671-3553C4B5A843}" destId="{A6ED3360-0DC1-4929-A427-ABBF4F4EF68A}" srcOrd="2" destOrd="0" presId="urn:microsoft.com/office/officeart/2018/2/layout/IconCircleList"/>
    <dgm:cxn modelId="{8D850870-610C-4DD3-91F5-999E2072FC58}" type="presParOf" srcId="{51A7FD29-844E-42A4-9671-3553C4B5A843}" destId="{4A58F9BA-3D27-4BE3-B32E-10D21DD42EBA}" srcOrd="3" destOrd="0" presId="urn:microsoft.com/office/officeart/2018/2/layout/IconCircleList"/>
    <dgm:cxn modelId="{B8572FEF-6C04-4038-9DD6-4ADE04CD7A1F}" type="presParOf" srcId="{36F3B16F-101F-4114-9B20-0637B2F26A0A}" destId="{A9322B78-3D4A-49EB-B40D-4C3FD72A5847}" srcOrd="9" destOrd="0" presId="urn:microsoft.com/office/officeart/2018/2/layout/IconCircleList"/>
    <dgm:cxn modelId="{ADF29042-10E9-47A9-A8D8-96AC8BC968DF}" type="presParOf" srcId="{36F3B16F-101F-4114-9B20-0637B2F26A0A}" destId="{98195AAF-DBBA-4B23-A49D-9C6579006D2E}" srcOrd="10" destOrd="0" presId="urn:microsoft.com/office/officeart/2018/2/layout/IconCircleList"/>
    <dgm:cxn modelId="{E66931F1-1665-4C36-B328-23D8BD13F837}" type="presParOf" srcId="{98195AAF-DBBA-4B23-A49D-9C6579006D2E}" destId="{2B4DD706-E5C0-4C7F-81B1-3907C6EDB50A}" srcOrd="0" destOrd="0" presId="urn:microsoft.com/office/officeart/2018/2/layout/IconCircleList"/>
    <dgm:cxn modelId="{9CB01678-1B0D-4AB2-9E9A-D8E5A7930ADF}" type="presParOf" srcId="{98195AAF-DBBA-4B23-A49D-9C6579006D2E}" destId="{905211C2-54C3-4CBE-BF43-886B874DAA7E}" srcOrd="1" destOrd="0" presId="urn:microsoft.com/office/officeart/2018/2/layout/IconCircleList"/>
    <dgm:cxn modelId="{86D43272-7F34-43DC-81C4-2E640D53A4E6}" type="presParOf" srcId="{98195AAF-DBBA-4B23-A49D-9C6579006D2E}" destId="{A1963213-B020-425E-B75B-C4A57E37B152}" srcOrd="2" destOrd="0" presId="urn:microsoft.com/office/officeart/2018/2/layout/IconCircleList"/>
    <dgm:cxn modelId="{1CB33A0F-8135-4EC9-B5CA-BDC27E93F578}" type="presParOf" srcId="{98195AAF-DBBA-4B23-A49D-9C6579006D2E}" destId="{402F4A90-74A5-43CE-B8FB-3E83E3003267}" srcOrd="3" destOrd="0" presId="urn:microsoft.com/office/officeart/2018/2/layout/IconCircleList"/>
    <dgm:cxn modelId="{C806A6F2-9457-49C2-87A6-8A8586C6C351}" type="presParOf" srcId="{36F3B16F-101F-4114-9B20-0637B2F26A0A}" destId="{E45D6395-53E9-48C2-A1A3-7A843C7B98CE}" srcOrd="11" destOrd="0" presId="urn:microsoft.com/office/officeart/2018/2/layout/IconCircleList"/>
    <dgm:cxn modelId="{A1BFE731-ED03-4F41-A501-0FD554FE188B}" type="presParOf" srcId="{36F3B16F-101F-4114-9B20-0637B2F26A0A}" destId="{410C73CA-CECB-43FC-8EB9-10FB077FC9F2}" srcOrd="12" destOrd="0" presId="urn:microsoft.com/office/officeart/2018/2/layout/IconCircleList"/>
    <dgm:cxn modelId="{309AC12E-B773-4534-A0B8-B2470744E3CD}" type="presParOf" srcId="{410C73CA-CECB-43FC-8EB9-10FB077FC9F2}" destId="{3B67C85C-690A-40E8-A5EB-9D927750694B}" srcOrd="0" destOrd="0" presId="urn:microsoft.com/office/officeart/2018/2/layout/IconCircleList"/>
    <dgm:cxn modelId="{A46AB9B5-7DAF-46A8-9A6A-DBE4F703E704}" type="presParOf" srcId="{410C73CA-CECB-43FC-8EB9-10FB077FC9F2}" destId="{C8D0E107-027B-4A0A-9D74-1AFAB859D769}" srcOrd="1" destOrd="0" presId="urn:microsoft.com/office/officeart/2018/2/layout/IconCircleList"/>
    <dgm:cxn modelId="{17AB0A3C-5C54-4D24-BA52-DBDB3B3EFDAF}" type="presParOf" srcId="{410C73CA-CECB-43FC-8EB9-10FB077FC9F2}" destId="{97C15C3A-1061-42E1-9CF1-97982814D0C1}" srcOrd="2" destOrd="0" presId="urn:microsoft.com/office/officeart/2018/2/layout/IconCircleList"/>
    <dgm:cxn modelId="{79830E90-B060-4702-B7A4-3646FD96C3B2}" type="presParOf" srcId="{410C73CA-CECB-43FC-8EB9-10FB077FC9F2}" destId="{DA9894C1-90C3-4527-A1D6-6DC988BC3B45}" srcOrd="3" destOrd="0" presId="urn:microsoft.com/office/officeart/2018/2/layout/IconCircleList"/>
    <dgm:cxn modelId="{1B4B9E22-C679-437C-B0EC-922A5D79CE82}" type="presParOf" srcId="{36F3B16F-101F-4114-9B20-0637B2F26A0A}" destId="{D44ADA1F-55F4-4F46-9CB5-3E6751F3E5EF}" srcOrd="13" destOrd="0" presId="urn:microsoft.com/office/officeart/2018/2/layout/IconCircleList"/>
    <dgm:cxn modelId="{D23F1D04-D6C3-4BB3-AE1F-22B27EA0DD2A}" type="presParOf" srcId="{36F3B16F-101F-4114-9B20-0637B2F26A0A}" destId="{DC8B33D6-9FBF-4E5A-8969-B4EED6D260E0}" srcOrd="14" destOrd="0" presId="urn:microsoft.com/office/officeart/2018/2/layout/IconCircleList"/>
    <dgm:cxn modelId="{C43811FE-6E8F-4D83-8917-29F72A192381}" type="presParOf" srcId="{DC8B33D6-9FBF-4E5A-8969-B4EED6D260E0}" destId="{5A1DC8CC-5906-4C11-888C-00E2B84F4047}" srcOrd="0" destOrd="0" presId="urn:microsoft.com/office/officeart/2018/2/layout/IconCircleList"/>
    <dgm:cxn modelId="{E297B3A7-A774-4CAC-88A0-FC3671198B12}" type="presParOf" srcId="{DC8B33D6-9FBF-4E5A-8969-B4EED6D260E0}" destId="{AE2DE7F7-F196-44E5-92F4-6D231390EF9C}" srcOrd="1" destOrd="0" presId="urn:microsoft.com/office/officeart/2018/2/layout/IconCircleList"/>
    <dgm:cxn modelId="{00A73063-94B6-4D32-8B6E-3B709F721BEC}" type="presParOf" srcId="{DC8B33D6-9FBF-4E5A-8969-B4EED6D260E0}" destId="{A296A821-3857-4304-96B7-669F49522880}" srcOrd="2" destOrd="0" presId="urn:microsoft.com/office/officeart/2018/2/layout/IconCircleList"/>
    <dgm:cxn modelId="{70E48113-CF2D-40BE-B31E-3C99A70A71AC}" type="presParOf" srcId="{DC8B33D6-9FBF-4E5A-8969-B4EED6D260E0}" destId="{81EBA8D5-7A41-4BE7-94FB-4E2725D3C1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54972-C6ED-4564-888A-7BF53DC63B63}" type="doc">
      <dgm:prSet loTypeId="urn:microsoft.com/office/officeart/2005/8/layout/hProcess3" loCatId="process" qsTypeId="urn:microsoft.com/office/officeart/2005/8/quickstyle/simple3#1" qsCatId="simple" csTypeId="urn:microsoft.com/office/officeart/2005/8/colors/accent3_2#1" csCatId="accent3" phldr="1"/>
      <dgm:spPr/>
    </dgm:pt>
    <dgm:pt modelId="{350B1272-6661-4138-85EE-AF068FA86D6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latin typeface="Rockwell" panose="02060603020205020403" charset="0"/>
              <a:cs typeface="Rockwell" panose="02060603020205020403" charset="0"/>
            </a:rPr>
            <a:t> </a:t>
          </a:r>
          <a:r>
            <a:rPr lang="en-US" sz="2800" b="1" dirty="0">
              <a:latin typeface="Rockwell" panose="02060603020205020403" charset="0"/>
              <a:cs typeface="Rockwell" panose="02060603020205020403" charset="0"/>
            </a:rPr>
            <a:t>Options  in  Fitness &amp; Gym center </a:t>
          </a:r>
        </a:p>
      </dgm:t>
    </dgm:pt>
    <dgm:pt modelId="{9AD05793-6285-4F48-BBE9-41F9649DEDE3}" type="parTrans" cxnId="{D7ECF23A-086A-4E92-AFF8-7EF4506022A0}">
      <dgm:prSet/>
      <dgm:spPr/>
      <dgm:t>
        <a:bodyPr/>
        <a:lstStyle/>
        <a:p>
          <a:endParaRPr lang="en-IN"/>
        </a:p>
      </dgm:t>
    </dgm:pt>
    <dgm:pt modelId="{F5E20DBB-E2DF-4C2B-A9D9-71F8FBA054C2}" type="sibTrans" cxnId="{D7ECF23A-086A-4E92-AFF8-7EF4506022A0}">
      <dgm:prSet/>
      <dgm:spPr/>
      <dgm:t>
        <a:bodyPr/>
        <a:lstStyle/>
        <a:p>
          <a:endParaRPr lang="en-IN"/>
        </a:p>
      </dgm:t>
    </dgm:pt>
    <dgm:pt modelId="{A68AC0C9-88FC-48DF-98E3-DCF4BCA77010}" type="pres">
      <dgm:prSet presAssocID="{D0A54972-C6ED-4564-888A-7BF53DC63B63}" presName="Name0" presStyleCnt="0">
        <dgm:presLayoutVars>
          <dgm:dir/>
          <dgm:animLvl val="lvl"/>
          <dgm:resizeHandles val="exact"/>
        </dgm:presLayoutVars>
      </dgm:prSet>
      <dgm:spPr/>
    </dgm:pt>
    <dgm:pt modelId="{92089149-FC81-4DB9-A1DA-2A185440BACF}" type="pres">
      <dgm:prSet presAssocID="{D0A54972-C6ED-4564-888A-7BF53DC63B63}" presName="dummy" presStyleCnt="0"/>
      <dgm:spPr/>
    </dgm:pt>
    <dgm:pt modelId="{5F749BE5-D2F1-484C-AC98-74B2CC3FE2DA}" type="pres">
      <dgm:prSet presAssocID="{D0A54972-C6ED-4564-888A-7BF53DC63B63}" presName="linH" presStyleCnt="0"/>
      <dgm:spPr/>
    </dgm:pt>
    <dgm:pt modelId="{ABF1C8FF-3752-47FE-9DA4-B9971ED39D9D}" type="pres">
      <dgm:prSet presAssocID="{D0A54972-C6ED-4564-888A-7BF53DC63B63}" presName="padding1" presStyleCnt="0"/>
      <dgm:spPr/>
    </dgm:pt>
    <dgm:pt modelId="{E0331619-B163-4275-84E4-539857EE7C1A}" type="pres">
      <dgm:prSet presAssocID="{350B1272-6661-4138-85EE-AF068FA86D6A}" presName="linV" presStyleCnt="0"/>
      <dgm:spPr/>
    </dgm:pt>
    <dgm:pt modelId="{D86D7D6A-F6D8-41A3-83A6-FBE5830755F3}" type="pres">
      <dgm:prSet presAssocID="{350B1272-6661-4138-85EE-AF068FA86D6A}" presName="spVertical1" presStyleCnt="0"/>
      <dgm:spPr/>
    </dgm:pt>
    <dgm:pt modelId="{6DCCAEB8-523F-4CE7-81EB-9CCEB4D3AFDA}" type="pres">
      <dgm:prSet presAssocID="{350B1272-6661-4138-85EE-AF068FA86D6A}" presName="parTx" presStyleLbl="revTx" presStyleIdx="0" presStyleCnt="1" custScaleX="112240" custLinFactY="-7989" custLinFactNeighborX="16263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0BE64-8AA9-447C-A0D4-27650648BD45}" type="pres">
      <dgm:prSet presAssocID="{350B1272-6661-4138-85EE-AF068FA86D6A}" presName="spVertical2" presStyleCnt="0"/>
      <dgm:spPr/>
    </dgm:pt>
    <dgm:pt modelId="{7B7FF97E-B35F-4E9F-AEAE-0FC49EC90AAF}" type="pres">
      <dgm:prSet presAssocID="{350B1272-6661-4138-85EE-AF068FA86D6A}" presName="spVertical3" presStyleCnt="0"/>
      <dgm:spPr/>
    </dgm:pt>
    <dgm:pt modelId="{79E9D0A4-1DCD-4E4D-89E6-C0D53AF89D76}" type="pres">
      <dgm:prSet presAssocID="{D0A54972-C6ED-4564-888A-7BF53DC63B63}" presName="padding2" presStyleCnt="0"/>
      <dgm:spPr/>
    </dgm:pt>
    <dgm:pt modelId="{68982CCE-56F6-4308-9456-F883A51FF9C8}" type="pres">
      <dgm:prSet presAssocID="{D0A54972-C6ED-4564-888A-7BF53DC63B63}" presName="negArrow" presStyleCnt="0"/>
      <dgm:spPr/>
    </dgm:pt>
    <dgm:pt modelId="{4E78FE99-9F06-455E-B1EF-1FEA1714DABC}" type="pres">
      <dgm:prSet presAssocID="{D0A54972-C6ED-4564-888A-7BF53DC63B63}" presName="backgroundArrow" presStyleLbl="node1" presStyleIdx="0" presStyleCnt="1" custLinFactY="200000" custLinFactNeighborX="2864" custLinFactNeighborY="299773"/>
      <dgm:spPr/>
    </dgm:pt>
  </dgm:ptLst>
  <dgm:cxnLst>
    <dgm:cxn modelId="{D7ECF23A-086A-4E92-AFF8-7EF4506022A0}" srcId="{D0A54972-C6ED-4564-888A-7BF53DC63B63}" destId="{350B1272-6661-4138-85EE-AF068FA86D6A}" srcOrd="0" destOrd="0" parTransId="{9AD05793-6285-4F48-BBE9-41F9649DEDE3}" sibTransId="{F5E20DBB-E2DF-4C2B-A9D9-71F8FBA054C2}"/>
    <dgm:cxn modelId="{E35CF49A-D266-4F63-AA9B-48F5CF7F2A90}" type="presOf" srcId="{350B1272-6661-4138-85EE-AF068FA86D6A}" destId="{6DCCAEB8-523F-4CE7-81EB-9CCEB4D3AFDA}" srcOrd="0" destOrd="0" presId="urn:microsoft.com/office/officeart/2005/8/layout/hProcess3"/>
    <dgm:cxn modelId="{DFF4BD88-5E61-4BFE-B323-B317FD0DD060}" type="presOf" srcId="{D0A54972-C6ED-4564-888A-7BF53DC63B63}" destId="{A68AC0C9-88FC-48DF-98E3-DCF4BCA77010}" srcOrd="0" destOrd="0" presId="urn:microsoft.com/office/officeart/2005/8/layout/hProcess3"/>
    <dgm:cxn modelId="{8670C07D-123C-4BEE-877E-081E801EAD06}" type="presParOf" srcId="{A68AC0C9-88FC-48DF-98E3-DCF4BCA77010}" destId="{92089149-FC81-4DB9-A1DA-2A185440BACF}" srcOrd="0" destOrd="0" presId="urn:microsoft.com/office/officeart/2005/8/layout/hProcess3"/>
    <dgm:cxn modelId="{911D0559-3429-4A71-8D95-3491AA84A4D9}" type="presParOf" srcId="{A68AC0C9-88FC-48DF-98E3-DCF4BCA77010}" destId="{5F749BE5-D2F1-484C-AC98-74B2CC3FE2DA}" srcOrd="1" destOrd="0" presId="urn:microsoft.com/office/officeart/2005/8/layout/hProcess3"/>
    <dgm:cxn modelId="{D5E23C4E-75F2-483A-AC3D-E1C684874200}" type="presParOf" srcId="{5F749BE5-D2F1-484C-AC98-74B2CC3FE2DA}" destId="{ABF1C8FF-3752-47FE-9DA4-B9971ED39D9D}" srcOrd="0" destOrd="0" presId="urn:microsoft.com/office/officeart/2005/8/layout/hProcess3"/>
    <dgm:cxn modelId="{1CC31FD9-CDE2-4803-AD46-94E9CC0C8923}" type="presParOf" srcId="{5F749BE5-D2F1-484C-AC98-74B2CC3FE2DA}" destId="{E0331619-B163-4275-84E4-539857EE7C1A}" srcOrd="1" destOrd="0" presId="urn:microsoft.com/office/officeart/2005/8/layout/hProcess3"/>
    <dgm:cxn modelId="{09BD9754-3AA7-4471-9598-2F354EB47074}" type="presParOf" srcId="{E0331619-B163-4275-84E4-539857EE7C1A}" destId="{D86D7D6A-F6D8-41A3-83A6-FBE5830755F3}" srcOrd="0" destOrd="0" presId="urn:microsoft.com/office/officeart/2005/8/layout/hProcess3"/>
    <dgm:cxn modelId="{6A4B1DE9-C5F6-40D5-8F97-18389DC99B21}" type="presParOf" srcId="{E0331619-B163-4275-84E4-539857EE7C1A}" destId="{6DCCAEB8-523F-4CE7-81EB-9CCEB4D3AFDA}" srcOrd="1" destOrd="0" presId="urn:microsoft.com/office/officeart/2005/8/layout/hProcess3"/>
    <dgm:cxn modelId="{9B7A9B4B-D8CD-440E-A711-1B8B9398ECE6}" type="presParOf" srcId="{E0331619-B163-4275-84E4-539857EE7C1A}" destId="{C3A0BE64-8AA9-447C-A0D4-27650648BD45}" srcOrd="2" destOrd="0" presId="urn:microsoft.com/office/officeart/2005/8/layout/hProcess3"/>
    <dgm:cxn modelId="{FAB87F44-1031-4E04-B652-AC8966938582}" type="presParOf" srcId="{E0331619-B163-4275-84E4-539857EE7C1A}" destId="{7B7FF97E-B35F-4E9F-AEAE-0FC49EC90AAF}" srcOrd="3" destOrd="0" presId="urn:microsoft.com/office/officeart/2005/8/layout/hProcess3"/>
    <dgm:cxn modelId="{F28DBA83-2F48-43FF-8F7E-EE1989669B9B}" type="presParOf" srcId="{5F749BE5-D2F1-484C-AC98-74B2CC3FE2DA}" destId="{79E9D0A4-1DCD-4E4D-89E6-C0D53AF89D76}" srcOrd="2" destOrd="0" presId="urn:microsoft.com/office/officeart/2005/8/layout/hProcess3"/>
    <dgm:cxn modelId="{9036B149-D9F2-4EF1-B09E-7DE27F65EA5F}" type="presParOf" srcId="{5F749BE5-D2F1-484C-AC98-74B2CC3FE2DA}" destId="{68982CCE-56F6-4308-9456-F883A51FF9C8}" srcOrd="3" destOrd="0" presId="urn:microsoft.com/office/officeart/2005/8/layout/hProcess3"/>
    <dgm:cxn modelId="{118AA5D2-D4CC-45CF-93C5-030DC0E4E1D1}" type="presParOf" srcId="{5F749BE5-D2F1-484C-AC98-74B2CC3FE2DA}" destId="{4E78FE99-9F06-455E-B1EF-1FEA1714DAB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DF19F-26FA-4482-A566-5ED0B841B4C8}">
      <dsp:nvSpPr>
        <dsp:cNvPr id="0" name=""/>
        <dsp:cNvSpPr/>
      </dsp:nvSpPr>
      <dsp:spPr>
        <a:xfrm>
          <a:off x="0" y="0"/>
          <a:ext cx="1882465" cy="4642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Automation Testing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&amp;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Test NG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Framework</a:t>
          </a:r>
          <a:endParaRPr lang="en-IN" sz="1900" kern="1200" dirty="0"/>
        </a:p>
      </dsp:txBody>
      <dsp:txXfrm>
        <a:off x="0" y="1857098"/>
        <a:ext cx="1882465" cy="1857098"/>
      </dsp:txXfrm>
    </dsp:sp>
    <dsp:sp modelId="{D2AF7C03-6885-4629-9083-6D137FBE5AB4}">
      <dsp:nvSpPr>
        <dsp:cNvPr id="0" name=""/>
        <dsp:cNvSpPr/>
      </dsp:nvSpPr>
      <dsp:spPr>
        <a:xfrm>
          <a:off x="168215" y="278564"/>
          <a:ext cx="1546034" cy="15460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65F1DE-27F5-4C84-B8A9-81E23BBE70D8}">
      <dsp:nvSpPr>
        <dsp:cNvPr id="0" name=""/>
        <dsp:cNvSpPr/>
      </dsp:nvSpPr>
      <dsp:spPr>
        <a:xfrm>
          <a:off x="1938939" y="0"/>
          <a:ext cx="1882465" cy="4642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</a:rPr>
            <a:t>Automation Tools used in the Project</a:t>
          </a:r>
        </a:p>
      </dsp:txBody>
      <dsp:txXfrm>
        <a:off x="1938939" y="1857098"/>
        <a:ext cx="1882465" cy="1857098"/>
      </dsp:txXfrm>
    </dsp:sp>
    <dsp:sp modelId="{DD8C7CFB-9774-4187-B251-4335942377BD}">
      <dsp:nvSpPr>
        <dsp:cNvPr id="0" name=""/>
        <dsp:cNvSpPr/>
      </dsp:nvSpPr>
      <dsp:spPr>
        <a:xfrm>
          <a:off x="2073590" y="270803"/>
          <a:ext cx="1546034" cy="154603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2F818E-97E8-4D24-8FF0-D44655ADDECC}">
      <dsp:nvSpPr>
        <dsp:cNvPr id="0" name=""/>
        <dsp:cNvSpPr/>
      </dsp:nvSpPr>
      <dsp:spPr>
        <a:xfrm>
          <a:off x="3877879" y="0"/>
          <a:ext cx="1882465" cy="46427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Stages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Of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The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Project</a:t>
          </a:r>
          <a:endParaRPr lang="en-IN" sz="1900" kern="1200" dirty="0"/>
        </a:p>
      </dsp:txBody>
      <dsp:txXfrm>
        <a:off x="3877879" y="1857098"/>
        <a:ext cx="1882465" cy="1857098"/>
      </dsp:txXfrm>
    </dsp:sp>
    <dsp:sp modelId="{6353D60E-3D6F-4B95-BF10-B6147D6992D0}">
      <dsp:nvSpPr>
        <dsp:cNvPr id="0" name=""/>
        <dsp:cNvSpPr/>
      </dsp:nvSpPr>
      <dsp:spPr>
        <a:xfrm>
          <a:off x="4039384" y="294040"/>
          <a:ext cx="1546034" cy="15460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CF8D02-3A63-4247-AB2A-A7444C43BF66}">
      <dsp:nvSpPr>
        <dsp:cNvPr id="0" name=""/>
        <dsp:cNvSpPr/>
      </dsp:nvSpPr>
      <dsp:spPr>
        <a:xfrm>
          <a:off x="5816818" y="0"/>
          <a:ext cx="1882465" cy="46427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Project Structure/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Coding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 &amp;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Outcomes</a:t>
          </a:r>
          <a:endParaRPr lang="en-IN" sz="1900" kern="1200" dirty="0"/>
        </a:p>
      </dsp:txBody>
      <dsp:txXfrm>
        <a:off x="5816818" y="1857098"/>
        <a:ext cx="1882465" cy="1857098"/>
      </dsp:txXfrm>
    </dsp:sp>
    <dsp:sp modelId="{7668B230-6A9C-4389-8C5A-D449ABB879F9}">
      <dsp:nvSpPr>
        <dsp:cNvPr id="0" name=""/>
        <dsp:cNvSpPr/>
      </dsp:nvSpPr>
      <dsp:spPr>
        <a:xfrm>
          <a:off x="5985034" y="278564"/>
          <a:ext cx="1546034" cy="154603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DB33A7-68EF-4362-B37F-629C52D59B30}">
      <dsp:nvSpPr>
        <dsp:cNvPr id="0" name=""/>
        <dsp:cNvSpPr/>
      </dsp:nvSpPr>
      <dsp:spPr>
        <a:xfrm>
          <a:off x="7755758" y="0"/>
          <a:ext cx="1882465" cy="46427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Test Report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Analysis</a:t>
          </a:r>
          <a:endParaRPr lang="en-IN" sz="1900" kern="1200" dirty="0"/>
        </a:p>
      </dsp:txBody>
      <dsp:txXfrm>
        <a:off x="7755758" y="1857098"/>
        <a:ext cx="1882465" cy="1857098"/>
      </dsp:txXfrm>
    </dsp:sp>
    <dsp:sp modelId="{F895F940-FE30-4A89-9DEB-A464147DA5F1}">
      <dsp:nvSpPr>
        <dsp:cNvPr id="0" name=""/>
        <dsp:cNvSpPr/>
      </dsp:nvSpPr>
      <dsp:spPr>
        <a:xfrm>
          <a:off x="7923973" y="278564"/>
          <a:ext cx="1546034" cy="154603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47CD93-352D-4765-91F6-B16D35749662}">
      <dsp:nvSpPr>
        <dsp:cNvPr id="0" name=""/>
        <dsp:cNvSpPr/>
      </dsp:nvSpPr>
      <dsp:spPr>
        <a:xfrm>
          <a:off x="385528" y="3714197"/>
          <a:ext cx="8867166" cy="696412"/>
        </a:xfrm>
        <a:prstGeom prst="leftRightArrow">
          <a:avLst/>
        </a:prstGeom>
        <a:solidFill>
          <a:schemeClr val="bg2">
            <a:lumMod val="90000"/>
          </a:schemeClr>
        </a:soli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72C9E-E33F-4086-92C7-068F5C2E2B90}">
      <dsp:nvSpPr>
        <dsp:cNvPr id="0" name=""/>
        <dsp:cNvSpPr/>
      </dsp:nvSpPr>
      <dsp:spPr>
        <a:xfrm>
          <a:off x="52431" y="380099"/>
          <a:ext cx="790106" cy="79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D401B-B8D0-4039-9618-D01DF7656A92}">
      <dsp:nvSpPr>
        <dsp:cNvPr id="0" name=""/>
        <dsp:cNvSpPr/>
      </dsp:nvSpPr>
      <dsp:spPr>
        <a:xfrm>
          <a:off x="218354" y="546022"/>
          <a:ext cx="458262" cy="45826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0371D-8F7F-49C8-9452-BA98316AE0B1}">
      <dsp:nvSpPr>
        <dsp:cNvPr id="0" name=""/>
        <dsp:cNvSpPr/>
      </dsp:nvSpPr>
      <dsp:spPr>
        <a:xfrm>
          <a:off x="1011847" y="380099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Website   : 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https://www.justdial.com/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1847" y="380099"/>
        <a:ext cx="1862394" cy="790106"/>
      </dsp:txXfrm>
    </dsp:sp>
    <dsp:sp modelId="{7D1D2A9A-F7D9-46FD-94E4-87CDBC982251}">
      <dsp:nvSpPr>
        <dsp:cNvPr id="0" name=""/>
        <dsp:cNvSpPr/>
      </dsp:nvSpPr>
      <dsp:spPr>
        <a:xfrm>
          <a:off x="3198750" y="380099"/>
          <a:ext cx="790106" cy="7901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034F2-9E8A-4B82-AC3D-1EBC917CA7B7}">
      <dsp:nvSpPr>
        <dsp:cNvPr id="0" name=""/>
        <dsp:cNvSpPr/>
      </dsp:nvSpPr>
      <dsp:spPr>
        <a:xfrm>
          <a:off x="3364672" y="546022"/>
          <a:ext cx="458262" cy="45826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6BB6-8FE8-480D-8075-2CDF4717ACC7}">
      <dsp:nvSpPr>
        <dsp:cNvPr id="0" name=""/>
        <dsp:cNvSpPr/>
      </dsp:nvSpPr>
      <dsp:spPr>
        <a:xfrm>
          <a:off x="4158165" y="380099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Selenium : Portable Framework for testing web applications and automating the process.</a:t>
          </a:r>
        </a:p>
      </dsp:txBody>
      <dsp:txXfrm>
        <a:off x="4158165" y="380099"/>
        <a:ext cx="1862394" cy="790106"/>
      </dsp:txXfrm>
    </dsp:sp>
    <dsp:sp modelId="{B590752C-E5B6-4F83-AC28-3A6B5E7A7656}">
      <dsp:nvSpPr>
        <dsp:cNvPr id="0" name=""/>
        <dsp:cNvSpPr/>
      </dsp:nvSpPr>
      <dsp:spPr>
        <a:xfrm>
          <a:off x="6345068" y="380099"/>
          <a:ext cx="790106" cy="7901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F6CEA-24DC-455D-B369-0154A94510E8}">
      <dsp:nvSpPr>
        <dsp:cNvPr id="0" name=""/>
        <dsp:cNvSpPr/>
      </dsp:nvSpPr>
      <dsp:spPr>
        <a:xfrm>
          <a:off x="6510991" y="546022"/>
          <a:ext cx="458262" cy="45826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99184-1A04-43D7-9403-0CC5988BE1C6}">
      <dsp:nvSpPr>
        <dsp:cNvPr id="0" name=""/>
        <dsp:cNvSpPr/>
      </dsp:nvSpPr>
      <dsp:spPr>
        <a:xfrm>
          <a:off x="7304484" y="380099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Java : High level programming language.</a:t>
          </a:r>
        </a:p>
      </dsp:txBody>
      <dsp:txXfrm>
        <a:off x="7304484" y="380099"/>
        <a:ext cx="1862394" cy="790106"/>
      </dsp:txXfrm>
    </dsp:sp>
    <dsp:sp modelId="{D192918B-92A6-4359-9F6B-4FEF0CFCBAA8}">
      <dsp:nvSpPr>
        <dsp:cNvPr id="0" name=""/>
        <dsp:cNvSpPr/>
      </dsp:nvSpPr>
      <dsp:spPr>
        <a:xfrm>
          <a:off x="52431" y="1976553"/>
          <a:ext cx="790106" cy="7901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FF284-5CEA-47F1-95C8-1CF8BC25AF74}">
      <dsp:nvSpPr>
        <dsp:cNvPr id="0" name=""/>
        <dsp:cNvSpPr/>
      </dsp:nvSpPr>
      <dsp:spPr>
        <a:xfrm>
          <a:off x="218354" y="2142475"/>
          <a:ext cx="458262" cy="45826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FB71F-3CFC-4A3C-9760-8999D04DB419}">
      <dsp:nvSpPr>
        <dsp:cNvPr id="0" name=""/>
        <dsp:cNvSpPr/>
      </dsp:nvSpPr>
      <dsp:spPr>
        <a:xfrm>
          <a:off x="1011847" y="1976553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Eclipse : Integrated Development environment for various Programming Languages.</a:t>
          </a:r>
        </a:p>
      </dsp:txBody>
      <dsp:txXfrm>
        <a:off x="1011847" y="1976553"/>
        <a:ext cx="1862394" cy="790106"/>
      </dsp:txXfrm>
    </dsp:sp>
    <dsp:sp modelId="{81EF40E7-1410-4867-A40A-F73B9E5B8AE4}">
      <dsp:nvSpPr>
        <dsp:cNvPr id="0" name=""/>
        <dsp:cNvSpPr/>
      </dsp:nvSpPr>
      <dsp:spPr>
        <a:xfrm>
          <a:off x="3198750" y="1976553"/>
          <a:ext cx="790106" cy="7901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B034C-EA04-46F3-BA77-641EE1363174}">
      <dsp:nvSpPr>
        <dsp:cNvPr id="0" name=""/>
        <dsp:cNvSpPr/>
      </dsp:nvSpPr>
      <dsp:spPr>
        <a:xfrm>
          <a:off x="3364672" y="2142475"/>
          <a:ext cx="458262" cy="458262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8F9BA-3D27-4BE3-B32E-10D21DD42EBA}">
      <dsp:nvSpPr>
        <dsp:cNvPr id="0" name=""/>
        <dsp:cNvSpPr/>
      </dsp:nvSpPr>
      <dsp:spPr>
        <a:xfrm>
          <a:off x="4158165" y="1976553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TestNG    : Open source testing framework.</a:t>
          </a:r>
        </a:p>
      </dsp:txBody>
      <dsp:txXfrm>
        <a:off x="4158165" y="1976553"/>
        <a:ext cx="1862394" cy="790106"/>
      </dsp:txXfrm>
    </dsp:sp>
    <dsp:sp modelId="{2B4DD706-E5C0-4C7F-81B1-3907C6EDB50A}">
      <dsp:nvSpPr>
        <dsp:cNvPr id="0" name=""/>
        <dsp:cNvSpPr/>
      </dsp:nvSpPr>
      <dsp:spPr>
        <a:xfrm>
          <a:off x="6345068" y="1976553"/>
          <a:ext cx="790106" cy="79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211C2-54C3-4CBE-BF43-886B874DAA7E}">
      <dsp:nvSpPr>
        <dsp:cNvPr id="0" name=""/>
        <dsp:cNvSpPr/>
      </dsp:nvSpPr>
      <dsp:spPr>
        <a:xfrm>
          <a:off x="6510991" y="2142475"/>
          <a:ext cx="458262" cy="458262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F4A90-74A5-43CE-B8FB-3E83E3003267}">
      <dsp:nvSpPr>
        <dsp:cNvPr id="0" name=""/>
        <dsp:cNvSpPr/>
      </dsp:nvSpPr>
      <dsp:spPr>
        <a:xfrm>
          <a:off x="7304484" y="1976553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cap="all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Maven     : Software and project management tool.</a:t>
          </a:r>
        </a:p>
      </dsp:txBody>
      <dsp:txXfrm>
        <a:off x="7304484" y="1976553"/>
        <a:ext cx="1862394" cy="790106"/>
      </dsp:txXfrm>
    </dsp:sp>
    <dsp:sp modelId="{3B67C85C-690A-40E8-A5EB-9D927750694B}">
      <dsp:nvSpPr>
        <dsp:cNvPr id="0" name=""/>
        <dsp:cNvSpPr/>
      </dsp:nvSpPr>
      <dsp:spPr>
        <a:xfrm>
          <a:off x="52431" y="3573006"/>
          <a:ext cx="790106" cy="7901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0E107-027B-4A0A-9D74-1AFAB859D769}">
      <dsp:nvSpPr>
        <dsp:cNvPr id="0" name=""/>
        <dsp:cNvSpPr/>
      </dsp:nvSpPr>
      <dsp:spPr>
        <a:xfrm>
          <a:off x="218354" y="3738928"/>
          <a:ext cx="458262" cy="458262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894C1-90C3-4527-A1D6-6DC988BC3B45}">
      <dsp:nvSpPr>
        <dsp:cNvPr id="0" name=""/>
        <dsp:cNvSpPr/>
      </dsp:nvSpPr>
      <dsp:spPr>
        <a:xfrm>
          <a:off x="1011847" y="3573006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POM        : Object Repository design pattern.</a:t>
          </a:r>
        </a:p>
      </dsp:txBody>
      <dsp:txXfrm>
        <a:off x="1011847" y="3573006"/>
        <a:ext cx="1862394" cy="790106"/>
      </dsp:txXfrm>
    </dsp:sp>
    <dsp:sp modelId="{5A1DC8CC-5906-4C11-888C-00E2B84F4047}">
      <dsp:nvSpPr>
        <dsp:cNvPr id="0" name=""/>
        <dsp:cNvSpPr/>
      </dsp:nvSpPr>
      <dsp:spPr>
        <a:xfrm>
          <a:off x="3198750" y="3573006"/>
          <a:ext cx="790106" cy="7901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DE7F7-F196-44E5-92F4-6D231390EF9C}">
      <dsp:nvSpPr>
        <dsp:cNvPr id="0" name=""/>
        <dsp:cNvSpPr/>
      </dsp:nvSpPr>
      <dsp:spPr>
        <a:xfrm>
          <a:off x="3364672" y="3738928"/>
          <a:ext cx="458262" cy="458262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BA8D5-7A41-4BE7-94FB-4E2725D3C1CE}">
      <dsp:nvSpPr>
        <dsp:cNvPr id="0" name=""/>
        <dsp:cNvSpPr/>
      </dsp:nvSpPr>
      <dsp:spPr>
        <a:xfrm>
          <a:off x="4158165" y="3573006"/>
          <a:ext cx="1862394" cy="79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Jenkins   : An open source automation server for continuous integration.</a:t>
          </a:r>
        </a:p>
      </dsp:txBody>
      <dsp:txXfrm>
        <a:off x="4158165" y="3573006"/>
        <a:ext cx="1862394" cy="790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48E837-C86A-4D43-A284-F298863716AD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D73669-4818-4558-95F7-BE319A73C6E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0954"/>
          </a:xfrm>
          <a:noFill/>
        </p:spPr>
        <p:txBody>
          <a:bodyPr>
            <a:normAutofit/>
          </a:bodyPr>
          <a:lstStyle/>
          <a:p>
            <a:r>
              <a:rPr lang="en-US" sz="4400" cap="none" dirty="0">
                <a:latin typeface="Aharoni" panose="02010803020104030203" pitchFamily="2" charset="-79"/>
                <a:cs typeface="Aharoni" panose="02010803020104030203" pitchFamily="2" charset="-79"/>
              </a:rPr>
              <a:t>Identify Car Wash Services</a:t>
            </a:r>
            <a:endParaRPr lang="en-IN" sz="4400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0557" y="1748489"/>
            <a:ext cx="5343646" cy="3361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03385"/>
            <a:ext cx="9601196" cy="281353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Home.java</a:t>
            </a:r>
            <a:endParaRPr lang="en-US" sz="1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3" y="961292"/>
            <a:ext cx="9847384" cy="5193323"/>
          </a:xfrm>
        </p:spPr>
      </p:pic>
    </p:spTree>
    <p:extLst>
      <p:ext uri="{BB962C8B-B14F-4D97-AF65-F5344CB8AC3E}">
        <p14:creationId xmlns:p14="http://schemas.microsoft.com/office/powerpoint/2010/main" val="345670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968" y="-130810"/>
            <a:ext cx="5123815" cy="760095"/>
          </a:xfrm>
        </p:spPr>
        <p:txBody>
          <a:bodyPr/>
          <a:lstStyle/>
          <a:p>
            <a:r>
              <a:rPr lang="en-US" sz="3200" dirty="0" smtClean="0">
                <a:latin typeface="Rockwell" panose="02060603020205020403" charset="0"/>
                <a:cs typeface="Rockwell" panose="02060603020205020403" charset="0"/>
              </a:rPr>
              <a:t>BaseUI.java</a:t>
            </a:r>
            <a:endParaRPr lang="en-US" sz="320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8" y="797168"/>
            <a:ext cx="9730153" cy="5275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2" y="914399"/>
            <a:ext cx="10058400" cy="51112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07" y="998557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Rockwell" panose="02060603020205020403" charset="0"/>
                <a:cs typeface="Rockwell" panose="02060603020205020403" charset="0"/>
              </a:rPr>
              <a:t>Config.properties</a:t>
            </a:r>
            <a:endParaRPr lang="en-IN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12" y="3111426"/>
            <a:ext cx="6861175" cy="1926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879" y="-63873"/>
            <a:ext cx="5726430" cy="548005"/>
          </a:xfrm>
        </p:spPr>
        <p:txBody>
          <a:bodyPr>
            <a:normAutofit fontScale="90000"/>
          </a:bodyPr>
          <a:lstStyle/>
          <a:p>
            <a:r>
              <a:rPr lang="en-US" sz="3110" dirty="0" smtClean="0">
                <a:latin typeface="Rockwell" panose="02060603020205020403" charset="0"/>
                <a:cs typeface="Rockwell" panose="02060603020205020403" charset="0"/>
              </a:rPr>
              <a:t>CarwashPage.java</a:t>
            </a:r>
            <a:endParaRPr lang="en-IN" sz="311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683099"/>
            <a:ext cx="10316308" cy="54480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554"/>
            <a:ext cx="10644554" cy="53457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598487"/>
            <a:ext cx="10034954" cy="543889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644769"/>
            <a:ext cx="9601196" cy="468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0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972" y="0"/>
            <a:ext cx="6454833" cy="453830"/>
          </a:xfrm>
        </p:spPr>
        <p:txBody>
          <a:bodyPr>
            <a:normAutofit fontScale="90000"/>
          </a:bodyPr>
          <a:lstStyle/>
          <a:p>
            <a:r>
              <a:rPr lang="en-US" sz="3110" dirty="0">
                <a:latin typeface="Rockwell" panose="02060603020205020403" charset="0"/>
                <a:cs typeface="Rockwell" panose="02060603020205020403" charset="0"/>
              </a:rPr>
              <a:t>Flisting.java</a:t>
            </a:r>
            <a:endParaRPr lang="en-IN" sz="311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6" y="656492"/>
            <a:ext cx="10257692" cy="54512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133" y="1414780"/>
            <a:ext cx="9291215" cy="29747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ckwell" panose="02060603020205020403" charset="0"/>
                <a:cs typeface="Rockwell" panose="02060603020205020403" charset="0"/>
              </a:rPr>
              <a:t>FREE LISTING – ENTER INVALID INPUT</a:t>
            </a:r>
            <a:endParaRPr lang="en-IN" sz="280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" r="40" b="34"/>
          <a:stretch>
            <a:fillRect/>
          </a:stretch>
        </p:blipFill>
        <p:spPr>
          <a:xfrm>
            <a:off x="2770094" y="2537011"/>
            <a:ext cx="6338047" cy="352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9624" y="0"/>
            <a:ext cx="4937760" cy="519953"/>
          </a:xfrm>
        </p:spPr>
        <p:txBody>
          <a:bodyPr>
            <a:normAutofit fontScale="90000"/>
          </a:bodyPr>
          <a:lstStyle/>
          <a:p>
            <a:r>
              <a:rPr lang="en-US" sz="3110" dirty="0" smtClean="0">
                <a:latin typeface="Rockwell" panose="02060603020205020403" charset="0"/>
                <a:cs typeface="Rockwell" panose="02060603020205020403" charset="0"/>
              </a:rPr>
              <a:t>GymPage.java</a:t>
            </a:r>
            <a:endParaRPr lang="en-IN" sz="311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750277"/>
            <a:ext cx="10175631" cy="5298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611" y="1141883"/>
            <a:ext cx="6122035" cy="4635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1" indent="0" algn="r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Bahnschrift SemiBold SemiCondensed" panose="020B0502040204020203" pitchFamily="34" charset="0"/>
              </a:rPr>
              <a:t>Topic – Identify Car wash Services</a:t>
            </a:r>
          </a:p>
          <a:p>
            <a:pPr marL="0" lvl="1" indent="0" algn="r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4604762" y="420152"/>
            <a:ext cx="2854867" cy="764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Hackathon </a:t>
            </a:r>
          </a:p>
        </p:txBody>
      </p:sp>
      <p:sp>
        <p:nvSpPr>
          <p:cNvPr id="30" name="Content Placeholder 2"/>
          <p:cNvSpPr txBox="1"/>
          <p:nvPr/>
        </p:nvSpPr>
        <p:spPr>
          <a:xfrm>
            <a:off x="224705" y="2093738"/>
            <a:ext cx="4598150" cy="3011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6182" y="2875902"/>
            <a:ext cx="5065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2252032 </a:t>
            </a:r>
            <a:r>
              <a:rPr lang="en-IN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Manish </a:t>
            </a: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Kumar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2252560 </a:t>
            </a:r>
            <a:r>
              <a:rPr lang="en-IN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Masa </a:t>
            </a: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Priyanka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2252319 </a:t>
            </a:r>
            <a:r>
              <a:rPr lang="en-IN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Bhavya </a:t>
            </a: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Pratap Singh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2252149 </a:t>
            </a:r>
            <a:r>
              <a:rPr lang="en-IN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Mohammed </a:t>
            </a: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Adnan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2252148 </a:t>
            </a:r>
            <a:r>
              <a:rPr lang="en-IN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V </a:t>
            </a:r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Rajesh Reddy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4604762" y="1615331"/>
            <a:ext cx="2433838" cy="6418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GROUP-6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6180261" y="2470105"/>
            <a:ext cx="1279368" cy="367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Font typeface="Arial" panose="020B0604020202020204" pitchFamily="34" charset="0"/>
              <a:buNone/>
            </a:pPr>
            <a:r>
              <a:rPr 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endParaRPr 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3212314" y="2470105"/>
            <a:ext cx="2556474" cy="405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buFont typeface="Arial" panose="020B0604020202020204" pitchFamily="34" charset="0"/>
              <a:buNone/>
            </a:pPr>
            <a:r>
              <a:rPr lang="en-US" sz="1400" dirty="0">
                <a:latin typeface="Arial Black" panose="020B0A04020102020204" pitchFamily="34" charset="0"/>
              </a:rPr>
              <a:t>  Employee ID</a:t>
            </a:r>
          </a:p>
        </p:txBody>
      </p:sp>
      <p:sp>
        <p:nvSpPr>
          <p:cNvPr id="12" name="Content Placeholder 2"/>
          <p:cNvSpPr txBox="1"/>
          <p:nvPr/>
        </p:nvSpPr>
        <p:spPr>
          <a:xfrm>
            <a:off x="3003176" y="5176625"/>
            <a:ext cx="5531224" cy="457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r">
              <a:buFont typeface="Wingdings" panose="05000000000000000000" pitchFamily="2" charset="2"/>
              <a:buChar char="q"/>
            </a:pPr>
            <a:r>
              <a:rPr lang="en-US" b="1" dirty="0">
                <a:latin typeface="Arial Black" panose="020B0A04020102020204" pitchFamily="34" charset="0"/>
              </a:rPr>
              <a:t>Cohort Code - </a:t>
            </a:r>
            <a:r>
              <a:rPr lang="en-IN" b="1" i="0" dirty="0">
                <a:solidFill>
                  <a:srgbClr val="272C33"/>
                </a:solidFill>
                <a:effectLst/>
                <a:latin typeface="Roboto" panose="020B0604020202020204" pitchFamily="2" charset="0"/>
              </a:rPr>
              <a:t>QEA22CSDSD003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195" y="-132005"/>
            <a:ext cx="8055610" cy="754305"/>
          </a:xfrm>
        </p:spPr>
        <p:txBody>
          <a:bodyPr>
            <a:normAutofit/>
          </a:bodyPr>
          <a:lstStyle/>
          <a:p>
            <a:r>
              <a:rPr lang="en-US" sz="3110" dirty="0">
                <a:latin typeface="Rockwell" panose="02060603020205020403" charset="0"/>
                <a:cs typeface="Rockwell" panose="02060603020205020403" charset="0"/>
              </a:rPr>
              <a:t>Extent Report manager – test report</a:t>
            </a:r>
            <a:endParaRPr lang="en-IN" sz="311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t="62" r="44" b="52"/>
          <a:stretch>
            <a:fillRect/>
          </a:stretch>
        </p:blipFill>
        <p:spPr>
          <a:xfrm>
            <a:off x="627528" y="622300"/>
            <a:ext cx="10345271" cy="54326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123" y="-19039"/>
            <a:ext cx="5400675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Testcases.java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7" y="776964"/>
            <a:ext cx="7278032" cy="49160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95076" y="4574845"/>
            <a:ext cx="4018327" cy="1198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i="1" cap="none" spc="0" dirty="0">
                <a:solidFill>
                  <a:schemeClr val="tx1"/>
                </a:solidFill>
                <a:effectLst/>
              </a:rPr>
              <a:t> running Testcases.java &amp; hence the output -</a:t>
            </a:r>
          </a:p>
          <a:p>
            <a:pPr algn="ctr"/>
            <a:r>
              <a:rPr lang="en-US" sz="2400" i="1" dirty="0">
                <a:solidFill>
                  <a:schemeClr val="tx1"/>
                </a:solidFill>
              </a:rPr>
              <a:t>continues </a:t>
            </a:r>
            <a:r>
              <a:rPr lang="en-US" sz="2400" i="1" cap="none" spc="0" dirty="0">
                <a:solidFill>
                  <a:schemeClr val="tx1"/>
                </a:solidFill>
                <a:effectLst/>
              </a:rPr>
              <a:t>…. </a:t>
            </a:r>
            <a:r>
              <a:rPr lang="en-US" sz="2400" b="1" cap="none" spc="0" dirty="0">
                <a:solidFill>
                  <a:srgbClr val="FF0000"/>
                </a:solidFill>
                <a:effectLst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97" y="633896"/>
            <a:ext cx="3861886" cy="29413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820068" y="4142764"/>
            <a:ext cx="976140" cy="178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91230" y="-578462"/>
            <a:ext cx="12462006" cy="159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                        </a:t>
            </a:r>
            <a:r>
              <a:rPr lang="en-US" sz="2700" dirty="0">
                <a:latin typeface="Rockwell" panose="02060603020205020403" charset="0"/>
                <a:cs typeface="Rockwell" panose="02060603020205020403" charset="0"/>
              </a:rPr>
              <a:t>AUTOMATION WINDOW</a:t>
            </a:r>
            <a:r>
              <a:rPr lang="en-IN" altLang="en-US" sz="2700" dirty="0">
                <a:latin typeface="Rockwell" panose="02060603020205020403" charset="0"/>
                <a:cs typeface="Rockwell" panose="02060603020205020403" charset="0"/>
              </a:rPr>
              <a:t>  SCREENSHOTS  </a:t>
            </a:r>
            <a:br>
              <a:rPr lang="en-IN" altLang="en-US" sz="2700" dirty="0">
                <a:latin typeface="Rockwell" panose="02060603020205020403" charset="0"/>
                <a:cs typeface="Rockwell" panose="02060603020205020403" charset="0"/>
              </a:rPr>
            </a:br>
            <a:r>
              <a:rPr lang="en-IN" altLang="en-US" sz="2700" dirty="0">
                <a:latin typeface="Rockwell" panose="02060603020205020403" charset="0"/>
                <a:cs typeface="Rockwell" panose="02060603020205020403" charset="0"/>
              </a:rPr>
              <a:t>                                           </a:t>
            </a:r>
            <a:endParaRPr lang="en-IN" altLang="en-US" sz="2700" dirty="0">
              <a:solidFill>
                <a:srgbClr val="FF0000"/>
              </a:solidFill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1" y="733572"/>
            <a:ext cx="10058400" cy="458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83679" y="643336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31396"/>
            <a:ext cx="9601200" cy="4706696"/>
          </a:xfrm>
        </p:spPr>
      </p:pic>
    </p:spTree>
    <p:extLst>
      <p:ext uri="{BB962C8B-B14F-4D97-AF65-F5344CB8AC3E}">
        <p14:creationId xmlns:p14="http://schemas.microsoft.com/office/powerpoint/2010/main" val="53845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477" y="0"/>
            <a:ext cx="5638800" cy="45402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ckwell" panose="02060603020205020403" charset="0"/>
                <a:cs typeface="Rockwell" panose="02060603020205020403" charset="0"/>
              </a:rPr>
              <a:t>Free listing</a:t>
            </a:r>
            <a:endParaRPr lang="en-IN" sz="280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3" y="956310"/>
            <a:ext cx="10058400" cy="45828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9055" y="0"/>
            <a:ext cx="2993889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charset="0"/>
                <a:cs typeface="Rockwell" panose="02060603020205020403" charset="0"/>
              </a:rPr>
              <a:t>Fitness &amp; Gym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7" y="698848"/>
            <a:ext cx="5040923" cy="5268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51509"/>
            <a:ext cx="5779476" cy="53155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95402" y="679939"/>
            <a:ext cx="9601196" cy="58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656493"/>
            <a:ext cx="10269416" cy="5451230"/>
          </a:xfrm>
        </p:spPr>
      </p:pic>
    </p:spTree>
    <p:extLst>
      <p:ext uri="{BB962C8B-B14F-4D97-AF65-F5344CB8AC3E}">
        <p14:creationId xmlns:p14="http://schemas.microsoft.com/office/powerpoint/2010/main" val="296909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68216"/>
            <a:ext cx="9601196" cy="4454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200" b="1" dirty="0" smtClean="0"/>
              <a:t>Car Washing</a:t>
            </a:r>
            <a:endParaRPr lang="en-US" sz="2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55208"/>
            <a:ext cx="9601200" cy="4374546"/>
          </a:xfrm>
        </p:spPr>
      </p:pic>
    </p:spTree>
    <p:extLst>
      <p:ext uri="{BB962C8B-B14F-4D97-AF65-F5344CB8AC3E}">
        <p14:creationId xmlns:p14="http://schemas.microsoft.com/office/powerpoint/2010/main" val="246384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6606" y="186339"/>
            <a:ext cx="9291320" cy="4292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                           </a:t>
            </a:r>
            <a:r>
              <a:rPr lang="en-US" sz="5400" dirty="0">
                <a:latin typeface="Rockwell" panose="02060603020205020403" charset="0"/>
                <a:cs typeface="Rockwell" panose="02060603020205020403" charset="0"/>
              </a:rPr>
              <a:t> </a:t>
            </a:r>
            <a:r>
              <a:rPr lang="en-US" sz="3600" dirty="0">
                <a:latin typeface="Rockwell" panose="02060603020205020403" charset="0"/>
                <a:cs typeface="Rockwell" panose="02060603020205020403" charset="0"/>
              </a:rPr>
              <a:t>Console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3" y="832339"/>
            <a:ext cx="10421815" cy="50430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642256"/>
            <a:ext cx="10678886" cy="558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Diagram 3"/>
          <p:cNvGraphicFramePr/>
          <p:nvPr/>
        </p:nvGraphicFramePr>
        <p:xfrm>
          <a:off x="2260045" y="-1"/>
          <a:ext cx="7257415" cy="642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Rockwell" panose="02060603020205020403" charset="0"/>
                <a:cs typeface="Rockwell" panose="02060603020205020403" charset="0"/>
              </a:rPr>
              <a:t>Problem Statement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257" y="2557463"/>
            <a:ext cx="6329485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1489" y="0"/>
            <a:ext cx="9291320" cy="468630"/>
          </a:xfrm>
        </p:spPr>
        <p:txBody>
          <a:bodyPr>
            <a:noAutofit/>
          </a:bodyPr>
          <a:lstStyle/>
          <a:p>
            <a:r>
              <a:rPr lang="en-IN" altLang="en-US" sz="2800" dirty="0">
                <a:solidFill>
                  <a:schemeClr val="tx1"/>
                </a:solidFill>
                <a:latin typeface="Rockwell" panose="02060603020205020403" charset="0"/>
                <a:cs typeface="Rockwell" panose="02060603020205020403" charset="0"/>
              </a:rPr>
              <a:t>                                        </a:t>
            </a:r>
            <a:r>
              <a:rPr lang="en-US" sz="2800" dirty="0">
                <a:solidFill>
                  <a:schemeClr val="tx1"/>
                </a:solidFill>
                <a:latin typeface="Rockwell" panose="02060603020205020403" charset="0"/>
                <a:cs typeface="Rockwell" panose="02060603020205020403" charset="0"/>
              </a:rPr>
              <a:t>Test  Report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8" y="691662"/>
            <a:ext cx="10433538" cy="5486399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905256" y="3429000"/>
            <a:ext cx="2930517" cy="15819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Wash Services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Display 5 car services name, Rating should be greater than 4  and customer votes should be greater than 20.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2920" y="4564628"/>
            <a:ext cx="337294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Fitness</a:t>
            </a:r>
          </a:p>
          <a:p>
            <a:r>
              <a:rPr lang="en-US" sz="160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Display all the sub-menu items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 and store in a list of  </a:t>
            </a:r>
            <a:r>
              <a:rPr lang="en-US" sz="160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under 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Fitness, GYM.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24184" y="3429000"/>
            <a:ext cx="3372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0" u="none" strike="noStrike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Register for a free listing</a:t>
            </a:r>
            <a:endParaRPr lang="en-US" sz="2000" b="1" i="0" u="none" strike="noStrike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60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Display the error message.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4040" y="64426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Objectives</a:t>
            </a:r>
            <a:endParaRPr lang="en-IN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337" y="905942"/>
            <a:ext cx="3411628" cy="2270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323" y="2012665"/>
            <a:ext cx="3483714" cy="2327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5354" y="1745806"/>
            <a:ext cx="2548272" cy="25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098" y="0"/>
            <a:ext cx="2486062" cy="605826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charset="0"/>
                <a:cs typeface="Rockwell" panose="02060603020205020403" charset="0"/>
              </a:rPr>
              <a:t>Agenda</a:t>
            </a:r>
            <a:endParaRPr lang="en-IN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charset="0"/>
              <a:cs typeface="Rockwell" panose="02060603020205020403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133098" y="976393"/>
          <a:ext cx="9638224" cy="464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398" y="1013012"/>
            <a:ext cx="4081315" cy="587136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Rockwell" panose="02060603020205020403" charset="0"/>
                <a:cs typeface="Rockwell" panose="02060603020205020403" charset="0"/>
              </a:rPr>
              <a:t>Popular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6" y="2506336"/>
            <a:ext cx="2437340" cy="3833553"/>
          </a:xfrm>
        </p:spPr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Selenium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QTP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Sikuli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Appium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Jmeter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TestNG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Zephyr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+mj-lt"/>
                <a:cs typeface="+mj-lt"/>
              </a:rPr>
              <a:t>UFT</a:t>
            </a:r>
          </a:p>
          <a:p>
            <a:endParaRPr lang="en-IN" dirty="0">
              <a:latin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89" y="2432529"/>
            <a:ext cx="517257" cy="5172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27" y="2952180"/>
            <a:ext cx="624182" cy="401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13" y="3321545"/>
            <a:ext cx="624182" cy="5828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42" y="3809897"/>
            <a:ext cx="670924" cy="3770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8" y="4380702"/>
            <a:ext cx="820332" cy="2784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06" y="4827596"/>
            <a:ext cx="844297" cy="372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74" y="5074510"/>
            <a:ext cx="1215163" cy="6011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8" y="5734264"/>
            <a:ext cx="1014213" cy="4381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28" y="3152810"/>
            <a:ext cx="594360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Straight Arrow Connector 24"/>
          <p:cNvCxnSpPr/>
          <p:nvPr/>
        </p:nvCxnSpPr>
        <p:spPr>
          <a:xfrm flipV="1">
            <a:off x="3584635" y="4958006"/>
            <a:ext cx="1568450" cy="1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 noGrp="1"/>
          </p:cNvGraphicFramePr>
          <p:nvPr>
            <p:ph idx="1"/>
          </p:nvPr>
        </p:nvGraphicFramePr>
        <p:xfrm>
          <a:off x="1566830" y="1393675"/>
          <a:ext cx="9219311" cy="47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116262" y="101115"/>
            <a:ext cx="6112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dirty="0">
                <a:latin typeface="Rockwell" panose="02060603020205020403" charset="0"/>
                <a:cs typeface="Rockwell" panose="02060603020205020403" charset="0"/>
              </a:rPr>
              <a:t>Website, Framework and Tools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14" y="667432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charset="0"/>
                <a:cs typeface="Rockwell" panose="02060603020205020403" charset="0"/>
              </a:rPr>
              <a:t>PHASES OF PROJECT</a:t>
            </a:r>
            <a:endParaRPr lang="en-IN" sz="2800" dirty="0">
              <a:latin typeface="Rockwell" panose="02060603020205020403" charset="0"/>
              <a:cs typeface="Rockwell" panose="02060603020205020403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21" y="2701537"/>
            <a:ext cx="552571" cy="4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979564" y="2823719"/>
            <a:ext cx="7083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Test Cases</a:t>
            </a:r>
            <a:endParaRPr lang="en-IN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21" y="3496517"/>
            <a:ext cx="438211" cy="64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38808" y="3563932"/>
            <a:ext cx="6965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POM</a:t>
            </a:r>
          </a:p>
          <a:p>
            <a:r>
              <a:rPr lang="en-US" dirty="0"/>
              <a:t>Test NG</a:t>
            </a:r>
            <a:endParaRPr lang="en-IN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54" y="4506137"/>
            <a:ext cx="389338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979564" y="4497568"/>
            <a:ext cx="788065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Maven</a:t>
            </a:r>
          </a:p>
          <a:p>
            <a:r>
              <a:rPr lang="en-US" dirty="0"/>
              <a:t> 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236" y="5161262"/>
            <a:ext cx="595374" cy="5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979564" y="4988263"/>
            <a:ext cx="6965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  <p:sp>
        <p:nvSpPr>
          <p:cNvPr id="3" name="Arrow: Right 2"/>
          <p:cNvSpPr/>
          <p:nvPr/>
        </p:nvSpPr>
        <p:spPr>
          <a:xfrm>
            <a:off x="5051774" y="2949221"/>
            <a:ext cx="1043709" cy="144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/>
          <p:cNvSpPr/>
          <p:nvPr/>
        </p:nvSpPr>
        <p:spPr>
          <a:xfrm>
            <a:off x="5051774" y="3814618"/>
            <a:ext cx="1043709" cy="144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5052291" y="4535054"/>
            <a:ext cx="1043709" cy="144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>
            <a:off x="5052291" y="5327970"/>
            <a:ext cx="1043709" cy="144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26" y="580275"/>
            <a:ext cx="10972800" cy="582613"/>
          </a:xfrm>
        </p:spPr>
        <p:txBody>
          <a:bodyPr/>
          <a:lstStyle/>
          <a:p>
            <a:r>
              <a:rPr lang="en-IN" sz="2400" cap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charset="0"/>
                <a:cs typeface="Rockwell" panose="02060603020205020403" charset="0"/>
              </a:rPr>
              <a:t>Project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5244" y="1825625"/>
            <a:ext cx="4629038" cy="37109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825625"/>
            <a:ext cx="4700756" cy="37109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363</TotalTime>
  <Words>245</Words>
  <Application>Microsoft Office PowerPoint</Application>
  <PresentationFormat>Custom</PresentationFormat>
  <Paragraphs>90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Organic</vt:lpstr>
      <vt:lpstr>Identify Car Wash Services</vt:lpstr>
      <vt:lpstr>PowerPoint Presentation</vt:lpstr>
      <vt:lpstr>Problem Statement </vt:lpstr>
      <vt:lpstr>PowerPoint Presentation</vt:lpstr>
      <vt:lpstr>Agenda</vt:lpstr>
      <vt:lpstr>Popular Automation Tools</vt:lpstr>
      <vt:lpstr>PowerPoint Presentation</vt:lpstr>
      <vt:lpstr>PHASES OF PROJECT</vt:lpstr>
      <vt:lpstr>Project Structure</vt:lpstr>
      <vt:lpstr>Home.java</vt:lpstr>
      <vt:lpstr>BaseUI.java</vt:lpstr>
      <vt:lpstr>PowerPoint Presentation</vt:lpstr>
      <vt:lpstr>Config.properties</vt:lpstr>
      <vt:lpstr>CarwashPage.java</vt:lpstr>
      <vt:lpstr>PowerPoint Presentation</vt:lpstr>
      <vt:lpstr> </vt:lpstr>
      <vt:lpstr>Flisting.java</vt:lpstr>
      <vt:lpstr>FREE LISTING – ENTER INVALID INPUT</vt:lpstr>
      <vt:lpstr>GymPage.java</vt:lpstr>
      <vt:lpstr>Extent Report manager – test report</vt:lpstr>
      <vt:lpstr>Testcases.java</vt:lpstr>
      <vt:lpstr>                        AUTOMATION WINDOW  SCREENSHOTS                                              </vt:lpstr>
      <vt:lpstr> </vt:lpstr>
      <vt:lpstr>Free listing</vt:lpstr>
      <vt:lpstr>PowerPoint Presentation</vt:lpstr>
      <vt:lpstr> </vt:lpstr>
      <vt:lpstr> Car Washing</vt:lpstr>
      <vt:lpstr>                            Console output</vt:lpstr>
      <vt:lpstr>PowerPoint Presentation</vt:lpstr>
      <vt:lpstr>                                        Test  Report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Car Wash Services.</dc:title>
  <dc:creator>IT ELITES</dc:creator>
  <cp:lastModifiedBy>LENOVO</cp:lastModifiedBy>
  <cp:revision>168</cp:revision>
  <dcterms:created xsi:type="dcterms:W3CDTF">2022-01-12T05:29:00Z</dcterms:created>
  <dcterms:modified xsi:type="dcterms:W3CDTF">2023-04-16T15:29:07Z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08EE4654B2DD4603BC26B7433578E309</vt:lpwstr>
  </property>
  <property fmtid="{D5CDD505-2E9C-101B-9397-08002B2CF9AE}" pid="3" name="KSOProductBuildVer">
    <vt:lpwstr>1033-11.2.0.11440</vt:lpwstr>
  </property>
  <property fmtid="{D5CDD505-2E9C-101B-9397-08002B2CF9AE}" pid="4" name="NXPowerLiteLastOptimized">
    <vt:lpwstr>1951978</vt:lpwstr>
  </property>
  <property fmtid="{D5CDD505-2E9C-101B-9397-08002B2CF9AE}" pid="5" name="NXPowerLiteSettings">
    <vt:lpwstr>F7000400038000</vt:lpwstr>
  </property>
  <property fmtid="{D5CDD505-2E9C-101B-9397-08002B2CF9AE}" pid="6" name="NXPowerLiteVersion">
    <vt:lpwstr>S9.2.0</vt:lpwstr>
  </property>
</Properties>
</file>