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4.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5.xml" ContentType="application/vnd.openxmlformats-officedocument.them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6.xml" ContentType="application/vnd.openxmlformats-officedocument.them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heme/theme7.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746" r:id="rId5"/>
    <p:sldMasterId id="2147483754" r:id="rId6"/>
    <p:sldMasterId id="2147483774" r:id="rId7"/>
    <p:sldMasterId id="2147483819" r:id="rId8"/>
    <p:sldMasterId id="2147483853" r:id="rId9"/>
  </p:sldMasterIdLst>
  <p:notesMasterIdLst>
    <p:notesMasterId r:id="rId21"/>
  </p:notesMasterIdLst>
  <p:sldIdLst>
    <p:sldId id="2145706631" r:id="rId10"/>
    <p:sldId id="2147374575" r:id="rId11"/>
    <p:sldId id="4389" r:id="rId12"/>
    <p:sldId id="2076136723" r:id="rId13"/>
    <p:sldId id="2147374576" r:id="rId14"/>
    <p:sldId id="2146847952" r:id="rId15"/>
    <p:sldId id="10654" r:id="rId16"/>
    <p:sldId id="2146847945" r:id="rId17"/>
    <p:sldId id="1055" r:id="rId18"/>
    <p:sldId id="2145706675" r:id="rId19"/>
    <p:sldId id="214570662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50" userDrawn="1">
          <p15:clr>
            <a:srgbClr val="A4A3A4"/>
          </p15:clr>
        </p15:guide>
        <p15:guide id="2" pos="1227"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0B2BC29-F9FE-3319-47BE-D5CDD7032A1C}" name="GHANEM, Elias" initials="GE" userId="S::elias.ghanem@capgemini.com::efe55419-c56a-4f4c-929d-da7b6b7502a1" providerId="AD"/>
  <p188:author id="{AA930A69-15F0-7446-CAFF-0C06E0ED53F8}" name="Pandey, Vaibhav" initials="PV" userId="S::vaibhav.a.pandey@capgemini.com::2347c270-e618-4c63-8c40-97bb4fbe36c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Bindal, Chinmay" initials="BC" lastIdx="44" clrIdx="0">
    <p:extLst>
      <p:ext uri="{19B8F6BF-5375-455C-9EA6-DF929625EA0E}">
        <p15:presenceInfo xmlns:p15="http://schemas.microsoft.com/office/powerpoint/2012/main" userId="S::chinmay.bindal@capgemini.com::f5d9f795-eebf-47e7-82ec-66b066183900" providerId="AD"/>
      </p:ext>
    </p:extLst>
  </p:cmAuthor>
  <p:cmAuthor id="2" name="Pandey, Vaibhav" initials="PV" lastIdx="1" clrIdx="1">
    <p:extLst>
      <p:ext uri="{19B8F6BF-5375-455C-9EA6-DF929625EA0E}">
        <p15:presenceInfo xmlns:p15="http://schemas.microsoft.com/office/powerpoint/2012/main" userId="S::vaibhav.a.pandey@capgemini.com::2347c270-e618-4c63-8c40-97bb4fbe36ca" providerId="AD"/>
      </p:ext>
    </p:extLst>
  </p:cmAuthor>
  <p:cmAuthor id="3" name="Thakral, Chirag" initials="TC" lastIdx="6" clrIdx="2">
    <p:extLst>
      <p:ext uri="{19B8F6BF-5375-455C-9EA6-DF929625EA0E}">
        <p15:presenceInfo xmlns:p15="http://schemas.microsoft.com/office/powerpoint/2012/main" userId="S::chirag.thakral@capgemini.com::7fff4cef-ab6d-47ba-b7b2-0ff74995c972" providerId="AD"/>
      </p:ext>
    </p:extLst>
  </p:cmAuthor>
  <p:cmAuthor id="4" name="Jose, Bipin" initials="JB" lastIdx="3" clrIdx="3">
    <p:extLst>
      <p:ext uri="{19B8F6BF-5375-455C-9EA6-DF929625EA0E}">
        <p15:presenceInfo xmlns:p15="http://schemas.microsoft.com/office/powerpoint/2012/main" userId="S::bipin.a.jose@capgemini.com::c0445fb8-2d99-4df3-bd4c-24e5e5eb50c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B6C0"/>
    <a:srgbClr val="24414D"/>
    <a:srgbClr val="067D95"/>
    <a:srgbClr val="1B5A6D"/>
    <a:srgbClr val="16888B"/>
    <a:srgbClr val="153441"/>
    <a:srgbClr val="BEE8F3"/>
    <a:srgbClr val="FA636A"/>
    <a:srgbClr val="E7E8EE"/>
    <a:srgbClr val="21CB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89" autoAdjust="0"/>
    <p:restoredTop sz="94444" autoAdjust="0"/>
  </p:normalViewPr>
  <p:slideViewPr>
    <p:cSldViewPr snapToGrid="0">
      <p:cViewPr varScale="1">
        <p:scale>
          <a:sx n="63" d="100"/>
          <a:sy n="63" d="100"/>
        </p:scale>
        <p:origin x="32" y="32"/>
      </p:cViewPr>
      <p:guideLst>
        <p:guide orient="horz" pos="2750"/>
        <p:guide pos="1227"/>
      </p:guideLst>
    </p:cSldViewPr>
  </p:slideViewPr>
  <p:notesTextViewPr>
    <p:cViewPr>
      <p:scale>
        <a:sx n="75" d="100"/>
        <a:sy n="75"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commentAuthors" Target="commentAuthors.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809FF-6F01-4F79-A482-A543A3E0BF96}" type="datetimeFigureOut">
              <a:rPr lang="en-US" smtClean="0"/>
              <a:t>12/1/2023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BB702C-7093-4AAF-BFD5-74636CABCB5C}" type="slidenum">
              <a:rPr lang="en-US" smtClean="0"/>
              <a:t>‹#›</a:t>
            </a:fld>
            <a:endParaRPr lang="en-US" dirty="0"/>
          </a:p>
        </p:txBody>
      </p:sp>
    </p:spTree>
    <p:extLst>
      <p:ext uri="{BB962C8B-B14F-4D97-AF65-F5344CB8AC3E}">
        <p14:creationId xmlns:p14="http://schemas.microsoft.com/office/powerpoint/2010/main" val="126684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11</a:t>
            </a:fld>
            <a:endParaRPr lang="pt-BR"/>
          </a:p>
        </p:txBody>
      </p:sp>
    </p:spTree>
    <p:extLst>
      <p:ext uri="{BB962C8B-B14F-4D97-AF65-F5344CB8AC3E}">
        <p14:creationId xmlns:p14="http://schemas.microsoft.com/office/powerpoint/2010/main" val="10053864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1.emf"/></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Master" Target="../slideMasters/slideMaster5.xml"/><Relationship Id="rId5" Type="http://schemas.openxmlformats.org/officeDocument/2006/relationships/image" Target="../media/image28.png"/><Relationship Id="rId4" Type="http://schemas.openxmlformats.org/officeDocument/2006/relationships/image" Target="../media/image27.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jpeg"/><Relationship Id="rId1" Type="http://schemas.openxmlformats.org/officeDocument/2006/relationships/slideMaster" Target="../slideMasters/slideMaster5.xml"/><Relationship Id="rId5" Type="http://schemas.openxmlformats.org/officeDocument/2006/relationships/image" Target="../media/image28.png"/><Relationship Id="rId4" Type="http://schemas.openxmlformats.org/officeDocument/2006/relationships/image" Target="../media/image27.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0.jpeg"/><Relationship Id="rId1" Type="http://schemas.openxmlformats.org/officeDocument/2006/relationships/slideMaster" Target="../slideMasters/slideMaster5.xml"/><Relationship Id="rId5" Type="http://schemas.openxmlformats.org/officeDocument/2006/relationships/image" Target="../media/image28.png"/><Relationship Id="rId4" Type="http://schemas.openxmlformats.org/officeDocument/2006/relationships/image" Target="../media/image27.png"/></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6.xml"/><Relationship Id="rId1" Type="http://schemas.openxmlformats.org/officeDocument/2006/relationships/tags" Target="../tags/tag40.xml"/><Relationship Id="rId4" Type="http://schemas.openxmlformats.org/officeDocument/2006/relationships/image" Target="../media/image1.emf"/></Relationships>
</file>

<file path=ppt/slideLayouts/_rels/slideLayout11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6.xml"/><Relationship Id="rId1" Type="http://schemas.openxmlformats.org/officeDocument/2006/relationships/tags" Target="../tags/tag41.xml"/><Relationship Id="rId4" Type="http://schemas.openxmlformats.org/officeDocument/2006/relationships/image" Target="../media/image1.emf"/></Relationships>
</file>

<file path=ppt/slideLayouts/_rels/slideLayout11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6.xml"/><Relationship Id="rId1" Type="http://schemas.openxmlformats.org/officeDocument/2006/relationships/tags" Target="../tags/tag42.xml"/><Relationship Id="rId4" Type="http://schemas.openxmlformats.org/officeDocument/2006/relationships/image" Target="../media/image1.emf"/></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23.png"/><Relationship Id="rId2" Type="http://schemas.openxmlformats.org/officeDocument/2006/relationships/hyperlink" Target="http://www.linkedin.com/company/capgemini" TargetMode="External"/><Relationship Id="rId1" Type="http://schemas.openxmlformats.org/officeDocument/2006/relationships/slideMaster" Target="../slideMasters/slideMaster6.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6.xml"/><Relationship Id="rId1" Type="http://schemas.openxmlformats.org/officeDocument/2006/relationships/tags" Target="../tags/tag43.xml"/><Relationship Id="rId4" Type="http://schemas.openxmlformats.org/officeDocument/2006/relationships/image" Target="../media/image1.emf"/></Relationships>
</file>

<file path=ppt/slideLayouts/_rels/slideLayout12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6.xml"/><Relationship Id="rId1" Type="http://schemas.openxmlformats.org/officeDocument/2006/relationships/tags" Target="../tags/tag44.xml"/><Relationship Id="rId4" Type="http://schemas.openxmlformats.org/officeDocument/2006/relationships/image" Target="../media/image1.emf"/></Relationships>
</file>

<file path=ppt/slideLayouts/_rels/slideLayout12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6.xml"/><Relationship Id="rId1" Type="http://schemas.openxmlformats.org/officeDocument/2006/relationships/tags" Target="../tags/tag45.xml"/><Relationship Id="rId4" Type="http://schemas.openxmlformats.org/officeDocument/2006/relationships/image" Target="../media/image1.emf"/></Relationships>
</file>

<file path=ppt/slideLayouts/_rels/slideLayout127.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6.xml"/><Relationship Id="rId1" Type="http://schemas.openxmlformats.org/officeDocument/2006/relationships/tags" Target="../tags/tag46.xml"/><Relationship Id="rId4" Type="http://schemas.openxmlformats.org/officeDocument/2006/relationships/image" Target="../media/image1.emf"/></Relationships>
</file>

<file path=ppt/slideLayouts/_rels/slideLayout128.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6.xml"/><Relationship Id="rId1" Type="http://schemas.openxmlformats.org/officeDocument/2006/relationships/tags" Target="../tags/tag47.xml"/><Relationship Id="rId4" Type="http://schemas.openxmlformats.org/officeDocument/2006/relationships/image" Target="../media/image1.emf"/></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Master" Target="../slideMasters/slideMaster6.xml"/><Relationship Id="rId5" Type="http://schemas.openxmlformats.org/officeDocument/2006/relationships/image" Target="../media/image28.png"/><Relationship Id="rId4" Type="http://schemas.openxmlformats.org/officeDocument/2006/relationships/image" Target="../media/image27.png"/></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jpeg"/><Relationship Id="rId1" Type="http://schemas.openxmlformats.org/officeDocument/2006/relationships/slideMaster" Target="../slideMasters/slideMaster6.xml"/><Relationship Id="rId5" Type="http://schemas.openxmlformats.org/officeDocument/2006/relationships/image" Target="../media/image28.png"/><Relationship Id="rId4" Type="http://schemas.openxmlformats.org/officeDocument/2006/relationships/image" Target="../media/image27.png"/></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0.jpeg"/><Relationship Id="rId1" Type="http://schemas.openxmlformats.org/officeDocument/2006/relationships/slideMaster" Target="../slideMasters/slideMaster6.xml"/><Relationship Id="rId5" Type="http://schemas.openxmlformats.org/officeDocument/2006/relationships/image" Target="../media/image28.png"/><Relationship Id="rId4" Type="http://schemas.openxmlformats.org/officeDocument/2006/relationships/image" Target="../media/image2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www.youtube.com/capgeminimedia" TargetMode="External"/><Relationship Id="rId3" Type="http://schemas.openxmlformats.org/officeDocument/2006/relationships/tags" Target="../tags/tag7.xml"/><Relationship Id="rId7" Type="http://schemas.openxmlformats.org/officeDocument/2006/relationships/hyperlink" Target="http://www.linkedin.com/company/capgemini" TargetMode="External"/><Relationship Id="rId12" Type="http://schemas.openxmlformats.org/officeDocument/2006/relationships/image" Target="../media/image5.png"/><Relationship Id="rId17" Type="http://schemas.openxmlformats.org/officeDocument/2006/relationships/image" Target="../media/image2.png"/><Relationship Id="rId2" Type="http://schemas.openxmlformats.org/officeDocument/2006/relationships/tags" Target="../tags/tag6.xml"/><Relationship Id="rId16" Type="http://schemas.openxmlformats.org/officeDocument/2006/relationships/image" Target="../media/image7.png"/><Relationship Id="rId1" Type="http://schemas.openxmlformats.org/officeDocument/2006/relationships/tags" Target="../tags/tag5.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4.png"/><Relationship Id="rId4" Type="http://schemas.openxmlformats.org/officeDocument/2006/relationships/tags" Target="../tags/tag8.xml"/><Relationship Id="rId9" Type="http://schemas.openxmlformats.org/officeDocument/2006/relationships/hyperlink" Target="http://www.slideshare.net/capgemini" TargetMode="External"/><Relationship Id="rId1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emf"/></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11.emf"/><Relationship Id="rId4" Type="http://schemas.openxmlformats.org/officeDocument/2006/relationships/oleObject" Target="../embeddings/oleObject10.bin"/></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17.xml"/><Relationship Id="rId4" Type="http://schemas.openxmlformats.org/officeDocument/2006/relationships/image" Target="../media/image1.emf"/></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3.xml"/><Relationship Id="rId1" Type="http://schemas.openxmlformats.org/officeDocument/2006/relationships/tags" Target="../tags/tag19.xml"/><Relationship Id="rId4" Type="http://schemas.openxmlformats.org/officeDocument/2006/relationships/image" Target="../media/image1.emf"/></Relationships>
</file>

<file path=ppt/slideLayouts/_rels/slideLayout4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3.xml"/><Relationship Id="rId1" Type="http://schemas.openxmlformats.org/officeDocument/2006/relationships/tags" Target="../tags/tag20.xml"/><Relationship Id="rId4" Type="http://schemas.openxmlformats.org/officeDocument/2006/relationships/image" Target="../media/image1.emf"/></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3.xml"/><Relationship Id="rId1" Type="http://schemas.openxmlformats.org/officeDocument/2006/relationships/tags" Target="../tags/tag21.xml"/><Relationship Id="rId4" Type="http://schemas.openxmlformats.org/officeDocument/2006/relationships/image" Target="../media/image1.emf"/></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13.png"/><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4.xml"/><Relationship Id="rId1" Type="http://schemas.openxmlformats.org/officeDocument/2006/relationships/tags" Target="../tags/tag23.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4.xml"/><Relationship Id="rId1" Type="http://schemas.openxmlformats.org/officeDocument/2006/relationships/tags" Target="../tags/tag24.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4.xml"/><Relationship Id="rId1" Type="http://schemas.openxmlformats.org/officeDocument/2006/relationships/tags" Target="../tags/tag25.xml"/><Relationship Id="rId4" Type="http://schemas.openxmlformats.org/officeDocument/2006/relationships/image" Target="../media/image1.emf"/></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18.png"/><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69.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www.youtube.com/capgeminimedia" TargetMode="External"/><Relationship Id="rId3" Type="http://schemas.openxmlformats.org/officeDocument/2006/relationships/tags" Target="../tags/tag28.xml"/><Relationship Id="rId7" Type="http://schemas.openxmlformats.org/officeDocument/2006/relationships/hyperlink" Target="http://www.linkedin.com/company/capgemini" TargetMode="External"/><Relationship Id="rId12" Type="http://schemas.openxmlformats.org/officeDocument/2006/relationships/image" Target="../media/image5.png"/><Relationship Id="rId17" Type="http://schemas.openxmlformats.org/officeDocument/2006/relationships/image" Target="../media/image16.png"/><Relationship Id="rId2" Type="http://schemas.openxmlformats.org/officeDocument/2006/relationships/tags" Target="../tags/tag27.xml"/><Relationship Id="rId16" Type="http://schemas.openxmlformats.org/officeDocument/2006/relationships/image" Target="../media/image7.png"/><Relationship Id="rId1" Type="http://schemas.openxmlformats.org/officeDocument/2006/relationships/tags" Target="../tags/tag26.xml"/><Relationship Id="rId6" Type="http://schemas.openxmlformats.org/officeDocument/2006/relationships/image" Target="../media/image19.png"/><Relationship Id="rId11" Type="http://schemas.openxmlformats.org/officeDocument/2006/relationships/hyperlink" Target="http://www.twitter.com/capgemini" TargetMode="External"/><Relationship Id="rId5" Type="http://schemas.openxmlformats.org/officeDocument/2006/relationships/slideMaster" Target="../slideMasters/slideMaster4.xml"/><Relationship Id="rId15" Type="http://schemas.openxmlformats.org/officeDocument/2006/relationships/hyperlink" Target="http://www.facebook.com/capgemini" TargetMode="External"/><Relationship Id="rId10" Type="http://schemas.openxmlformats.org/officeDocument/2006/relationships/image" Target="../media/image4.png"/><Relationship Id="rId4" Type="http://schemas.openxmlformats.org/officeDocument/2006/relationships/tags" Target="../tags/tag29.xml"/><Relationship Id="rId9" Type="http://schemas.openxmlformats.org/officeDocument/2006/relationships/hyperlink" Target="http://www.slideshare.net/capgemini" TargetMode="External"/><Relationship Id="rId1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5.xml"/><Relationship Id="rId1" Type="http://schemas.openxmlformats.org/officeDocument/2006/relationships/tags" Target="../tags/tag31.xml"/><Relationship Id="rId4" Type="http://schemas.openxmlformats.org/officeDocument/2006/relationships/image" Target="../media/image1.emf"/></Relationships>
</file>

<file path=ppt/slideLayouts/_rels/slideLayout8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5.xml"/><Relationship Id="rId1" Type="http://schemas.openxmlformats.org/officeDocument/2006/relationships/tags" Target="../tags/tag32.xml"/><Relationship Id="rId4" Type="http://schemas.openxmlformats.org/officeDocument/2006/relationships/image" Target="../media/image1.emf"/></Relationships>
</file>

<file path=ppt/slideLayouts/_rels/slideLayout8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5.xml"/><Relationship Id="rId1" Type="http://schemas.openxmlformats.org/officeDocument/2006/relationships/tags" Target="../tags/tag33.xml"/><Relationship Id="rId4" Type="http://schemas.openxmlformats.org/officeDocument/2006/relationships/image" Target="../media/image1.emf"/></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23.png"/><Relationship Id="rId2" Type="http://schemas.openxmlformats.org/officeDocument/2006/relationships/hyperlink" Target="http://www.linkedin.com/company/capgemini" TargetMode="External"/><Relationship Id="rId1" Type="http://schemas.openxmlformats.org/officeDocument/2006/relationships/slideMaster" Target="../slideMasters/slideMaster5.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5.xml"/><Relationship Id="rId1" Type="http://schemas.openxmlformats.org/officeDocument/2006/relationships/tags" Target="../tags/tag34.xml"/><Relationship Id="rId4" Type="http://schemas.openxmlformats.org/officeDocument/2006/relationships/image" Target="../media/image1.emf"/></Relationships>
</file>

<file path=ppt/slideLayouts/_rels/slideLayout9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5.xml"/><Relationship Id="rId1" Type="http://schemas.openxmlformats.org/officeDocument/2006/relationships/tags" Target="../tags/tag35.xml"/><Relationship Id="rId4" Type="http://schemas.openxmlformats.org/officeDocument/2006/relationships/image" Target="../media/image1.emf"/></Relationships>
</file>

<file path=ppt/slideLayouts/_rels/slideLayout9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5.xml"/><Relationship Id="rId1" Type="http://schemas.openxmlformats.org/officeDocument/2006/relationships/tags" Target="../tags/tag36.xml"/><Relationship Id="rId4" Type="http://schemas.openxmlformats.org/officeDocument/2006/relationships/image" Target="../media/image1.emf"/></Relationships>
</file>

<file path=ppt/slideLayouts/_rels/slideLayout9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5.xml"/><Relationship Id="rId1" Type="http://schemas.openxmlformats.org/officeDocument/2006/relationships/tags" Target="../tags/tag37.xml"/><Relationship Id="rId4" Type="http://schemas.openxmlformats.org/officeDocument/2006/relationships/image" Target="../media/image1.emf"/></Relationships>
</file>

<file path=ppt/slideLayouts/_rels/slideLayout9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5.xml"/><Relationship Id="rId1" Type="http://schemas.openxmlformats.org/officeDocument/2006/relationships/tags" Target="../tags/tag38.xml"/><Relationship Id="rId4" Type="http://schemas.openxmlformats.org/officeDocument/2006/relationships/image" Target="../media/image1.emf"/></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solidFill>
                <a:prstClr val="black"/>
              </a:solidFill>
            </a:endParaRP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sp>
        <p:nvSpPr>
          <p:cNvPr id="7" name="Rectangle 27">
            <a:extLst>
              <a:ext uri="{FF2B5EF4-FFF2-40B4-BE49-F238E27FC236}">
                <a16:creationId xmlns:a16="http://schemas.microsoft.com/office/drawing/2014/main" id="{45FD2F7A-C256-44F6-98FF-ED64C3EB1EC2}"/>
              </a:ext>
            </a:extLst>
          </p:cNvPr>
          <p:cNvSpPr/>
          <p:nvPr userDrawn="1"/>
        </p:nvSpPr>
        <p:spPr>
          <a:xfrm>
            <a:off x="404813" y="6512573"/>
            <a:ext cx="2619841" cy="219456"/>
          </a:xfrm>
          <a:prstGeom prst="rect">
            <a:avLst/>
          </a:prstGeom>
        </p:spPr>
        <p:txBody>
          <a:bodyPr wrap="square" lIns="0" tIns="0" rIns="0" bIns="0" anchor="ctr" anchorCtr="0">
            <a:noAutofit/>
          </a:bodyPr>
          <a:lstStyle/>
          <a:p>
            <a:pPr algn="r">
              <a:defRPr/>
            </a:pPr>
            <a:r>
              <a:rPr lang="en-IN" sz="700" dirty="0">
                <a:solidFill>
                  <a:srgbClr val="A6A6A6"/>
                </a:solidFill>
                <a:cs typeface="Arial" panose="020B0604020202020204" pitchFamily="34" charset="0"/>
              </a:rPr>
              <a:t>Capgemini World Retail Banking Report 2022 Global Client Deck</a:t>
            </a:r>
            <a:endParaRPr lang="en-GB" sz="700" dirty="0">
              <a:solidFill>
                <a:srgbClr val="A6A6A6"/>
              </a:solidFill>
              <a:cs typeface="Arial" panose="020B0604020202020204" pitchFamily="34" charset="0"/>
            </a:endParaRPr>
          </a:p>
        </p:txBody>
      </p:sp>
    </p:spTree>
    <p:extLst>
      <p:ext uri="{BB962C8B-B14F-4D97-AF65-F5344CB8AC3E}">
        <p14:creationId xmlns:p14="http://schemas.microsoft.com/office/powerpoint/2010/main" val="239986019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a:xfrm>
            <a:off x="417513" y="277540"/>
            <a:ext cx="10947772" cy="716711"/>
          </a:xfrm>
        </p:spPr>
        <p:txBody>
          <a:bodyPr anchor="t"/>
          <a:lstStyle>
            <a:lvl1pPr>
              <a:defRPr sz="2400"/>
            </a:lvl1pPr>
          </a:lstStyle>
          <a:p>
            <a:r>
              <a:rPr lang="en-US" dirty="0"/>
              <a:t>Click to edit Master title style</a:t>
            </a:r>
            <a:endParaRPr lang="de-DE" dirty="0"/>
          </a:p>
        </p:txBody>
      </p:sp>
    </p:spTree>
    <p:extLst>
      <p:ext uri="{BB962C8B-B14F-4D97-AF65-F5344CB8AC3E}">
        <p14:creationId xmlns:p14="http://schemas.microsoft.com/office/powerpoint/2010/main" val="365082085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ntent 3 columns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336B7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336B7D"/>
              </a:buClr>
              <a:defRPr sz="1400"/>
            </a:lvl2pPr>
            <a:lvl3pPr>
              <a:lnSpc>
                <a:spcPct val="100000"/>
              </a:lnSpc>
              <a:spcBef>
                <a:spcPts val="0"/>
              </a:spcBef>
              <a:buClr>
                <a:srgbClr val="336B7D"/>
              </a:buClr>
              <a:defRPr sz="1400"/>
            </a:lvl3pPr>
            <a:lvl4pPr>
              <a:lnSpc>
                <a:spcPct val="100000"/>
              </a:lnSpc>
              <a:spcBef>
                <a:spcPts val="0"/>
              </a:spcBef>
              <a:buClr>
                <a:srgbClr val="336B7D"/>
              </a:buClr>
              <a:defRPr sz="1400"/>
            </a:lvl4pPr>
            <a:lvl5pPr>
              <a:lnSpc>
                <a:spcPct val="100000"/>
              </a:lnSpc>
              <a:spcBef>
                <a:spcPts val="0"/>
              </a:spcBef>
              <a:buClr>
                <a:srgbClr val="336B7D"/>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895381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4A83294C-1936-4CD3-AC96-183B49BFF598}"/>
              </a:ext>
              <a:ext uri="{C183D7F6-B498-43B3-948B-1728B52AA6E4}">
                <adec:decorative xmlns:adec="http://schemas.microsoft.com/office/drawing/2017/decorative" val="1"/>
              </a:ext>
            </a:extLst>
          </p:cNvPr>
          <p:cNvSpPr>
            <a:spLocks noGrp="1"/>
          </p:cNvSpPr>
          <p:nvPr>
            <p:ph type="pic" sz="quarter" idx="10" hasCustomPrompt="1"/>
          </p:nvPr>
        </p:nvSpPr>
        <p:spPr>
          <a:xfrm>
            <a:off x="6858000" y="0"/>
            <a:ext cx="5334000" cy="6858000"/>
          </a:xfrm>
          <a:custGeom>
            <a:avLst/>
            <a:gdLst>
              <a:gd name="connsiteX0" fmla="*/ 4928547 w 5334000"/>
              <a:gd name="connsiteY0" fmla="*/ 205058 h 6858000"/>
              <a:gd name="connsiteX1" fmla="*/ 4704163 w 5334000"/>
              <a:gd name="connsiteY1" fmla="*/ 436971 h 6858000"/>
              <a:gd name="connsiteX2" fmla="*/ 4781891 w 5334000"/>
              <a:gd name="connsiteY2" fmla="*/ 551459 h 6858000"/>
              <a:gd name="connsiteX3" fmla="*/ 4861085 w 5334000"/>
              <a:gd name="connsiteY3" fmla="*/ 552927 h 6858000"/>
              <a:gd name="connsiteX4" fmla="*/ 4893166 w 5334000"/>
              <a:gd name="connsiteY4" fmla="*/ 536965 h 6858000"/>
              <a:gd name="connsiteX5" fmla="*/ 4919548 w 5334000"/>
              <a:gd name="connsiteY5" fmla="*/ 513474 h 6858000"/>
              <a:gd name="connsiteX6" fmla="*/ 4912504 w 5334000"/>
              <a:gd name="connsiteY6" fmla="*/ 536398 h 6858000"/>
              <a:gd name="connsiteX7" fmla="*/ 4847703 w 5334000"/>
              <a:gd name="connsiteY7" fmla="*/ 579359 h 6858000"/>
              <a:gd name="connsiteX8" fmla="*/ 4902002 w 5334000"/>
              <a:gd name="connsiteY8" fmla="*/ 594046 h 6858000"/>
              <a:gd name="connsiteX9" fmla="*/ 5031144 w 5334000"/>
              <a:gd name="connsiteY9" fmla="*/ 551453 h 6858000"/>
              <a:gd name="connsiteX10" fmla="*/ 4966573 w 5334000"/>
              <a:gd name="connsiteY10" fmla="*/ 494172 h 6858000"/>
              <a:gd name="connsiteX11" fmla="*/ 5031144 w 5334000"/>
              <a:gd name="connsiteY11" fmla="*/ 525016 h 6858000"/>
              <a:gd name="connsiteX12" fmla="*/ 5116376 w 5334000"/>
              <a:gd name="connsiteY12" fmla="*/ 467391 h 6858000"/>
              <a:gd name="connsiteX13" fmla="*/ 5123591 w 5334000"/>
              <a:gd name="connsiteY13" fmla="*/ 431058 h 6858000"/>
              <a:gd name="connsiteX14" fmla="*/ 5123599 w 5334000"/>
              <a:gd name="connsiteY14" fmla="*/ 431100 h 6858000"/>
              <a:gd name="connsiteX15" fmla="*/ 5123599 w 5334000"/>
              <a:gd name="connsiteY15" fmla="*/ 431017 h 6858000"/>
              <a:gd name="connsiteX16" fmla="*/ 5123599 w 5334000"/>
              <a:gd name="connsiteY16" fmla="*/ 428164 h 6858000"/>
              <a:gd name="connsiteX17" fmla="*/ 5051738 w 5334000"/>
              <a:gd name="connsiteY17" fmla="*/ 279916 h 6858000"/>
              <a:gd name="connsiteX18" fmla="*/ 4938813 w 5334000"/>
              <a:gd name="connsiteY18" fmla="*/ 209461 h 6858000"/>
              <a:gd name="connsiteX19" fmla="*/ 4928547 w 5334000"/>
              <a:gd name="connsiteY19" fmla="*/ 205058 h 6858000"/>
              <a:gd name="connsiteX20" fmla="*/ 0 w 5334000"/>
              <a:gd name="connsiteY20" fmla="*/ 0 h 6858000"/>
              <a:gd name="connsiteX21" fmla="*/ 5334000 w 5334000"/>
              <a:gd name="connsiteY21" fmla="*/ 0 h 6858000"/>
              <a:gd name="connsiteX22" fmla="*/ 5334000 w 5334000"/>
              <a:gd name="connsiteY22" fmla="*/ 6858000 h 6858000"/>
              <a:gd name="connsiteX23" fmla="*/ 0 w 5334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334000" h="6858000">
                <a:moveTo>
                  <a:pt x="4928547" y="205058"/>
                </a:moveTo>
                <a:cubicBezTo>
                  <a:pt x="4878684" y="265238"/>
                  <a:pt x="4704163" y="310740"/>
                  <a:pt x="4704163" y="436971"/>
                </a:cubicBezTo>
                <a:cubicBezTo>
                  <a:pt x="4704163" y="486876"/>
                  <a:pt x="4734961" y="533846"/>
                  <a:pt x="4781891" y="551459"/>
                </a:cubicBezTo>
                <a:cubicBezTo>
                  <a:pt x="4808289" y="561734"/>
                  <a:pt x="4834687" y="561734"/>
                  <a:pt x="4861085" y="552927"/>
                </a:cubicBezTo>
                <a:cubicBezTo>
                  <a:pt x="4872818" y="549258"/>
                  <a:pt x="4883450" y="543753"/>
                  <a:pt x="4893166" y="536965"/>
                </a:cubicBezTo>
                <a:lnTo>
                  <a:pt x="4919548" y="513474"/>
                </a:lnTo>
                <a:lnTo>
                  <a:pt x="4912504" y="536398"/>
                </a:lnTo>
                <a:cubicBezTo>
                  <a:pt x="4900809" y="558154"/>
                  <a:pt x="4876320" y="574953"/>
                  <a:pt x="4847703" y="579359"/>
                </a:cubicBezTo>
                <a:cubicBezTo>
                  <a:pt x="4856508" y="588171"/>
                  <a:pt x="4877054" y="594046"/>
                  <a:pt x="4902002" y="594046"/>
                </a:cubicBezTo>
                <a:cubicBezTo>
                  <a:pt x="4947495" y="594046"/>
                  <a:pt x="5003261" y="580827"/>
                  <a:pt x="5031144" y="551453"/>
                </a:cubicBezTo>
                <a:cubicBezTo>
                  <a:pt x="4992989" y="552921"/>
                  <a:pt x="4968041" y="527953"/>
                  <a:pt x="4966573" y="494172"/>
                </a:cubicBezTo>
                <a:cubicBezTo>
                  <a:pt x="4984183" y="516203"/>
                  <a:pt x="5006196" y="525016"/>
                  <a:pt x="5031144" y="525016"/>
                </a:cubicBezTo>
                <a:cubicBezTo>
                  <a:pt x="5069667" y="525016"/>
                  <a:pt x="5102411" y="501057"/>
                  <a:pt x="5116376" y="467391"/>
                </a:cubicBezTo>
                <a:lnTo>
                  <a:pt x="5123591" y="431058"/>
                </a:lnTo>
                <a:lnTo>
                  <a:pt x="5123599" y="431100"/>
                </a:lnTo>
                <a:lnTo>
                  <a:pt x="5123599" y="431017"/>
                </a:lnTo>
                <a:lnTo>
                  <a:pt x="5123599" y="428164"/>
                </a:lnTo>
                <a:cubicBezTo>
                  <a:pt x="5123599" y="369452"/>
                  <a:pt x="5094268" y="319547"/>
                  <a:pt x="5051738" y="279916"/>
                </a:cubicBezTo>
                <a:cubicBezTo>
                  <a:pt x="5019473" y="249092"/>
                  <a:pt x="4979876" y="227075"/>
                  <a:pt x="4938813" y="209461"/>
                </a:cubicBezTo>
                <a:cubicBezTo>
                  <a:pt x="4935879" y="207994"/>
                  <a:pt x="4932946" y="206526"/>
                  <a:pt x="4928547" y="205058"/>
                </a:cubicBezTo>
                <a:close/>
                <a:moveTo>
                  <a:pt x="0" y="0"/>
                </a:moveTo>
                <a:lnTo>
                  <a:pt x="5334000" y="0"/>
                </a:lnTo>
                <a:lnTo>
                  <a:pt x="5334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 with alt text</a:t>
            </a:r>
            <a:endParaRPr lang="en-GB"/>
          </a:p>
        </p:txBody>
      </p:sp>
    </p:spTree>
    <p:extLst>
      <p:ext uri="{BB962C8B-B14F-4D97-AF65-F5344CB8AC3E}">
        <p14:creationId xmlns:p14="http://schemas.microsoft.com/office/powerpoint/2010/main" val="116737293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1_Section A – Narrow">
    <p:bg>
      <p:bgPr>
        <a:solidFill>
          <a:schemeClr val="accent3"/>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332" y="0"/>
            <a:ext cx="9790256" cy="6858000"/>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0" y="-1"/>
            <a:ext cx="4562277" cy="6858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446909"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10937"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584783"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135551"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446757" y="1600264"/>
            <a:ext cx="3641725" cy="1336675"/>
          </a:xfrm>
          <a:prstGeom prst="rect">
            <a:avLst/>
          </a:prstGeom>
        </p:spPr>
        <p:txBody>
          <a:bodyPr/>
          <a:lstStyle>
            <a:lvl1pPr marL="0" indent="0" algn="ctr">
              <a:buNone/>
              <a:defRPr sz="9600">
                <a:solidFill>
                  <a:schemeClr val="bg1"/>
                </a:solidFill>
                <a:latin typeface="Ubuntu" panose="020B0504030602030204" pitchFamily="34" charset="0"/>
              </a:defRPr>
            </a:lvl1pPr>
          </a:lstStyle>
          <a:p>
            <a:pPr lvl="0"/>
            <a:r>
              <a:rPr lang="en-US"/>
              <a:t>1</a:t>
            </a:r>
            <a:endParaRPr lang="en-GB"/>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4635398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3_Section A – Narrow">
    <p:bg>
      <p:bgPr>
        <a:solidFill>
          <a:schemeClr val="accent3"/>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20694" y="0"/>
            <a:ext cx="10571305" cy="6858000"/>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0" y="-1"/>
            <a:ext cx="4562277" cy="6858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446909"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10937"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584783"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135551"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446757" y="1600264"/>
            <a:ext cx="3641725" cy="1336675"/>
          </a:xfrm>
          <a:prstGeom prst="rect">
            <a:avLst/>
          </a:prstGeom>
        </p:spPr>
        <p:txBody>
          <a:bodyPr/>
          <a:lstStyle>
            <a:lvl1pPr marL="0" indent="0" algn="ctr">
              <a:buNone/>
              <a:defRPr sz="9600">
                <a:solidFill>
                  <a:schemeClr val="bg1"/>
                </a:solidFill>
                <a:latin typeface="Ubuntu" panose="020B0504030602030204" pitchFamily="34" charset="0"/>
              </a:defRPr>
            </a:lvl1pPr>
          </a:lstStyle>
          <a:p>
            <a:pPr lvl="0"/>
            <a:r>
              <a:rPr lang="en-US"/>
              <a:t>1</a:t>
            </a:r>
            <a:endParaRPr lang="en-GB"/>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5598738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2_Section A – Narrow">
    <p:bg>
      <p:bgPr>
        <a:solidFill>
          <a:schemeClr val="accent3"/>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954069" y="0"/>
            <a:ext cx="10571305" cy="6858000"/>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0" y="-1"/>
            <a:ext cx="4562277" cy="6858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446909"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10937"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584783"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135551"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446757" y="1600264"/>
            <a:ext cx="3641725" cy="1336675"/>
          </a:xfrm>
          <a:prstGeom prst="rect">
            <a:avLst/>
          </a:prstGeom>
        </p:spPr>
        <p:txBody>
          <a:bodyPr/>
          <a:lstStyle>
            <a:lvl1pPr marL="0" indent="0" algn="ctr">
              <a:buNone/>
              <a:defRPr sz="9600">
                <a:solidFill>
                  <a:schemeClr val="bg1"/>
                </a:solidFill>
                <a:latin typeface="Ubuntu" panose="020B0504030602030204" pitchFamily="34" charset="0"/>
              </a:defRPr>
            </a:lvl1pPr>
          </a:lstStyle>
          <a:p>
            <a:pPr lvl="0"/>
            <a:r>
              <a:rPr lang="en-US"/>
              <a:t>1</a:t>
            </a:r>
            <a:endParaRPr lang="en-GB"/>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7896286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solidFill>
                <a:prstClr val="black"/>
              </a:solidFill>
            </a:endParaRP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1224165414"/>
      </p:ext>
    </p:extLst>
  </p:cSld>
  <p:clrMapOvr>
    <a:masterClrMapping/>
  </p:clrMapOvr>
  <p:extLst>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dirty="0"/>
              <a:t>Click to edit Master title style</a:t>
            </a:r>
            <a:endParaRPr lang="en-GB" dirty="0"/>
          </a:p>
        </p:txBody>
      </p:sp>
      <p:pic>
        <p:nvPicPr>
          <p:cNvPr id="5" name="Image 4" descr="Une image contenant texte&#10;&#10;Description générée automatiquement">
            <a:extLst>
              <a:ext uri="{FF2B5EF4-FFF2-40B4-BE49-F238E27FC236}">
                <a16:creationId xmlns:a16="http://schemas.microsoft.com/office/drawing/2014/main" id="{C4E46200-DE2C-4A6B-A342-FC4510C86DB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408" y="260648"/>
            <a:ext cx="3024000" cy="1226177"/>
          </a:xfrm>
          <a:prstGeom prst="rect">
            <a:avLst/>
          </a:prstGeom>
        </p:spPr>
      </p:pic>
      <p:pic>
        <p:nvPicPr>
          <p:cNvPr id="6" name="Image 5" descr="Une image contenant invertébré&#10;&#10;Description générée automatiquement">
            <a:extLst>
              <a:ext uri="{FF2B5EF4-FFF2-40B4-BE49-F238E27FC236}">
                <a16:creationId xmlns:a16="http://schemas.microsoft.com/office/drawing/2014/main" id="{059B616F-0894-4910-B69D-B9837904EDB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838701" y="0"/>
            <a:ext cx="7372350" cy="6858000"/>
          </a:xfrm>
          <a:prstGeom prst="rect">
            <a:avLst/>
          </a:prstGeom>
        </p:spPr>
      </p:pic>
    </p:spTree>
    <p:extLst>
      <p:ext uri="{BB962C8B-B14F-4D97-AF65-F5344CB8AC3E}">
        <p14:creationId xmlns:p14="http://schemas.microsoft.com/office/powerpoint/2010/main" val="2532796498"/>
      </p:ext>
    </p:extLst>
  </p:cSld>
  <p:clrMapOvr>
    <a:masterClrMapping/>
  </p:clrMapOvr>
  <p:extLst>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spTree>
    <p:extLst>
      <p:ext uri="{BB962C8B-B14F-4D97-AF65-F5344CB8AC3E}">
        <p14:creationId xmlns:p14="http://schemas.microsoft.com/office/powerpoint/2010/main" val="1082730914"/>
      </p:ext>
    </p:extLst>
  </p:cSld>
  <p:clrMapOvr>
    <a:masterClrMapping/>
  </p:clrMapOvr>
  <p:extLst>
    <p:ext uri="{DCECCB84-F9BA-43D5-87BE-67443E8EF086}">
      <p15:sldGuideLst xmlns:p15="http://schemas.microsoft.com/office/powerpoint/2012/main"/>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46244648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922635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Tree>
    <p:extLst>
      <p:ext uri="{BB962C8B-B14F-4D97-AF65-F5344CB8AC3E}">
        <p14:creationId xmlns:p14="http://schemas.microsoft.com/office/powerpoint/2010/main" val="190282656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59173915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44666496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90884555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16443552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a:xfrm>
            <a:off x="404813" y="188640"/>
            <a:ext cx="10947772" cy="716711"/>
          </a:xfrm>
        </p:spPr>
        <p:txBody>
          <a:bodyPr anchor="t"/>
          <a:lstStyle>
            <a:lvl1pPr>
              <a:defRPr sz="2400"/>
            </a:lvl1pPr>
          </a:lstStyle>
          <a:p>
            <a:r>
              <a:rPr lang="en-US" dirty="0"/>
              <a:t>Click to edit Master title style</a:t>
            </a:r>
            <a:endParaRPr lang="de-DE" dirty="0"/>
          </a:p>
        </p:txBody>
      </p:sp>
    </p:spTree>
    <p:extLst>
      <p:ext uri="{BB962C8B-B14F-4D97-AF65-F5344CB8AC3E}">
        <p14:creationId xmlns:p14="http://schemas.microsoft.com/office/powerpoint/2010/main" val="162252803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122643600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9557432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259414204"/>
      </p:ext>
    </p:extLst>
  </p:cSld>
  <p:clrMapOvr>
    <a:masterClrMapping/>
  </p:clrMapOvr>
  <p:extLst>
    <p:ext uri="{DCECCB84-F9BA-43D5-87BE-67443E8EF086}">
      <p15:sldGuideLst xmlns:p15="http://schemas.microsoft.com/office/powerpoint/2012/main"/>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7186613" y="3825303"/>
            <a:ext cx="4562475" cy="1772793"/>
          </a:xfrm>
        </p:spPr>
        <p:txBody>
          <a:bodyPr vert="horz" wrap="square" lIns="72000" tIns="0" rIns="0" bIns="0" rtlCol="0" anchor="ctr">
            <a:spAutoFit/>
          </a:bodyPr>
          <a:lstStyle>
            <a:lvl1pPr>
              <a:lnSpc>
                <a:spcPct val="80000"/>
              </a:lnSpc>
              <a:defRPr lang="en-GB" sz="4800" dirty="0">
                <a:solidFill>
                  <a:schemeClr val="bg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368861989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4093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50713733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Tree>
    <p:extLst>
      <p:ext uri="{BB962C8B-B14F-4D97-AF65-F5344CB8AC3E}">
        <p14:creationId xmlns:p14="http://schemas.microsoft.com/office/powerpoint/2010/main" val="385767297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422435739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dirty="0">
                <a:solidFill>
                  <a:srgbClr val="FFFFFF"/>
                </a:solidFill>
                <a:cs typeface="Arial"/>
              </a:rPr>
              <a:t>This presentation contains information that may be privileged or confidential and is the property of the Capgemini Group.</a:t>
            </a:r>
          </a:p>
          <a:p>
            <a:pPr>
              <a:spcAft>
                <a:spcPts val="600"/>
              </a:spcAft>
            </a:pPr>
            <a:r>
              <a:rPr lang="en-US" sz="700" dirty="0">
                <a:solidFill>
                  <a:srgbClr val="FFFFFF"/>
                </a:solidFill>
                <a:cs typeface="Arial"/>
              </a:rPr>
              <a:t>Copyright © 2022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US" sz="900" dirty="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325,000 team members more than 50 countries. With its strong 55-year heritage and deep industry expertise, Capgemini is trusted by its clients to address the entire breadth of their business needs, from strategy and design to operations, fueled by the fast evolving and innovative world of cloud, data, AI, connectivity, software, digital engineering and platforms. The Group reported in 2021 global revenues of €18 billion.</a:t>
            </a: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rgbClr val="FFFFFF"/>
                </a:solidFill>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ts val="1200"/>
              </a:lnSpc>
              <a:defRPr/>
            </a:pPr>
            <a:r>
              <a:rPr lang="en-GB" sz="900" dirty="0">
                <a:solidFill>
                  <a:srgbClr val="FFFFFF"/>
                </a:solidFill>
              </a:rPr>
              <a:t>Get the Future You Want </a:t>
            </a:r>
            <a:r>
              <a:rPr lang="en-US" sz="900" dirty="0">
                <a:solidFill>
                  <a:srgbClr val="FFFFFF"/>
                </a:solidFill>
              </a:rPr>
              <a:t>|</a:t>
            </a:r>
            <a:r>
              <a:rPr lang="en-GB" sz="900" dirty="0">
                <a:solidFill>
                  <a:srgbClr val="FFFFFF"/>
                </a:solidFill>
              </a:rPr>
              <a:t> </a:t>
            </a:r>
            <a:r>
              <a:rPr lang="en-US" sz="1050" dirty="0">
                <a:solidFill>
                  <a:srgbClr val="12ABDB"/>
                </a:solidFill>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509272467"/>
      </p:ext>
    </p:extLst>
  </p:cSld>
  <p:clrMapOvr>
    <a:masterClrMapping/>
  </p:clrMapOvr>
  <p:extLst>
    <p:ext uri="{DCECCB84-F9BA-43D5-87BE-67443E8EF086}">
      <p15:sldGuideLst xmlns:p15="http://schemas.microsoft.com/office/powerpoint/2012/main"/>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1803869705"/>
      </p:ext>
    </p:extLst>
  </p:cSld>
  <p:clrMapOvr>
    <a:masterClrMapping/>
  </p:clrMapOvr>
  <p:extLst>
    <p:ext uri="{DCECCB84-F9BA-43D5-87BE-67443E8EF086}">
      <p15:sldGuideLst xmlns:p15="http://schemas.microsoft.com/office/powerpoint/2012/main"/>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417513" y="286588"/>
            <a:ext cx="10947772" cy="838950"/>
          </a:xfrm>
        </p:spPr>
        <p:txBody>
          <a:bodyPr vert="horz" lIns="0" tIns="0" rIns="0" bIns="0" rtlCol="0" anchor="t">
            <a:noAutofit/>
          </a:bodyPr>
          <a:lstStyle>
            <a:lvl1pPr>
              <a:lnSpc>
                <a:spcPct val="100000"/>
              </a:lnSpc>
              <a:defRPr lang="en-GB" dirty="0"/>
            </a:lvl1pPr>
          </a:lstStyle>
          <a:p>
            <a:pPr lvl="0"/>
            <a:r>
              <a:rPr lang="en-US" dirty="0"/>
              <a:t>Click to edit Master title style</a:t>
            </a:r>
            <a:endParaRPr lang="en-GB" dirty="0"/>
          </a:p>
        </p:txBody>
      </p:sp>
    </p:spTree>
    <p:extLst>
      <p:ext uri="{BB962C8B-B14F-4D97-AF65-F5344CB8AC3E}">
        <p14:creationId xmlns:p14="http://schemas.microsoft.com/office/powerpoint/2010/main" val="269944833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2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50200" y="0"/>
            <a:ext cx="5545800" cy="1105200"/>
          </a:xfrm>
        </p:spPr>
        <p:txBody>
          <a:bodyPr vert="horz" lIns="0" tIns="180000" rIns="0" bIns="0" rtlCol="0" anchor="t">
            <a:noAutofit/>
          </a:bodyPr>
          <a:lstStyle>
            <a:lvl1pPr>
              <a:defRPr lang="en-GB" dirty="0"/>
            </a:lvl1pPr>
          </a:lstStyle>
          <a:p>
            <a:pPr lvl="0"/>
            <a:r>
              <a:rPr lang="en-US"/>
              <a:t>Click to edit Master title style</a:t>
            </a:r>
            <a:endParaRPr lang="en-GB"/>
          </a:p>
        </p:txBody>
      </p:sp>
    </p:spTree>
    <p:extLst>
      <p:ext uri="{BB962C8B-B14F-4D97-AF65-F5344CB8AC3E}">
        <p14:creationId xmlns:p14="http://schemas.microsoft.com/office/powerpoint/2010/main" val="122584761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Only-Gre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3BEF55-7C33-4580-9209-9DA992392574}"/>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000000"/>
              </a:solidFill>
            </a:endParaRPr>
          </a:p>
        </p:txBody>
      </p:sp>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vert="horz" lIns="0" tIns="0" rIns="0" bIns="0" rtlCol="0" anchor="t">
            <a:normAutofit/>
          </a:bodyPr>
          <a:lstStyle>
            <a:lvl1pPr>
              <a:defRPr lang="en-GB" dirty="0">
                <a:solidFill>
                  <a:schemeClr val="accent3"/>
                </a:solidFill>
              </a:defRPr>
            </a:lvl1pPr>
          </a:lstStyle>
          <a:p>
            <a:pPr lvl="0">
              <a:lnSpc>
                <a:spcPts val="3000"/>
              </a:lnSpc>
            </a:pPr>
            <a:r>
              <a:rPr lang="en-US"/>
              <a:t>Click to edit Master title style</a:t>
            </a:r>
            <a:endParaRPr lang="en-GB"/>
          </a:p>
        </p:txBody>
      </p:sp>
      <p:sp>
        <p:nvSpPr>
          <p:cNvPr id="8" name="Retângulo 43">
            <a:extLst>
              <a:ext uri="{FF2B5EF4-FFF2-40B4-BE49-F238E27FC236}">
                <a16:creationId xmlns:a16="http://schemas.microsoft.com/office/drawing/2014/main" id="{44B882DE-A59A-4A50-9427-AD74856AA6B8}"/>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rgbClr val="EDEDED">
                    <a:lumMod val="50000"/>
                  </a:srgbClr>
                </a:solidFill>
                <a:cs typeface="Arial" panose="020B0604020202020204" pitchFamily="34" charset="0"/>
              </a:rPr>
              <a:pPr algn="r"/>
              <a:t>‹#›</a:t>
            </a:fld>
            <a:endParaRPr lang="en-US" sz="800" dirty="0">
              <a:solidFill>
                <a:srgbClr val="EDEDED">
                  <a:lumMod val="50000"/>
                </a:srgbClr>
              </a:solidFill>
              <a:cs typeface="Arial" panose="020B0604020202020204" pitchFamily="34" charset="0"/>
            </a:endParaRPr>
          </a:p>
        </p:txBody>
      </p:sp>
      <p:pic>
        <p:nvPicPr>
          <p:cNvPr id="10" name="Graphic 9">
            <a:extLst>
              <a:ext uri="{FF2B5EF4-FFF2-40B4-BE49-F238E27FC236}">
                <a16:creationId xmlns:a16="http://schemas.microsoft.com/office/drawing/2014/main" id="{C34CF688-BC1F-49FC-B856-E6E0C444B011}"/>
              </a:ext>
            </a:extLst>
          </p:cNvPr>
          <p:cNvPicPr>
            <a:picLocks noChangeAspect="1"/>
          </p:cNvPicPr>
          <p:nvPr userDrawn="1"/>
        </p:nvPicPr>
        <p:blipFill rotWithShape="1">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81950040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nchor="t"/>
          <a:lstStyle/>
          <a:p>
            <a:r>
              <a:rPr lang="en-US" dirty="0"/>
              <a:t>Click to edit Master title style</a:t>
            </a:r>
            <a:endParaRPr lang="en-GB" dirty="0"/>
          </a:p>
        </p:txBody>
      </p:sp>
    </p:spTree>
    <p:extLst>
      <p:ext uri="{BB962C8B-B14F-4D97-AF65-F5344CB8AC3E}">
        <p14:creationId xmlns:p14="http://schemas.microsoft.com/office/powerpoint/2010/main" val="131485836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itle 1"/>
          <p:cNvSpPr>
            <a:spLocks noGrp="1"/>
          </p:cNvSpPr>
          <p:nvPr>
            <p:ph type="title"/>
          </p:nvPr>
        </p:nvSpPr>
        <p:spPr>
          <a:xfrm>
            <a:off x="415699" y="280273"/>
            <a:ext cx="10941108" cy="844589"/>
          </a:xfrm>
          <a:prstGeom prst="rect">
            <a:avLst/>
          </a:prstGeom>
        </p:spPr>
        <p:txBody>
          <a:bodyPr lIns="0" tIns="0" rIns="0" bIns="0" anchor="t"/>
          <a:lstStyle>
            <a:lvl1pPr>
              <a:lnSpc>
                <a:spcPct val="100000"/>
              </a:lnSpc>
              <a:defRPr sz="2400">
                <a:solidFill>
                  <a:schemeClr val="tx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51676093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C13F-8575-4DD2-986E-E40B8431AA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895637-CF80-4711-AB88-3CB108BA2E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5818C7-19B8-4802-AC7E-EF2852D65EB4}"/>
              </a:ext>
            </a:extLst>
          </p:cNvPr>
          <p:cNvSpPr>
            <a:spLocks noGrp="1"/>
          </p:cNvSpPr>
          <p:nvPr>
            <p:ph type="dt" sz="half" idx="10"/>
          </p:nvPr>
        </p:nvSpPr>
        <p:spPr/>
        <p:txBody>
          <a:bodyPr/>
          <a:lstStyle/>
          <a:p>
            <a:fld id="{2E9B3ECA-21B4-4670-994B-4EE7048C6D97}" type="datetimeFigureOut">
              <a:rPr lang="en-US" smtClean="0"/>
              <a:t>12/1/2023</a:t>
            </a:fld>
            <a:endParaRPr lang="en-US" dirty="0"/>
          </a:p>
        </p:txBody>
      </p:sp>
      <p:sp>
        <p:nvSpPr>
          <p:cNvPr id="5" name="Footer Placeholder 4">
            <a:extLst>
              <a:ext uri="{FF2B5EF4-FFF2-40B4-BE49-F238E27FC236}">
                <a16:creationId xmlns:a16="http://schemas.microsoft.com/office/drawing/2014/main" id="{FB1BA08B-F065-4ADE-A38E-50E3E58A406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494AF0-620E-45AE-A6BC-170DBBDAEC3A}"/>
              </a:ext>
            </a:extLst>
          </p:cNvPr>
          <p:cNvSpPr>
            <a:spLocks noGrp="1"/>
          </p:cNvSpPr>
          <p:nvPr>
            <p:ph type="sldNum" sz="quarter" idx="12"/>
          </p:nvPr>
        </p:nvSpPr>
        <p:spPr/>
        <p:txBody>
          <a:bodyPr/>
          <a:lstStyle/>
          <a:p>
            <a:fld id="{03E496C3-31DF-432F-B2B1-063B3C767659}" type="slidenum">
              <a:rPr lang="en-US" smtClean="0"/>
              <a:t>‹#›</a:t>
            </a:fld>
            <a:endParaRPr lang="en-US" dirty="0"/>
          </a:p>
        </p:txBody>
      </p:sp>
    </p:spTree>
    <p:extLst>
      <p:ext uri="{BB962C8B-B14F-4D97-AF65-F5344CB8AC3E}">
        <p14:creationId xmlns:p14="http://schemas.microsoft.com/office/powerpoint/2010/main" val="2820465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2877721143"/>
      </p:ext>
    </p:extLst>
  </p:cSld>
  <p:clrMapOvr>
    <a:masterClrMapping/>
  </p:clrMapOvr>
  <p:extLst>
    <p:ext uri="{DCECCB84-F9BA-43D5-87BE-67443E8EF086}">
      <p15:sldGuideLst xmlns:p15="http://schemas.microsoft.com/office/powerpoint/2012/main"/>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userDrawn="1">
  <p:cSld name="1_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17780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8" name="Title 2">
            <a:extLst>
              <a:ext uri="{FF2B5EF4-FFF2-40B4-BE49-F238E27FC236}">
                <a16:creationId xmlns:a16="http://schemas.microsoft.com/office/drawing/2014/main" id="{FCBB97BA-D555-45A7-AA05-890F8628DD5C}"/>
              </a:ext>
            </a:extLst>
          </p:cNvPr>
          <p:cNvSpPr>
            <a:spLocks noGrp="1"/>
          </p:cNvSpPr>
          <p:nvPr>
            <p:ph type="title"/>
          </p:nvPr>
        </p:nvSpPr>
        <p:spPr>
          <a:xfrm>
            <a:off x="404813" y="404540"/>
            <a:ext cx="10947772" cy="922610"/>
          </a:xfrm>
        </p:spPr>
        <p:txBody>
          <a:bodyPr anchor="t"/>
          <a:lstStyle>
            <a:lvl1pPr>
              <a:defRPr sz="2600">
                <a:solidFill>
                  <a:schemeClr val="accent4"/>
                </a:solidFill>
              </a:defRPr>
            </a:lvl1pPr>
          </a:lstStyle>
          <a:p>
            <a:r>
              <a:rPr lang="en-US"/>
              <a:t>Click to edit Master title style</a:t>
            </a:r>
            <a:endParaRPr lang="de-DE"/>
          </a:p>
        </p:txBody>
      </p:sp>
      <p:sp>
        <p:nvSpPr>
          <p:cNvPr id="9" name="Rectangle 27">
            <a:extLst>
              <a:ext uri="{FF2B5EF4-FFF2-40B4-BE49-F238E27FC236}">
                <a16:creationId xmlns:a16="http://schemas.microsoft.com/office/drawing/2014/main" id="{9B47ED30-D803-4A84-9CB3-F1A1D916770C}"/>
              </a:ext>
            </a:extLst>
          </p:cNvPr>
          <p:cNvSpPr/>
          <p:nvPr userDrawn="1"/>
        </p:nvSpPr>
        <p:spPr>
          <a:xfrm>
            <a:off x="404813" y="6512573"/>
            <a:ext cx="2619841" cy="219456"/>
          </a:xfrm>
          <a:prstGeom prst="rect">
            <a:avLst/>
          </a:prstGeom>
        </p:spPr>
        <p:txBody>
          <a:bodyPr wrap="square" lIns="0" tIns="0" rIns="0" bIns="0" anchor="ctr" anchorCtr="0">
            <a:noAutofit/>
          </a:bodyPr>
          <a:lstStyle/>
          <a:p>
            <a:pPr algn="r">
              <a:defRPr/>
            </a:pPr>
            <a:r>
              <a:rPr lang="en-IN" sz="700" dirty="0">
                <a:solidFill>
                  <a:srgbClr val="A6A6A6"/>
                </a:solidFill>
                <a:cs typeface="Arial" panose="020B0604020202020204" pitchFamily="34" charset="0"/>
              </a:rPr>
              <a:t>Capgemini World Retail Banking Report 2022 Global Client Deck</a:t>
            </a:r>
            <a:endParaRPr lang="en-GB" sz="700" dirty="0">
              <a:solidFill>
                <a:srgbClr val="A6A6A6"/>
              </a:solidFill>
              <a:cs typeface="Arial" panose="020B0604020202020204" pitchFamily="34" charset="0"/>
            </a:endParaRPr>
          </a:p>
        </p:txBody>
      </p:sp>
    </p:spTree>
    <p:extLst>
      <p:ext uri="{BB962C8B-B14F-4D97-AF65-F5344CB8AC3E}">
        <p14:creationId xmlns:p14="http://schemas.microsoft.com/office/powerpoint/2010/main" val="39079460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11" name="Title 1"/>
          <p:cNvSpPr>
            <a:spLocks noGrp="1"/>
          </p:cNvSpPr>
          <p:nvPr>
            <p:ph type="title"/>
          </p:nvPr>
        </p:nvSpPr>
        <p:spPr>
          <a:xfrm>
            <a:off x="227349" y="0"/>
            <a:ext cx="11125236" cy="1104900"/>
          </a:xfrm>
          <a:prstGeom prst="rect">
            <a:avLst/>
          </a:prstGeom>
        </p:spPr>
        <p:txBody>
          <a:bodyPr/>
          <a:lstStyle/>
          <a:p>
            <a:r>
              <a:rPr lang="en-US"/>
              <a:t>Click to edit Master title style</a:t>
            </a:r>
            <a:endParaRPr lang="en-GB"/>
          </a:p>
        </p:txBody>
      </p:sp>
      <p:sp>
        <p:nvSpPr>
          <p:cNvPr id="20" name="Picture Placeholder 47">
            <a:extLst>
              <a:ext uri="{FF2B5EF4-FFF2-40B4-BE49-F238E27FC236}">
                <a16:creationId xmlns:a16="http://schemas.microsoft.com/office/drawing/2014/main" id="{51CA337D-4B25-44C1-847A-AC0D74277B60}"/>
              </a:ext>
              <a:ext uri="{C183D7F6-B498-43B3-948B-1728B52AA6E4}">
                <adec:decorative xmlns:adec="http://schemas.microsoft.com/office/drawing/2017/decorative" val="1"/>
              </a:ext>
            </a:extLst>
          </p:cNvPr>
          <p:cNvSpPr>
            <a:spLocks noGrp="1"/>
          </p:cNvSpPr>
          <p:nvPr>
            <p:ph type="pic" sz="quarter" idx="19"/>
          </p:nvPr>
        </p:nvSpPr>
        <p:spPr>
          <a:xfrm>
            <a:off x="0" y="1192909"/>
            <a:ext cx="5591944" cy="5260428"/>
          </a:xfrm>
          <a:prstGeom prst="rect">
            <a:avLst/>
          </a:prstGeom>
        </p:spPr>
        <p:txBody>
          <a:bodyPr anchor="ctr"/>
          <a:lstStyle>
            <a:lvl1pPr algn="ctr">
              <a:defRPr/>
            </a:lvl1pPr>
          </a:lstStyle>
          <a:p>
            <a:r>
              <a:rPr lang="en-US"/>
              <a:t>Click icon to add picture</a:t>
            </a:r>
            <a:endParaRPr lang="pt-PT"/>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6600059" y="11929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6600059" y="1865049"/>
            <a:ext cx="5007742"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6600059" y="25371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6600059" y="320932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6600059" y="388146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6600059" y="45536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6600059" y="522574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6600059" y="58978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Tree>
    <p:extLst>
      <p:ext uri="{BB962C8B-B14F-4D97-AF65-F5344CB8AC3E}">
        <p14:creationId xmlns:p14="http://schemas.microsoft.com/office/powerpoint/2010/main" val="74800832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Content 3 columns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336B7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336B7D"/>
              </a:buClr>
              <a:defRPr sz="1400"/>
            </a:lvl2pPr>
            <a:lvl3pPr>
              <a:lnSpc>
                <a:spcPct val="100000"/>
              </a:lnSpc>
              <a:spcBef>
                <a:spcPts val="0"/>
              </a:spcBef>
              <a:buClr>
                <a:srgbClr val="336B7D"/>
              </a:buClr>
              <a:defRPr sz="1400"/>
            </a:lvl3pPr>
            <a:lvl4pPr>
              <a:lnSpc>
                <a:spcPct val="100000"/>
              </a:lnSpc>
              <a:spcBef>
                <a:spcPts val="0"/>
              </a:spcBef>
              <a:buClr>
                <a:srgbClr val="336B7D"/>
              </a:buClr>
              <a:defRPr sz="1400"/>
            </a:lvl4pPr>
            <a:lvl5pPr>
              <a:lnSpc>
                <a:spcPct val="100000"/>
              </a:lnSpc>
              <a:spcBef>
                <a:spcPts val="0"/>
              </a:spcBef>
              <a:buClr>
                <a:srgbClr val="336B7D"/>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236070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4A83294C-1936-4CD3-AC96-183B49BFF598}"/>
              </a:ext>
              <a:ext uri="{C183D7F6-B498-43B3-948B-1728B52AA6E4}">
                <adec:decorative xmlns:adec="http://schemas.microsoft.com/office/drawing/2017/decorative" val="1"/>
              </a:ext>
            </a:extLst>
          </p:cNvPr>
          <p:cNvSpPr>
            <a:spLocks noGrp="1"/>
          </p:cNvSpPr>
          <p:nvPr>
            <p:ph type="pic" sz="quarter" idx="10" hasCustomPrompt="1"/>
          </p:nvPr>
        </p:nvSpPr>
        <p:spPr>
          <a:xfrm>
            <a:off x="6858000" y="0"/>
            <a:ext cx="5334000" cy="6858000"/>
          </a:xfrm>
          <a:custGeom>
            <a:avLst/>
            <a:gdLst>
              <a:gd name="connsiteX0" fmla="*/ 4928547 w 5334000"/>
              <a:gd name="connsiteY0" fmla="*/ 205058 h 6858000"/>
              <a:gd name="connsiteX1" fmla="*/ 4704163 w 5334000"/>
              <a:gd name="connsiteY1" fmla="*/ 436971 h 6858000"/>
              <a:gd name="connsiteX2" fmla="*/ 4781891 w 5334000"/>
              <a:gd name="connsiteY2" fmla="*/ 551459 h 6858000"/>
              <a:gd name="connsiteX3" fmla="*/ 4861085 w 5334000"/>
              <a:gd name="connsiteY3" fmla="*/ 552927 h 6858000"/>
              <a:gd name="connsiteX4" fmla="*/ 4893166 w 5334000"/>
              <a:gd name="connsiteY4" fmla="*/ 536965 h 6858000"/>
              <a:gd name="connsiteX5" fmla="*/ 4919548 w 5334000"/>
              <a:gd name="connsiteY5" fmla="*/ 513474 h 6858000"/>
              <a:gd name="connsiteX6" fmla="*/ 4912504 w 5334000"/>
              <a:gd name="connsiteY6" fmla="*/ 536398 h 6858000"/>
              <a:gd name="connsiteX7" fmla="*/ 4847703 w 5334000"/>
              <a:gd name="connsiteY7" fmla="*/ 579359 h 6858000"/>
              <a:gd name="connsiteX8" fmla="*/ 4902002 w 5334000"/>
              <a:gd name="connsiteY8" fmla="*/ 594046 h 6858000"/>
              <a:gd name="connsiteX9" fmla="*/ 5031144 w 5334000"/>
              <a:gd name="connsiteY9" fmla="*/ 551453 h 6858000"/>
              <a:gd name="connsiteX10" fmla="*/ 4966573 w 5334000"/>
              <a:gd name="connsiteY10" fmla="*/ 494172 h 6858000"/>
              <a:gd name="connsiteX11" fmla="*/ 5031144 w 5334000"/>
              <a:gd name="connsiteY11" fmla="*/ 525016 h 6858000"/>
              <a:gd name="connsiteX12" fmla="*/ 5116376 w 5334000"/>
              <a:gd name="connsiteY12" fmla="*/ 467391 h 6858000"/>
              <a:gd name="connsiteX13" fmla="*/ 5123591 w 5334000"/>
              <a:gd name="connsiteY13" fmla="*/ 431058 h 6858000"/>
              <a:gd name="connsiteX14" fmla="*/ 5123599 w 5334000"/>
              <a:gd name="connsiteY14" fmla="*/ 431100 h 6858000"/>
              <a:gd name="connsiteX15" fmla="*/ 5123599 w 5334000"/>
              <a:gd name="connsiteY15" fmla="*/ 431017 h 6858000"/>
              <a:gd name="connsiteX16" fmla="*/ 5123599 w 5334000"/>
              <a:gd name="connsiteY16" fmla="*/ 428164 h 6858000"/>
              <a:gd name="connsiteX17" fmla="*/ 5051738 w 5334000"/>
              <a:gd name="connsiteY17" fmla="*/ 279916 h 6858000"/>
              <a:gd name="connsiteX18" fmla="*/ 4938813 w 5334000"/>
              <a:gd name="connsiteY18" fmla="*/ 209461 h 6858000"/>
              <a:gd name="connsiteX19" fmla="*/ 4928547 w 5334000"/>
              <a:gd name="connsiteY19" fmla="*/ 205058 h 6858000"/>
              <a:gd name="connsiteX20" fmla="*/ 0 w 5334000"/>
              <a:gd name="connsiteY20" fmla="*/ 0 h 6858000"/>
              <a:gd name="connsiteX21" fmla="*/ 5334000 w 5334000"/>
              <a:gd name="connsiteY21" fmla="*/ 0 h 6858000"/>
              <a:gd name="connsiteX22" fmla="*/ 5334000 w 5334000"/>
              <a:gd name="connsiteY22" fmla="*/ 6858000 h 6858000"/>
              <a:gd name="connsiteX23" fmla="*/ 0 w 5334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334000" h="6858000">
                <a:moveTo>
                  <a:pt x="4928547" y="205058"/>
                </a:moveTo>
                <a:cubicBezTo>
                  <a:pt x="4878684" y="265238"/>
                  <a:pt x="4704163" y="310740"/>
                  <a:pt x="4704163" y="436971"/>
                </a:cubicBezTo>
                <a:cubicBezTo>
                  <a:pt x="4704163" y="486876"/>
                  <a:pt x="4734961" y="533846"/>
                  <a:pt x="4781891" y="551459"/>
                </a:cubicBezTo>
                <a:cubicBezTo>
                  <a:pt x="4808289" y="561734"/>
                  <a:pt x="4834687" y="561734"/>
                  <a:pt x="4861085" y="552927"/>
                </a:cubicBezTo>
                <a:cubicBezTo>
                  <a:pt x="4872818" y="549258"/>
                  <a:pt x="4883450" y="543753"/>
                  <a:pt x="4893166" y="536965"/>
                </a:cubicBezTo>
                <a:lnTo>
                  <a:pt x="4919548" y="513474"/>
                </a:lnTo>
                <a:lnTo>
                  <a:pt x="4912504" y="536398"/>
                </a:lnTo>
                <a:cubicBezTo>
                  <a:pt x="4900809" y="558154"/>
                  <a:pt x="4876320" y="574953"/>
                  <a:pt x="4847703" y="579359"/>
                </a:cubicBezTo>
                <a:cubicBezTo>
                  <a:pt x="4856508" y="588171"/>
                  <a:pt x="4877054" y="594046"/>
                  <a:pt x="4902002" y="594046"/>
                </a:cubicBezTo>
                <a:cubicBezTo>
                  <a:pt x="4947495" y="594046"/>
                  <a:pt x="5003261" y="580827"/>
                  <a:pt x="5031144" y="551453"/>
                </a:cubicBezTo>
                <a:cubicBezTo>
                  <a:pt x="4992989" y="552921"/>
                  <a:pt x="4968041" y="527953"/>
                  <a:pt x="4966573" y="494172"/>
                </a:cubicBezTo>
                <a:cubicBezTo>
                  <a:pt x="4984183" y="516203"/>
                  <a:pt x="5006196" y="525016"/>
                  <a:pt x="5031144" y="525016"/>
                </a:cubicBezTo>
                <a:cubicBezTo>
                  <a:pt x="5069667" y="525016"/>
                  <a:pt x="5102411" y="501057"/>
                  <a:pt x="5116376" y="467391"/>
                </a:cubicBezTo>
                <a:lnTo>
                  <a:pt x="5123591" y="431058"/>
                </a:lnTo>
                <a:lnTo>
                  <a:pt x="5123599" y="431100"/>
                </a:lnTo>
                <a:lnTo>
                  <a:pt x="5123599" y="431017"/>
                </a:lnTo>
                <a:lnTo>
                  <a:pt x="5123599" y="428164"/>
                </a:lnTo>
                <a:cubicBezTo>
                  <a:pt x="5123599" y="369452"/>
                  <a:pt x="5094268" y="319547"/>
                  <a:pt x="5051738" y="279916"/>
                </a:cubicBezTo>
                <a:cubicBezTo>
                  <a:pt x="5019473" y="249092"/>
                  <a:pt x="4979876" y="227075"/>
                  <a:pt x="4938813" y="209461"/>
                </a:cubicBezTo>
                <a:cubicBezTo>
                  <a:pt x="4935879" y="207994"/>
                  <a:pt x="4932946" y="206526"/>
                  <a:pt x="4928547" y="205058"/>
                </a:cubicBezTo>
                <a:close/>
                <a:moveTo>
                  <a:pt x="0" y="0"/>
                </a:moveTo>
                <a:lnTo>
                  <a:pt x="5334000" y="0"/>
                </a:lnTo>
                <a:lnTo>
                  <a:pt x="5334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 with alt text</a:t>
            </a:r>
            <a:endParaRPr lang="en-GB"/>
          </a:p>
        </p:txBody>
      </p:sp>
    </p:spTree>
    <p:extLst>
      <p:ext uri="{BB962C8B-B14F-4D97-AF65-F5344CB8AC3E}">
        <p14:creationId xmlns:p14="http://schemas.microsoft.com/office/powerpoint/2010/main" val="107763217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1_Section A – Narrow">
    <p:bg>
      <p:bgPr>
        <a:solidFill>
          <a:schemeClr val="accent3"/>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332" y="0"/>
            <a:ext cx="9790256" cy="6858000"/>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0" y="-1"/>
            <a:ext cx="4562277" cy="6858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446909"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10937"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584783"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135551"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446757" y="1600264"/>
            <a:ext cx="3641725" cy="1336675"/>
          </a:xfrm>
          <a:prstGeom prst="rect">
            <a:avLst/>
          </a:prstGeom>
        </p:spPr>
        <p:txBody>
          <a:bodyPr/>
          <a:lstStyle>
            <a:lvl1pPr marL="0" indent="0" algn="ctr">
              <a:buNone/>
              <a:defRPr sz="9600">
                <a:solidFill>
                  <a:schemeClr val="bg1"/>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4079347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3_Section A – Narrow">
    <p:bg>
      <p:bgPr>
        <a:solidFill>
          <a:schemeClr val="accent3"/>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20694" y="0"/>
            <a:ext cx="10571305" cy="6858000"/>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0" y="-1"/>
            <a:ext cx="4562277" cy="6858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446909"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10937"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584783"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135551"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446757" y="1600264"/>
            <a:ext cx="3641725" cy="1336675"/>
          </a:xfrm>
          <a:prstGeom prst="rect">
            <a:avLst/>
          </a:prstGeom>
        </p:spPr>
        <p:txBody>
          <a:bodyPr/>
          <a:lstStyle>
            <a:lvl1pPr marL="0" indent="0" algn="ctr">
              <a:buNone/>
              <a:defRPr sz="9600">
                <a:solidFill>
                  <a:schemeClr val="bg1"/>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38266927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2_Section A – Narrow">
    <p:bg>
      <p:bgPr>
        <a:solidFill>
          <a:schemeClr val="accent3"/>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954069" y="0"/>
            <a:ext cx="10571305" cy="6858000"/>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0" y="-1"/>
            <a:ext cx="4562277" cy="6858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446909"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10937"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584783"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135551"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446757" y="1600264"/>
            <a:ext cx="3641725" cy="1336675"/>
          </a:xfrm>
          <a:prstGeom prst="rect">
            <a:avLst/>
          </a:prstGeom>
        </p:spPr>
        <p:txBody>
          <a:bodyPr/>
          <a:lstStyle>
            <a:lvl1pPr marL="0" indent="0" algn="ctr">
              <a:buNone/>
              <a:defRPr sz="9600">
                <a:solidFill>
                  <a:schemeClr val="bg1"/>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195774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7186613" y="3825303"/>
            <a:ext cx="4562475" cy="1772793"/>
          </a:xfrm>
        </p:spPr>
        <p:txBody>
          <a:bodyPr vert="horz" wrap="square" lIns="72000" tIns="0" rIns="0" bIns="0" rtlCol="0" anchor="ctr">
            <a:spAutoFit/>
          </a:bodyPr>
          <a:lstStyle>
            <a:lvl1pPr>
              <a:lnSpc>
                <a:spcPct val="80000"/>
              </a:lnSpc>
              <a:defRPr lang="en-GB" sz="4800" dirty="0">
                <a:solidFill>
                  <a:schemeClr val="bg1"/>
                </a:solidFill>
              </a:defRPr>
            </a:lvl1pPr>
          </a:lstStyle>
          <a:p>
            <a:pPr lvl="0"/>
            <a:r>
              <a:rPr lang="en-US"/>
              <a:t>Click to edit Master title style</a:t>
            </a:r>
            <a:endParaRPr lang="en-GB"/>
          </a:p>
        </p:txBody>
      </p:sp>
    </p:spTree>
    <p:extLst>
      <p:ext uri="{BB962C8B-B14F-4D97-AF65-F5344CB8AC3E}">
        <p14:creationId xmlns:p14="http://schemas.microsoft.com/office/powerpoint/2010/main" val="2294314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52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8" name="Rectangle 27">
            <a:extLst>
              <a:ext uri="{FF2B5EF4-FFF2-40B4-BE49-F238E27FC236}">
                <a16:creationId xmlns:a16="http://schemas.microsoft.com/office/drawing/2014/main" id="{DAB01E79-2693-4ECC-A0B0-E75E03AA3907}"/>
              </a:ext>
            </a:extLst>
          </p:cNvPr>
          <p:cNvSpPr/>
          <p:nvPr userDrawn="1"/>
        </p:nvSpPr>
        <p:spPr>
          <a:xfrm>
            <a:off x="404813" y="6512573"/>
            <a:ext cx="2619841" cy="219456"/>
          </a:xfrm>
          <a:prstGeom prst="rect">
            <a:avLst/>
          </a:prstGeom>
        </p:spPr>
        <p:txBody>
          <a:bodyPr wrap="square" lIns="0" tIns="0" rIns="0" bIns="0" anchor="ctr" anchorCtr="0">
            <a:noAutofit/>
          </a:bodyPr>
          <a:lstStyle/>
          <a:p>
            <a:pPr algn="r">
              <a:defRPr/>
            </a:pPr>
            <a:r>
              <a:rPr lang="en-IN" sz="700" dirty="0">
                <a:solidFill>
                  <a:srgbClr val="A6A6A6"/>
                </a:solidFill>
                <a:cs typeface="Arial" panose="020B0604020202020204" pitchFamily="34" charset="0"/>
              </a:rPr>
              <a:t>Capgemini World Retail Banking Report 2022 Global Client Deck</a:t>
            </a:r>
            <a:endParaRPr lang="en-GB" sz="700" dirty="0">
              <a:solidFill>
                <a:srgbClr val="A6A6A6"/>
              </a:solidFill>
              <a:cs typeface="Arial" panose="020B0604020202020204" pitchFamily="34" charset="0"/>
            </a:endParaRPr>
          </a:p>
        </p:txBody>
      </p:sp>
    </p:spTree>
    <p:extLst>
      <p:ext uri="{BB962C8B-B14F-4D97-AF65-F5344CB8AC3E}">
        <p14:creationId xmlns:p14="http://schemas.microsoft.com/office/powerpoint/2010/main" val="3006369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sp>
        <p:nvSpPr>
          <p:cNvPr id="3" name="Rectangle 27">
            <a:extLst>
              <a:ext uri="{FF2B5EF4-FFF2-40B4-BE49-F238E27FC236}">
                <a16:creationId xmlns:a16="http://schemas.microsoft.com/office/drawing/2014/main" id="{3194E12C-422C-4701-8B2F-050A0F2694B3}"/>
              </a:ext>
            </a:extLst>
          </p:cNvPr>
          <p:cNvSpPr/>
          <p:nvPr userDrawn="1"/>
        </p:nvSpPr>
        <p:spPr>
          <a:xfrm>
            <a:off x="404813" y="6512573"/>
            <a:ext cx="2619841" cy="219456"/>
          </a:xfrm>
          <a:prstGeom prst="rect">
            <a:avLst/>
          </a:prstGeom>
        </p:spPr>
        <p:txBody>
          <a:bodyPr wrap="square" lIns="0" tIns="0" rIns="0" bIns="0" anchor="ctr" anchorCtr="0">
            <a:noAutofit/>
          </a:bodyPr>
          <a:lstStyle/>
          <a:p>
            <a:pPr algn="r">
              <a:defRPr/>
            </a:pPr>
            <a:r>
              <a:rPr lang="en-IN" sz="700" dirty="0">
                <a:solidFill>
                  <a:srgbClr val="A6A6A6"/>
                </a:solidFill>
                <a:cs typeface="Arial" panose="020B0604020202020204" pitchFamily="34" charset="0"/>
              </a:rPr>
              <a:t>Capgemini World Retail Banking Report 2022 Global Client Deck</a:t>
            </a:r>
            <a:endParaRPr lang="en-GB" sz="700" dirty="0">
              <a:solidFill>
                <a:srgbClr val="A6A6A6"/>
              </a:solidFill>
              <a:cs typeface="Arial" panose="020B0604020202020204" pitchFamily="34" charset="0"/>
            </a:endParaRPr>
          </a:p>
        </p:txBody>
      </p:sp>
    </p:spTree>
    <p:extLst>
      <p:ext uri="{BB962C8B-B14F-4D97-AF65-F5344CB8AC3E}">
        <p14:creationId xmlns:p14="http://schemas.microsoft.com/office/powerpoint/2010/main" val="37162951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dirty="0">
                <a:solidFill>
                  <a:srgbClr val="FFFFFF"/>
                </a:solidFill>
                <a:cs typeface="Arial"/>
              </a:rPr>
              <a:t>This presentation contains information that may be privileged or confidential and is the property of the Capgemini Group.</a:t>
            </a:r>
          </a:p>
          <a:p>
            <a:pPr>
              <a:spcAft>
                <a:spcPts val="600"/>
              </a:spcAft>
            </a:pPr>
            <a:r>
              <a:rPr lang="en-US" sz="700" dirty="0">
                <a:solidFill>
                  <a:srgbClr val="FFFFFF"/>
                </a:solidFill>
                <a:cs typeface="Arial"/>
              </a:rPr>
              <a:t>Copyright © 2023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dirty="0">
                <a:solidFill>
                  <a:srgbClr val="FFFFFF"/>
                </a:solidFill>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rgbClr val="FFFFFF"/>
              </a:solidFill>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rgbClr val="FFFFFF"/>
                </a:solidFill>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ts val="1200"/>
              </a:lnSpc>
              <a:defRPr/>
            </a:pPr>
            <a:r>
              <a:rPr lang="en-GB" sz="900" dirty="0">
                <a:solidFill>
                  <a:srgbClr val="FFFFFF"/>
                </a:solidFill>
              </a:rPr>
              <a:t>Get the Future You Want </a:t>
            </a:r>
            <a:r>
              <a:rPr lang="en-US" sz="900" dirty="0">
                <a:solidFill>
                  <a:srgbClr val="FFFFFF"/>
                </a:solidFill>
              </a:rPr>
              <a:t>|</a:t>
            </a:r>
            <a:r>
              <a:rPr lang="en-GB" sz="900" dirty="0">
                <a:solidFill>
                  <a:srgbClr val="FFFFFF"/>
                </a:solidFill>
              </a:rPr>
              <a:t> </a:t>
            </a:r>
            <a:r>
              <a:rPr lang="en-US" sz="1050" dirty="0">
                <a:solidFill>
                  <a:srgbClr val="12ABDB"/>
                </a:solidFill>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2977611442"/>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a:spcAft>
                <a:spcPts val="600"/>
              </a:spcAft>
            </a:pPr>
            <a:r>
              <a:rPr lang="en-US" sz="700" dirty="0">
                <a:solidFill>
                  <a:srgbClr val="FFFFFF"/>
                </a:solidFill>
                <a:cs typeface="Arial"/>
              </a:rPr>
              <a:t>This presentation contains information that may be privileged or confidential and is the property of the Capgemini Group.</a:t>
            </a:r>
          </a:p>
          <a:p>
            <a:pPr>
              <a:spcAft>
                <a:spcPts val="600"/>
              </a:spcAft>
            </a:pPr>
            <a:r>
              <a:rPr lang="en-US" sz="700" dirty="0">
                <a:solidFill>
                  <a:srgbClr val="FFFFFF"/>
                </a:solidFill>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dirty="0">
                <a:solidFill>
                  <a:srgbClr val="FFFFFF"/>
                </a:solidFill>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rgbClr val="FFFFFF"/>
              </a:solidFill>
            </a:endParaRP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rgbClr val="FFFFFF"/>
                </a:solidFill>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a:spcAft>
                <a:spcPts val="600"/>
              </a:spcAft>
            </a:pPr>
            <a:r>
              <a:rPr lang="en-US" sz="1200" b="1" dirty="0">
                <a:solidFill>
                  <a:srgbClr val="FFFFFF"/>
                </a:solidFill>
                <a:cs typeface="Arial"/>
              </a:rPr>
              <a:t>Name, Last Name</a:t>
            </a:r>
          </a:p>
          <a:p>
            <a:pPr>
              <a:lnSpc>
                <a:spcPts val="1200"/>
              </a:lnSpc>
            </a:pPr>
            <a:r>
              <a:rPr lang="en-US" sz="1000" dirty="0">
                <a:solidFill>
                  <a:srgbClr val="FFFFFF"/>
                </a:solidFill>
                <a:cs typeface="Arial"/>
              </a:rPr>
              <a:t>Title/Role</a:t>
            </a:r>
          </a:p>
          <a:p>
            <a:pPr>
              <a:lnSpc>
                <a:spcPts val="1200"/>
              </a:lnSpc>
            </a:pPr>
            <a:r>
              <a:rPr lang="en-US" sz="1000" dirty="0">
                <a:solidFill>
                  <a:srgbClr val="FFFFFF"/>
                </a:solidFill>
                <a:cs typeface="Arial"/>
              </a:rPr>
              <a:t>Capgemini Office (Optional)</a:t>
            </a:r>
          </a:p>
          <a:p>
            <a:pPr>
              <a:lnSpc>
                <a:spcPts val="1200"/>
              </a:lnSpc>
            </a:pPr>
            <a:r>
              <a:rPr lang="en-US" sz="1000" dirty="0">
                <a:solidFill>
                  <a:srgbClr val="FFFFFF"/>
                </a:solidFill>
                <a:cs typeface="Arial"/>
              </a:rPr>
              <a:t>Address Line 1</a:t>
            </a:r>
          </a:p>
          <a:p>
            <a:pPr>
              <a:lnSpc>
                <a:spcPts val="1200"/>
              </a:lnSpc>
            </a:pPr>
            <a:r>
              <a:rPr lang="en-US" sz="1000" dirty="0">
                <a:solidFill>
                  <a:srgbClr val="FFFFFF"/>
                </a:solidFill>
                <a:cs typeface="Arial"/>
              </a:rPr>
              <a:t>Address Line 2 </a:t>
            </a:r>
          </a:p>
          <a:p>
            <a:pPr>
              <a:lnSpc>
                <a:spcPts val="1200"/>
              </a:lnSpc>
            </a:pPr>
            <a:r>
              <a:rPr lang="en-US" sz="1000" dirty="0">
                <a:solidFill>
                  <a:srgbClr val="FFFFFF"/>
                </a:solidFill>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a:spcAft>
                <a:spcPts val="600"/>
              </a:spcAft>
            </a:pPr>
            <a:r>
              <a:rPr lang="en-US" sz="1200" b="1" dirty="0">
                <a:solidFill>
                  <a:srgbClr val="FFFFFF"/>
                </a:solidFill>
                <a:cs typeface="Arial"/>
              </a:rPr>
              <a:t>Name, Last Name</a:t>
            </a:r>
          </a:p>
          <a:p>
            <a:pPr>
              <a:lnSpc>
                <a:spcPts val="1200"/>
              </a:lnSpc>
            </a:pPr>
            <a:r>
              <a:rPr lang="en-US" sz="1000" dirty="0">
                <a:solidFill>
                  <a:srgbClr val="FFFFFF"/>
                </a:solidFill>
                <a:cs typeface="Arial"/>
              </a:rPr>
              <a:t>Title/Role</a:t>
            </a:r>
          </a:p>
          <a:p>
            <a:pPr>
              <a:lnSpc>
                <a:spcPts val="1200"/>
              </a:lnSpc>
            </a:pPr>
            <a:r>
              <a:rPr lang="en-US" sz="1000" dirty="0">
                <a:solidFill>
                  <a:srgbClr val="FFFFFF"/>
                </a:solidFill>
                <a:cs typeface="Arial"/>
              </a:rPr>
              <a:t>Capgemini Office (Optional)</a:t>
            </a:r>
          </a:p>
          <a:p>
            <a:pPr>
              <a:lnSpc>
                <a:spcPts val="1200"/>
              </a:lnSpc>
            </a:pPr>
            <a:r>
              <a:rPr lang="en-US" sz="1000" dirty="0">
                <a:solidFill>
                  <a:srgbClr val="FFFFFF"/>
                </a:solidFill>
                <a:cs typeface="Arial"/>
              </a:rPr>
              <a:t>Address Line 1</a:t>
            </a:r>
          </a:p>
          <a:p>
            <a:pPr>
              <a:lnSpc>
                <a:spcPts val="1200"/>
              </a:lnSpc>
            </a:pPr>
            <a:r>
              <a:rPr lang="en-US" sz="1000" dirty="0">
                <a:solidFill>
                  <a:srgbClr val="FFFFFF"/>
                </a:solidFill>
                <a:cs typeface="Arial"/>
              </a:rPr>
              <a:t>Address Line 2 </a:t>
            </a:r>
          </a:p>
          <a:p>
            <a:pPr>
              <a:lnSpc>
                <a:spcPts val="1200"/>
              </a:lnSpc>
            </a:pPr>
            <a:r>
              <a:rPr lang="en-US" sz="1000" dirty="0">
                <a:solidFill>
                  <a:srgbClr val="FFFFFF"/>
                </a:solidFill>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a:spcAft>
                <a:spcPts val="600"/>
              </a:spcAft>
            </a:pPr>
            <a:r>
              <a:rPr lang="en-US" sz="1200" b="1" dirty="0">
                <a:solidFill>
                  <a:srgbClr val="FFFFFF"/>
                </a:solidFill>
                <a:cs typeface="Arial"/>
              </a:rPr>
              <a:t>Name, Last Name</a:t>
            </a:r>
          </a:p>
          <a:p>
            <a:pPr>
              <a:lnSpc>
                <a:spcPts val="1200"/>
              </a:lnSpc>
            </a:pPr>
            <a:r>
              <a:rPr lang="en-US" sz="1000" dirty="0">
                <a:solidFill>
                  <a:srgbClr val="FFFFFF"/>
                </a:solidFill>
                <a:cs typeface="Arial"/>
              </a:rPr>
              <a:t>Title/Role</a:t>
            </a:r>
          </a:p>
          <a:p>
            <a:pPr>
              <a:lnSpc>
                <a:spcPts val="1200"/>
              </a:lnSpc>
            </a:pPr>
            <a:r>
              <a:rPr lang="en-US" sz="1000" dirty="0">
                <a:solidFill>
                  <a:srgbClr val="FFFFFF"/>
                </a:solidFill>
                <a:cs typeface="Arial"/>
              </a:rPr>
              <a:t>Capgemini Office (Optional)</a:t>
            </a:r>
          </a:p>
          <a:p>
            <a:pPr>
              <a:lnSpc>
                <a:spcPts val="1200"/>
              </a:lnSpc>
            </a:pPr>
            <a:r>
              <a:rPr lang="en-US" sz="1000" dirty="0">
                <a:solidFill>
                  <a:srgbClr val="FFFFFF"/>
                </a:solidFill>
                <a:cs typeface="Arial"/>
              </a:rPr>
              <a:t>Address Line 1</a:t>
            </a:r>
          </a:p>
          <a:p>
            <a:pPr>
              <a:lnSpc>
                <a:spcPts val="1200"/>
              </a:lnSpc>
            </a:pPr>
            <a:r>
              <a:rPr lang="en-US" sz="1000" dirty="0">
                <a:solidFill>
                  <a:srgbClr val="FFFFFF"/>
                </a:solidFill>
                <a:cs typeface="Arial"/>
              </a:rPr>
              <a:t>Address Line 2 </a:t>
            </a:r>
          </a:p>
          <a:p>
            <a:pPr>
              <a:lnSpc>
                <a:spcPts val="1200"/>
              </a:lnSpc>
            </a:pPr>
            <a:r>
              <a:rPr lang="en-US" sz="1000" dirty="0">
                <a:solidFill>
                  <a:srgbClr val="FFFFFF"/>
                </a:solidFill>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a:spcAft>
                <a:spcPts val="600"/>
              </a:spcAft>
            </a:pPr>
            <a:r>
              <a:rPr lang="en-US" sz="1200" b="1" dirty="0">
                <a:solidFill>
                  <a:srgbClr val="FFFFFF"/>
                </a:solidFill>
                <a:cs typeface="Arial"/>
              </a:rPr>
              <a:t>Name, Last Name</a:t>
            </a:r>
          </a:p>
          <a:p>
            <a:pPr>
              <a:lnSpc>
                <a:spcPts val="1200"/>
              </a:lnSpc>
            </a:pPr>
            <a:r>
              <a:rPr lang="en-US" sz="1000" dirty="0">
                <a:solidFill>
                  <a:srgbClr val="FFFFFF"/>
                </a:solidFill>
                <a:cs typeface="Arial"/>
              </a:rPr>
              <a:t>Title/Role</a:t>
            </a:r>
          </a:p>
          <a:p>
            <a:pPr>
              <a:lnSpc>
                <a:spcPts val="1200"/>
              </a:lnSpc>
            </a:pPr>
            <a:r>
              <a:rPr lang="en-US" sz="1000" dirty="0">
                <a:solidFill>
                  <a:srgbClr val="FFFFFF"/>
                </a:solidFill>
                <a:cs typeface="Arial"/>
              </a:rPr>
              <a:t>Capgemini Office (Optional)</a:t>
            </a:r>
          </a:p>
          <a:p>
            <a:pPr>
              <a:lnSpc>
                <a:spcPts val="1200"/>
              </a:lnSpc>
            </a:pPr>
            <a:r>
              <a:rPr lang="en-US" sz="1000" dirty="0">
                <a:solidFill>
                  <a:srgbClr val="FFFFFF"/>
                </a:solidFill>
                <a:cs typeface="Arial"/>
              </a:rPr>
              <a:t>Address Line 1</a:t>
            </a:r>
          </a:p>
          <a:p>
            <a:pPr>
              <a:lnSpc>
                <a:spcPts val="1200"/>
              </a:lnSpc>
            </a:pPr>
            <a:r>
              <a:rPr lang="en-US" sz="1000" dirty="0">
                <a:solidFill>
                  <a:srgbClr val="FFFFFF"/>
                </a:solidFill>
                <a:cs typeface="Arial"/>
              </a:rPr>
              <a:t>Address Line 2 </a:t>
            </a:r>
          </a:p>
          <a:p>
            <a:pPr>
              <a:lnSpc>
                <a:spcPts val="1200"/>
              </a:lnSpc>
            </a:pPr>
            <a:r>
              <a:rPr lang="en-US" sz="1000" dirty="0">
                <a:solidFill>
                  <a:srgbClr val="FFFFFF"/>
                </a:solidFill>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ts val="1200"/>
              </a:lnSpc>
              <a:defRPr/>
            </a:pPr>
            <a:r>
              <a:rPr lang="en-GB" sz="900" dirty="0">
                <a:solidFill>
                  <a:srgbClr val="FFFFFF"/>
                </a:solidFill>
              </a:rPr>
              <a:t>Get the Future You Want </a:t>
            </a:r>
            <a:r>
              <a:rPr lang="en-US" sz="900" dirty="0">
                <a:solidFill>
                  <a:srgbClr val="FFFFFF"/>
                </a:solidFill>
              </a:rPr>
              <a:t>|</a:t>
            </a:r>
            <a:r>
              <a:rPr lang="en-GB" sz="900" dirty="0">
                <a:solidFill>
                  <a:srgbClr val="FFFFFF"/>
                </a:solidFill>
              </a:rPr>
              <a:t> </a:t>
            </a:r>
            <a:r>
              <a:rPr lang="en-US" sz="1050" dirty="0">
                <a:solidFill>
                  <a:srgbClr val="12ABDB"/>
                </a:solidFill>
              </a:rPr>
              <a:t>www.capgemini.com</a:t>
            </a:r>
          </a:p>
        </p:txBody>
      </p:sp>
      <p:pic>
        <p:nvPicPr>
          <p:cNvPr id="24" name="Image 23" descr="Une image contenant texte&#10;&#10;Description générée automatiquement">
            <a:extLst>
              <a:ext uri="{FF2B5EF4-FFF2-40B4-BE49-F238E27FC236}">
                <a16:creationId xmlns:a16="http://schemas.microsoft.com/office/drawing/2014/main" id="{67291309-8FC0-47AE-9F48-E59E45B7FC66}"/>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1645722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a:p>
        </p:txBody>
      </p:sp>
    </p:spTree>
    <p:extLst>
      <p:ext uri="{BB962C8B-B14F-4D97-AF65-F5344CB8AC3E}">
        <p14:creationId xmlns:p14="http://schemas.microsoft.com/office/powerpoint/2010/main" val="2326698026"/>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2504421220"/>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417513" y="286588"/>
            <a:ext cx="10947772" cy="838950"/>
          </a:xfrm>
        </p:spPr>
        <p:txBody>
          <a:bodyPr vert="horz" lIns="0" tIns="0" rIns="0" bIns="0" rtlCol="0" anchor="t">
            <a:noAutofit/>
          </a:bodyPr>
          <a:lstStyle>
            <a:lvl1pPr>
              <a:lnSpc>
                <a:spcPct val="100000"/>
              </a:lnSpc>
              <a:defRPr lang="en-GB" dirty="0"/>
            </a:lvl1pPr>
          </a:lstStyle>
          <a:p>
            <a:pPr lvl="0"/>
            <a:r>
              <a:rPr lang="en-US"/>
              <a:t>Click to edit Master title style</a:t>
            </a:r>
            <a:endParaRPr lang="en-GB"/>
          </a:p>
        </p:txBody>
      </p:sp>
    </p:spTree>
    <p:extLst>
      <p:ext uri="{BB962C8B-B14F-4D97-AF65-F5344CB8AC3E}">
        <p14:creationId xmlns:p14="http://schemas.microsoft.com/office/powerpoint/2010/main" val="22840046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50200" y="0"/>
            <a:ext cx="5545800" cy="1105200"/>
          </a:xfrm>
        </p:spPr>
        <p:txBody>
          <a:bodyPr vert="horz" lIns="0" tIns="180000" rIns="0" bIns="0" rtlCol="0" anchor="t">
            <a:noAutofit/>
          </a:bodyPr>
          <a:lstStyle>
            <a:lvl1pPr>
              <a:defRPr lang="en-GB" dirty="0"/>
            </a:lvl1pPr>
          </a:lstStyle>
          <a:p>
            <a:pPr lvl="0"/>
            <a:r>
              <a:rPr lang="en-US"/>
              <a:t>Click to edit Master title style</a:t>
            </a:r>
            <a:endParaRPr lang="en-GB"/>
          </a:p>
        </p:txBody>
      </p:sp>
    </p:spTree>
    <p:extLst>
      <p:ext uri="{BB962C8B-B14F-4D97-AF65-F5344CB8AC3E}">
        <p14:creationId xmlns:p14="http://schemas.microsoft.com/office/powerpoint/2010/main" val="7636407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Gre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3BEF55-7C33-4580-9209-9DA992392574}"/>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000000"/>
              </a:solidFill>
            </a:endParaRPr>
          </a:p>
        </p:txBody>
      </p:sp>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vert="horz" lIns="0" tIns="0" rIns="0" bIns="0" rtlCol="0" anchor="t">
            <a:normAutofit/>
          </a:bodyPr>
          <a:lstStyle>
            <a:lvl1pPr>
              <a:defRPr lang="en-GB" dirty="0">
                <a:solidFill>
                  <a:schemeClr val="accent3"/>
                </a:solidFill>
              </a:defRPr>
            </a:lvl1pPr>
          </a:lstStyle>
          <a:p>
            <a:pPr lvl="0">
              <a:lnSpc>
                <a:spcPts val="3000"/>
              </a:lnSpc>
            </a:pPr>
            <a:r>
              <a:rPr lang="en-US"/>
              <a:t>Click to edit Master title style</a:t>
            </a:r>
            <a:endParaRPr lang="en-GB"/>
          </a:p>
        </p:txBody>
      </p:sp>
      <p:sp>
        <p:nvSpPr>
          <p:cNvPr id="8" name="Retângulo 43">
            <a:extLst>
              <a:ext uri="{FF2B5EF4-FFF2-40B4-BE49-F238E27FC236}">
                <a16:creationId xmlns:a16="http://schemas.microsoft.com/office/drawing/2014/main" id="{44B882DE-A59A-4A50-9427-AD74856AA6B8}"/>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rgbClr val="EDEDED">
                    <a:lumMod val="50000"/>
                  </a:srgbClr>
                </a:solidFill>
                <a:cs typeface="Arial" panose="020B0604020202020204" pitchFamily="34" charset="0"/>
              </a:rPr>
              <a:pPr algn="r"/>
              <a:t>‹#›</a:t>
            </a:fld>
            <a:endParaRPr lang="en-US" sz="800" dirty="0">
              <a:solidFill>
                <a:srgbClr val="EDEDED">
                  <a:lumMod val="50000"/>
                </a:srgbClr>
              </a:solidFill>
              <a:cs typeface="Arial" panose="020B0604020202020204" pitchFamily="34" charset="0"/>
            </a:endParaRPr>
          </a:p>
        </p:txBody>
      </p:sp>
      <p:pic>
        <p:nvPicPr>
          <p:cNvPr id="10" name="Graphic 9">
            <a:extLst>
              <a:ext uri="{FF2B5EF4-FFF2-40B4-BE49-F238E27FC236}">
                <a16:creationId xmlns:a16="http://schemas.microsoft.com/office/drawing/2014/main" id="{C34CF688-BC1F-49FC-B856-E6E0C444B011}"/>
              </a:ext>
            </a:extLst>
          </p:cNvPr>
          <p:cNvPicPr>
            <a:picLocks noChangeAspect="1"/>
          </p:cNvPicPr>
          <p:nvPr userDrawn="1"/>
        </p:nvPicPr>
        <p:blipFill rotWithShape="1">
          <a:blip/>
          <a:srcRect l="81836" t="-4713" b="16530"/>
          <a:stretch/>
        </p:blipFill>
        <p:spPr>
          <a:xfrm>
            <a:off x="11547793" y="188640"/>
            <a:ext cx="424356" cy="459624"/>
          </a:xfrm>
          <a:prstGeom prst="rect">
            <a:avLst/>
          </a:prstGeom>
        </p:spPr>
      </p:pic>
      <p:sp>
        <p:nvSpPr>
          <p:cNvPr id="13" name="Retângulo 43">
            <a:extLst>
              <a:ext uri="{FF2B5EF4-FFF2-40B4-BE49-F238E27FC236}">
                <a16:creationId xmlns:a16="http://schemas.microsoft.com/office/drawing/2014/main" id="{2E9A6880-2F40-4BD1-9FEE-50D1C7FD0B3F}"/>
              </a:ext>
            </a:extLst>
          </p:cNvPr>
          <p:cNvSpPr/>
          <p:nvPr userDrawn="1"/>
        </p:nvSpPr>
        <p:spPr>
          <a:xfrm>
            <a:off x="9359474" y="6589626"/>
            <a:ext cx="2223686" cy="219456"/>
          </a:xfrm>
          <a:prstGeom prst="rect">
            <a:avLst/>
          </a:prstGeom>
        </p:spPr>
        <p:txBody>
          <a:bodyPr wrap="none" lIns="0" tIns="0" rIns="0" bIns="0" anchor="ctr">
            <a:noAutofit/>
          </a:bodyPr>
          <a:lstStyle/>
          <a:p>
            <a:r>
              <a:rPr lang="en-US" sz="800" dirty="0">
                <a:solidFill>
                  <a:srgbClr val="767676"/>
                </a:solidFill>
                <a:cs typeface="Arial" panose="020B0604020202020204" pitchFamily="34" charset="0"/>
              </a:rPr>
              <a:t>Capgemini Invent 2019.  All rights reserved.</a:t>
            </a:r>
          </a:p>
        </p:txBody>
      </p:sp>
      <p:sp>
        <p:nvSpPr>
          <p:cNvPr id="9" name="Rectangle 27">
            <a:extLst>
              <a:ext uri="{FF2B5EF4-FFF2-40B4-BE49-F238E27FC236}">
                <a16:creationId xmlns:a16="http://schemas.microsoft.com/office/drawing/2014/main" id="{29A5C857-6371-4185-BD51-265C906BDE52}"/>
              </a:ext>
            </a:extLst>
          </p:cNvPr>
          <p:cNvSpPr/>
          <p:nvPr userDrawn="1"/>
        </p:nvSpPr>
        <p:spPr>
          <a:xfrm>
            <a:off x="404813" y="6512573"/>
            <a:ext cx="2619841" cy="219456"/>
          </a:xfrm>
          <a:prstGeom prst="rect">
            <a:avLst/>
          </a:prstGeom>
        </p:spPr>
        <p:txBody>
          <a:bodyPr wrap="square" lIns="0" tIns="0" rIns="0" bIns="0" anchor="ctr" anchorCtr="0">
            <a:noAutofit/>
          </a:bodyPr>
          <a:lstStyle/>
          <a:p>
            <a:pPr algn="r">
              <a:defRPr/>
            </a:pPr>
            <a:r>
              <a:rPr lang="en-IN" sz="700" dirty="0">
                <a:solidFill>
                  <a:srgbClr val="A6A6A6"/>
                </a:solidFill>
                <a:cs typeface="Arial" panose="020B0604020202020204" pitchFamily="34" charset="0"/>
              </a:rPr>
              <a:t>Capgemini World Retail Banking Report 2022 Global Client Deck</a:t>
            </a:r>
            <a:endParaRPr lang="en-GB" sz="700" dirty="0">
              <a:solidFill>
                <a:srgbClr val="A6A6A6"/>
              </a:solidFill>
              <a:cs typeface="Arial" panose="020B0604020202020204" pitchFamily="34" charset="0"/>
            </a:endParaRPr>
          </a:p>
        </p:txBody>
      </p:sp>
    </p:spTree>
    <p:extLst>
      <p:ext uri="{BB962C8B-B14F-4D97-AF65-F5344CB8AC3E}">
        <p14:creationId xmlns:p14="http://schemas.microsoft.com/office/powerpoint/2010/main" val="23785914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2548163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itle 1"/>
          <p:cNvSpPr>
            <a:spLocks noGrp="1"/>
          </p:cNvSpPr>
          <p:nvPr>
            <p:ph type="title"/>
          </p:nvPr>
        </p:nvSpPr>
        <p:spPr>
          <a:xfrm>
            <a:off x="415699" y="280273"/>
            <a:ext cx="10941108" cy="844589"/>
          </a:xfrm>
          <a:prstGeom prst="rect">
            <a:avLst/>
          </a:prstGeom>
        </p:spPr>
        <p:txBody>
          <a:bodyPr lIns="0" tIns="0" rIns="0" bIns="0" anchor="t"/>
          <a:lstStyle>
            <a:lvl1pPr>
              <a:lnSpc>
                <a:spcPct val="100000"/>
              </a:lnSpc>
              <a:defRPr sz="2400">
                <a:solidFill>
                  <a:schemeClr val="tx1"/>
                </a:solidFill>
              </a:defRPr>
            </a:lvl1pPr>
          </a:lstStyle>
          <a:p>
            <a:r>
              <a:rPr lang="en-US"/>
              <a:t>Click to edit Master title style</a:t>
            </a:r>
            <a:endParaRPr lang="en-GB"/>
          </a:p>
        </p:txBody>
      </p:sp>
    </p:spTree>
    <p:extLst>
      <p:ext uri="{BB962C8B-B14F-4D97-AF65-F5344CB8AC3E}">
        <p14:creationId xmlns:p14="http://schemas.microsoft.com/office/powerpoint/2010/main" val="4213113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a:t>SECTION TITLE ALL CAPS, LOREM IPSUM DOLOR AMET.</a:t>
            </a:r>
          </a:p>
        </p:txBody>
      </p:sp>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a:t>1</a:t>
            </a:r>
            <a:endParaRPr lang="en-GB"/>
          </a:p>
        </p:txBody>
      </p:sp>
    </p:spTree>
    <p:extLst>
      <p:ext uri="{BB962C8B-B14F-4D97-AF65-F5344CB8AC3E}">
        <p14:creationId xmlns:p14="http://schemas.microsoft.com/office/powerpoint/2010/main" val="3798067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336A5-672B-4153-9AD7-63A28D8D8D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75C487-4567-478C-8FE7-F1DA108FCD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0633AE-3062-40CF-AE6C-158F11C70984}"/>
              </a:ext>
            </a:extLst>
          </p:cNvPr>
          <p:cNvSpPr>
            <a:spLocks noGrp="1"/>
          </p:cNvSpPr>
          <p:nvPr>
            <p:ph type="dt" sz="half" idx="10"/>
          </p:nvPr>
        </p:nvSpPr>
        <p:spPr/>
        <p:txBody>
          <a:bodyPr/>
          <a:lstStyle/>
          <a:p>
            <a:fld id="{1996A493-D794-471B-BBBE-28AE38C8AF5F}" type="datetimeFigureOut">
              <a:rPr lang="en-US" smtClean="0"/>
              <a:t>12/1/2023</a:t>
            </a:fld>
            <a:endParaRPr lang="en-US" dirty="0"/>
          </a:p>
        </p:txBody>
      </p:sp>
      <p:sp>
        <p:nvSpPr>
          <p:cNvPr id="5" name="Footer Placeholder 4">
            <a:extLst>
              <a:ext uri="{FF2B5EF4-FFF2-40B4-BE49-F238E27FC236}">
                <a16:creationId xmlns:a16="http://schemas.microsoft.com/office/drawing/2014/main" id="{ED6D8677-A969-4A37-9984-C424A39962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4D7226-2459-4168-B7D6-F253AD8CD025}"/>
              </a:ext>
            </a:extLst>
          </p:cNvPr>
          <p:cNvSpPr>
            <a:spLocks noGrp="1"/>
          </p:cNvSpPr>
          <p:nvPr>
            <p:ph type="sldNum" sz="quarter" idx="12"/>
          </p:nvPr>
        </p:nvSpPr>
        <p:spPr/>
        <p:txBody>
          <a:bodyPr/>
          <a:lstStyle/>
          <a:p>
            <a:fld id="{444D3429-3BE6-4041-BBA4-59919D1A4B95}" type="slidenum">
              <a:rPr lang="en-US" smtClean="0"/>
              <a:t>‹#›</a:t>
            </a:fld>
            <a:endParaRPr lang="en-US" dirty="0"/>
          </a:p>
        </p:txBody>
      </p:sp>
    </p:spTree>
    <p:extLst>
      <p:ext uri="{BB962C8B-B14F-4D97-AF65-F5344CB8AC3E}">
        <p14:creationId xmlns:p14="http://schemas.microsoft.com/office/powerpoint/2010/main" val="31254103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Content Master">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4" name="Object 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sz="2400"/>
            </a:lvl1pPr>
          </a:lstStyle>
          <a:p>
            <a:r>
              <a:rPr lang="en-US" noProof="0"/>
              <a:t>Click to edit Master title style</a:t>
            </a:r>
            <a:endParaRPr lang="en-US"/>
          </a:p>
        </p:txBody>
      </p:sp>
    </p:spTree>
    <p:extLst>
      <p:ext uri="{BB962C8B-B14F-4D97-AF65-F5344CB8AC3E}">
        <p14:creationId xmlns:p14="http://schemas.microsoft.com/office/powerpoint/2010/main" val="3205590883"/>
      </p:ext>
    </p:extLst>
  </p:cSld>
  <p:clrMapOvr>
    <a:masterClrMapping/>
  </p:clrMapOvr>
  <p:extLst>
    <p:ext uri="{DCECCB84-F9BA-43D5-87BE-67443E8EF086}">
      <p15:sldGuideLst xmlns:p15="http://schemas.microsoft.com/office/powerpoint/2012/main">
        <p15:guide id="1" orient="horz" pos="672">
          <p15:clr>
            <a:srgbClr val="FBAE40"/>
          </p15:clr>
        </p15:guide>
        <p15:guide id="2" pos="168">
          <p15:clr>
            <a:srgbClr val="FBAE40"/>
          </p15:clr>
        </p15:guide>
        <p15:guide id="3" pos="7512">
          <p15:clr>
            <a:srgbClr val="FBAE40"/>
          </p15:clr>
        </p15:guide>
        <p15:guide id="4" orient="horz" pos="396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43375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a:p>
        </p:txBody>
      </p:sp>
      <p:sp>
        <p:nvSpPr>
          <p:cNvPr id="5" name="Rectangle 27">
            <a:extLst>
              <a:ext uri="{FF2B5EF4-FFF2-40B4-BE49-F238E27FC236}">
                <a16:creationId xmlns:a16="http://schemas.microsoft.com/office/drawing/2014/main" id="{3D1B2365-2032-45B0-8FD7-5EEB60B85FA8}"/>
              </a:ext>
            </a:extLst>
          </p:cNvPr>
          <p:cNvSpPr/>
          <p:nvPr userDrawn="1"/>
        </p:nvSpPr>
        <p:spPr>
          <a:xfrm>
            <a:off x="404813" y="6512573"/>
            <a:ext cx="2619841" cy="219456"/>
          </a:xfrm>
          <a:prstGeom prst="rect">
            <a:avLst/>
          </a:prstGeom>
        </p:spPr>
        <p:txBody>
          <a:bodyPr wrap="square" lIns="0" tIns="0" rIns="0" bIns="0" anchor="ctr" anchorCtr="0">
            <a:noAutofit/>
          </a:bodyPr>
          <a:lstStyle/>
          <a:p>
            <a:pPr algn="r">
              <a:defRPr/>
            </a:pPr>
            <a:r>
              <a:rPr lang="en-IN" sz="700" dirty="0">
                <a:solidFill>
                  <a:srgbClr val="A6A6A6"/>
                </a:solidFill>
                <a:cs typeface="Arial" panose="020B0604020202020204" pitchFamily="34" charset="0"/>
              </a:rPr>
              <a:t>Capgemini World Retail Banking Report 2022 Global Client Deck</a:t>
            </a:r>
            <a:endParaRPr lang="en-GB" sz="700" dirty="0">
              <a:solidFill>
                <a:srgbClr val="A6A6A6"/>
              </a:solidFill>
              <a:cs typeface="Arial" panose="020B0604020202020204" pitchFamily="34" charset="0"/>
            </a:endParaRPr>
          </a:p>
        </p:txBody>
      </p:sp>
    </p:spTree>
    <p:extLst>
      <p:ext uri="{BB962C8B-B14F-4D97-AF65-F5344CB8AC3E}">
        <p14:creationId xmlns:p14="http://schemas.microsoft.com/office/powerpoint/2010/main" val="3572264852"/>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27349" y="129208"/>
            <a:ext cx="11125236" cy="975691"/>
          </a:xfrm>
        </p:spPr>
        <p:txBody>
          <a:bodyPr anchor="t"/>
          <a:lstStyle>
            <a:lvl1pPr marL="0" marR="0" indent="0" algn="l" defTabSz="914400" rtl="0" eaLnBrk="1" fontAlgn="auto" latinLnBrk="0" hangingPunct="1">
              <a:lnSpc>
                <a:spcPct val="100000"/>
              </a:lnSpc>
              <a:spcBef>
                <a:spcPct val="0"/>
              </a:spcBef>
              <a:spcAft>
                <a:spcPts val="600"/>
              </a:spcAft>
              <a:buClrTx/>
              <a:buSzTx/>
              <a:buFontTx/>
              <a:buNone/>
              <a:tabLst/>
              <a:defRPr kumimoji="0" lang="en-GB" sz="2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Click to edit Master title style</a:t>
            </a:r>
            <a:endParaRPr lang="en-GB" dirty="0"/>
          </a:p>
        </p:txBody>
      </p:sp>
    </p:spTree>
    <p:extLst>
      <p:ext uri="{BB962C8B-B14F-4D97-AF65-F5344CB8AC3E}">
        <p14:creationId xmlns:p14="http://schemas.microsoft.com/office/powerpoint/2010/main" val="16755044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56214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5_Blank-White">
    <p:spTree>
      <p:nvGrpSpPr>
        <p:cNvPr id="1" name=""/>
        <p:cNvGrpSpPr/>
        <p:nvPr/>
      </p:nvGrpSpPr>
      <p:grpSpPr>
        <a:xfrm>
          <a:off x="0" y="0"/>
          <a:ext cx="0" cy="0"/>
          <a:chOff x="0" y="0"/>
          <a:chExt cx="0" cy="0"/>
        </a:xfrm>
      </p:grpSpPr>
      <p:grpSp>
        <p:nvGrpSpPr>
          <p:cNvPr id="5" name="Group 4"/>
          <p:cNvGrpSpPr/>
          <p:nvPr userDrawn="1"/>
        </p:nvGrpSpPr>
        <p:grpSpPr>
          <a:xfrm>
            <a:off x="-12700" y="0"/>
            <a:ext cx="12204700" cy="1141414"/>
            <a:chOff x="-12700" y="0"/>
            <a:chExt cx="12204700" cy="1346200"/>
          </a:xfrm>
        </p:grpSpPr>
        <p:sp>
          <p:nvSpPr>
            <p:cNvPr id="13" name="Freeform 12"/>
            <p:cNvSpPr/>
            <p:nvPr userDrawn="1"/>
          </p:nvSpPr>
          <p:spPr>
            <a:xfrm>
              <a:off x="-12700" y="63500"/>
              <a:ext cx="12204700" cy="1282700"/>
            </a:xfrm>
            <a:custGeom>
              <a:avLst/>
              <a:gdLst>
                <a:gd name="connsiteX0" fmla="*/ 0 w 12242800"/>
                <a:gd name="connsiteY0" fmla="*/ 1333500 h 1333500"/>
                <a:gd name="connsiteX1" fmla="*/ 10261600 w 12242800"/>
                <a:gd name="connsiteY1" fmla="*/ 1333500 h 1333500"/>
                <a:gd name="connsiteX2" fmla="*/ 10490200 w 12242800"/>
                <a:gd name="connsiteY2" fmla="*/ 1104900 h 1333500"/>
                <a:gd name="connsiteX3" fmla="*/ 12242800 w 12242800"/>
                <a:gd name="connsiteY3" fmla="*/ 1104900 h 1333500"/>
                <a:gd name="connsiteX4" fmla="*/ 12242800 w 12242800"/>
                <a:gd name="connsiteY4" fmla="*/ 0 h 1333500"/>
                <a:gd name="connsiteX5" fmla="*/ 12700 w 12242800"/>
                <a:gd name="connsiteY5" fmla="*/ 0 h 1333500"/>
                <a:gd name="connsiteX6" fmla="*/ 0 w 12242800"/>
                <a:gd name="connsiteY6" fmla="*/ 1333500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42800" h="1333500">
                  <a:moveTo>
                    <a:pt x="0" y="1333500"/>
                  </a:moveTo>
                  <a:lnTo>
                    <a:pt x="10261600" y="1333500"/>
                  </a:lnTo>
                  <a:lnTo>
                    <a:pt x="10490200" y="1104900"/>
                  </a:lnTo>
                  <a:lnTo>
                    <a:pt x="12242800" y="1104900"/>
                  </a:lnTo>
                  <a:lnTo>
                    <a:pt x="12242800" y="0"/>
                  </a:lnTo>
                  <a:lnTo>
                    <a:pt x="12700" y="0"/>
                  </a:lnTo>
                  <a:lnTo>
                    <a:pt x="0" y="1333500"/>
                  </a:lnTo>
                  <a:close/>
                </a:path>
              </a:pathLst>
            </a:cu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Verdana"/>
                <a:ea typeface="+mn-ea"/>
                <a:cs typeface="+mn-cs"/>
              </a:endParaRPr>
            </a:p>
          </p:txBody>
        </p:sp>
        <p:sp>
          <p:nvSpPr>
            <p:cNvPr id="2" name="Freeform 1"/>
            <p:cNvSpPr/>
            <p:nvPr userDrawn="1"/>
          </p:nvSpPr>
          <p:spPr>
            <a:xfrm>
              <a:off x="-12700" y="0"/>
              <a:ext cx="12204700" cy="1282700"/>
            </a:xfrm>
            <a:custGeom>
              <a:avLst/>
              <a:gdLst>
                <a:gd name="connsiteX0" fmla="*/ 0 w 12242800"/>
                <a:gd name="connsiteY0" fmla="*/ 1333500 h 1333500"/>
                <a:gd name="connsiteX1" fmla="*/ 10261600 w 12242800"/>
                <a:gd name="connsiteY1" fmla="*/ 1333500 h 1333500"/>
                <a:gd name="connsiteX2" fmla="*/ 10490200 w 12242800"/>
                <a:gd name="connsiteY2" fmla="*/ 1104900 h 1333500"/>
                <a:gd name="connsiteX3" fmla="*/ 12242800 w 12242800"/>
                <a:gd name="connsiteY3" fmla="*/ 1104900 h 1333500"/>
                <a:gd name="connsiteX4" fmla="*/ 12242800 w 12242800"/>
                <a:gd name="connsiteY4" fmla="*/ 0 h 1333500"/>
                <a:gd name="connsiteX5" fmla="*/ 12700 w 12242800"/>
                <a:gd name="connsiteY5" fmla="*/ 0 h 1333500"/>
                <a:gd name="connsiteX6" fmla="*/ 0 w 12242800"/>
                <a:gd name="connsiteY6" fmla="*/ 1333500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42800" h="1333500">
                  <a:moveTo>
                    <a:pt x="0" y="1333500"/>
                  </a:moveTo>
                  <a:lnTo>
                    <a:pt x="10261600" y="1333500"/>
                  </a:lnTo>
                  <a:lnTo>
                    <a:pt x="10490200" y="1104900"/>
                  </a:lnTo>
                  <a:lnTo>
                    <a:pt x="12242800" y="1104900"/>
                  </a:lnTo>
                  <a:lnTo>
                    <a:pt x="12242800" y="0"/>
                  </a:lnTo>
                  <a:lnTo>
                    <a:pt x="12700" y="0"/>
                  </a:lnTo>
                  <a:lnTo>
                    <a:pt x="0" y="1333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Verdana"/>
                <a:ea typeface="+mn-ea"/>
                <a:cs typeface="+mn-cs"/>
              </a:endParaRPr>
            </a:p>
          </p:txBody>
        </p:sp>
      </p:grpSp>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02E5A9-B53C-401E-A0E0-4A359BB0A9E5}" type="slidenum">
              <a:rPr kumimoji="0" lang="en-US" sz="800" b="0" i="0" u="none" strike="noStrike" kern="1200" cap="none" spc="0" normalizeH="0" baseline="0" noProof="0" smtClean="0">
                <a:ln>
                  <a:noFill/>
                </a:ln>
                <a:solidFill>
                  <a:prstClr val="black">
                    <a:lumMod val="50000"/>
                    <a:lumOff val="50000"/>
                  </a:prstClr>
                </a:solidFill>
                <a:effectLst/>
                <a:uLnTx/>
                <a:uFillTx/>
                <a:latin typeface="Verdana"/>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prstClr val="black">
                  <a:lumMod val="50000"/>
                  <a:lumOff val="50000"/>
                </a:prstClr>
              </a:solidFill>
              <a:effectLst/>
              <a:uLnTx/>
              <a:uFillTx/>
              <a:latin typeface="Verdana"/>
              <a:ea typeface="+mn-ea"/>
              <a:cs typeface="Arial" panose="020B0604020202020204" pitchFamily="34" charset="0"/>
            </a:endParaRPr>
          </a:p>
        </p:txBody>
      </p:sp>
      <p:sp>
        <p:nvSpPr>
          <p:cNvPr id="10"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7" y="190563"/>
            <a:ext cx="11376025" cy="863601"/>
          </a:xfrm>
          <a:prstGeom prst="rect">
            <a:avLst/>
          </a:prstGeom>
        </p:spPr>
        <p:txBody>
          <a:bodyPr vert="horz" lIns="0" tIns="0" rIns="0" bIns="0" rtlCol="0" anchor="t">
            <a:normAutofit/>
          </a:bodyPr>
          <a:lstStyle>
            <a:lvl1pPr>
              <a:defRPr sz="2400">
                <a:solidFill>
                  <a:schemeClr val="bg1"/>
                </a:solidFill>
              </a:defRPr>
            </a:lvl1pPr>
          </a:lstStyle>
          <a:p>
            <a:pPr lvl="0">
              <a:lnSpc>
                <a:spcPts val="3000"/>
              </a:lnSpc>
            </a:pPr>
            <a:r>
              <a:rPr lang="en-US" dirty="0"/>
              <a:t>Click to edit Master title style</a:t>
            </a:r>
            <a:endParaRPr lang="pt-PT" dirty="0"/>
          </a:p>
        </p:txBody>
      </p:sp>
      <p:cxnSp>
        <p:nvCxnSpPr>
          <p:cNvPr id="4" name="Straight Connector 3"/>
          <p:cNvCxnSpPr/>
          <p:nvPr userDrawn="1"/>
        </p:nvCxnSpPr>
        <p:spPr>
          <a:xfrm>
            <a:off x="0" y="6481763"/>
            <a:ext cx="12192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a:srcRect l="81836" t="-4713" b="16530"/>
          <a:stretch/>
        </p:blipFill>
        <p:spPr>
          <a:xfrm>
            <a:off x="11237078" y="6479901"/>
            <a:ext cx="347039" cy="375881"/>
          </a:xfrm>
          <a:prstGeom prst="rect">
            <a:avLst/>
          </a:prstGeom>
        </p:spPr>
      </p:pic>
      <p:sp>
        <p:nvSpPr>
          <p:cNvPr id="11" name="Retângulo 43">
            <a:extLst>
              <a:ext uri="{FF2B5EF4-FFF2-40B4-BE49-F238E27FC236}">
                <a16:creationId xmlns:a16="http://schemas.microsoft.com/office/drawing/2014/main" id="{78485499-7634-4926-88B1-95621729AA06}"/>
              </a:ext>
            </a:extLst>
          </p:cNvPr>
          <p:cNvSpPr/>
          <p:nvPr userDrawn="1"/>
        </p:nvSpPr>
        <p:spPr>
          <a:xfrm>
            <a:off x="407988" y="6555758"/>
            <a:ext cx="3935412" cy="219456"/>
          </a:xfrm>
          <a:prstGeom prst="rect">
            <a:avLst/>
          </a:prstGeom>
        </p:spPr>
        <p:txBody>
          <a:bodyPr wrap="none" lIns="0" tIns="0" rIns="0" bIns="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DBEFF9">
                    <a:lumMod val="50000"/>
                  </a:srgbClr>
                </a:solidFill>
                <a:effectLst/>
                <a:uLnTx/>
                <a:uFillTx/>
                <a:latin typeface="Verdana"/>
                <a:ea typeface="+mn-ea"/>
                <a:cs typeface="Arial" panose="020B0604020202020204" pitchFamily="34" charset="0"/>
              </a:rPr>
              <a:t>Top-10 Trends in Retail Banking 2020 </a:t>
            </a:r>
            <a:r>
              <a:rPr kumimoji="0" lang="en-US" sz="800" b="0" i="0" u="none" strike="noStrike" kern="1200" cap="none" spc="0" normalizeH="0" baseline="0" noProof="0" dirty="0">
                <a:ln>
                  <a:noFill/>
                </a:ln>
                <a:solidFill>
                  <a:srgbClr val="0F6FC6"/>
                </a:solidFill>
                <a:effectLst/>
                <a:uLnTx/>
                <a:uFillTx/>
                <a:latin typeface="Verdana"/>
                <a:ea typeface="+mn-ea"/>
                <a:cs typeface="Arial" panose="020B0604020202020204" pitchFamily="34" charset="0"/>
              </a:rPr>
              <a:t>|</a:t>
            </a:r>
            <a:r>
              <a:rPr kumimoji="0" lang="en-US" sz="800" b="0" i="0" u="none" strike="noStrike" kern="1200" cap="none" spc="0" normalizeH="0" baseline="0" noProof="0" dirty="0">
                <a:ln>
                  <a:noFill/>
                </a:ln>
                <a:solidFill>
                  <a:srgbClr val="DBEFF9">
                    <a:lumMod val="50000"/>
                  </a:srgbClr>
                </a:solidFill>
                <a:effectLst/>
                <a:uLnTx/>
                <a:uFillTx/>
                <a:latin typeface="Verdana"/>
                <a:ea typeface="+mn-ea"/>
                <a:cs typeface="Arial" panose="020B0604020202020204" pitchFamily="34" charset="0"/>
              </a:rPr>
              <a:t> © 2019 Capgemini. All rights reserved.</a:t>
            </a:r>
          </a:p>
        </p:txBody>
      </p:sp>
    </p:spTree>
    <p:extLst>
      <p:ext uri="{BB962C8B-B14F-4D97-AF65-F5344CB8AC3E}">
        <p14:creationId xmlns:p14="http://schemas.microsoft.com/office/powerpoint/2010/main" val="40499738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fr-FR"/>
              <a:t>Modifiez le style du titre</a:t>
            </a:r>
            <a:endParaRPr lang="en-GB" dirty="0"/>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812566342"/>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fr-FR"/>
              <a:t>Modifiez le style du titre</a:t>
            </a:r>
            <a:endParaRPr lang="en-GB" dirty="0"/>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2374629088"/>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fr-FR"/>
              <a:t>Modifiez le style du titre</a:t>
            </a:r>
            <a:endParaRPr lang="en-GB" dirty="0"/>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14016" y="246471"/>
            <a:ext cx="3078000" cy="1248074"/>
          </a:xfrm>
          <a:prstGeom prst="rect">
            <a:avLst/>
          </a:prstGeom>
        </p:spPr>
      </p:pic>
    </p:spTree>
    <p:extLst>
      <p:ext uri="{BB962C8B-B14F-4D97-AF65-F5344CB8AC3E}">
        <p14:creationId xmlns:p14="http://schemas.microsoft.com/office/powerpoint/2010/main" val="2022063557"/>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fr-FR"/>
              <a:t>Modifiez le style du titre</a:t>
            </a:r>
            <a:endParaRPr lang="en-GB" dirty="0"/>
          </a:p>
        </p:txBody>
      </p:sp>
    </p:spTree>
    <p:extLst>
      <p:ext uri="{BB962C8B-B14F-4D97-AF65-F5344CB8AC3E}">
        <p14:creationId xmlns:p14="http://schemas.microsoft.com/office/powerpoint/2010/main" val="197691832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fr-FR"/>
              <a:t>Modifiez le style du titre</a:t>
            </a:r>
            <a:endParaRPr lang="de-DE" dirty="0"/>
          </a:p>
        </p:txBody>
      </p:sp>
    </p:spTree>
    <p:extLst>
      <p:ext uri="{BB962C8B-B14F-4D97-AF65-F5344CB8AC3E}">
        <p14:creationId xmlns:p14="http://schemas.microsoft.com/office/powerpoint/2010/main" val="38236122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24760970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2840557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8033086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fr-FR"/>
              <a:t>Modifiez le style du titre</a:t>
            </a:r>
            <a:endParaRPr lang="de-DE" dirty="0"/>
          </a:p>
        </p:txBody>
      </p:sp>
    </p:spTree>
    <p:extLst>
      <p:ext uri="{BB962C8B-B14F-4D97-AF65-F5344CB8AC3E}">
        <p14:creationId xmlns:p14="http://schemas.microsoft.com/office/powerpoint/2010/main" val="9708742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fr-FR"/>
              <a:t>Modifiez le style du titre</a:t>
            </a:r>
            <a:endParaRPr lang="de-DE" dirty="0"/>
          </a:p>
        </p:txBody>
      </p:sp>
    </p:spTree>
    <p:extLst>
      <p:ext uri="{BB962C8B-B14F-4D97-AF65-F5344CB8AC3E}">
        <p14:creationId xmlns:p14="http://schemas.microsoft.com/office/powerpoint/2010/main" val="332480086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fr-FR"/>
              <a:t>Modifiez le style du titre</a:t>
            </a:r>
            <a:endParaRPr lang="de-DE" dirty="0"/>
          </a:p>
        </p:txBody>
      </p:sp>
    </p:spTree>
    <p:extLst>
      <p:ext uri="{BB962C8B-B14F-4D97-AF65-F5344CB8AC3E}">
        <p14:creationId xmlns:p14="http://schemas.microsoft.com/office/powerpoint/2010/main" val="128270409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fr-FR"/>
              <a:t>Modifiez le style du titre</a:t>
            </a:r>
            <a:endParaRPr lang="de-DE" dirty="0"/>
          </a:p>
        </p:txBody>
      </p:sp>
    </p:spTree>
    <p:extLst>
      <p:ext uri="{BB962C8B-B14F-4D97-AF65-F5344CB8AC3E}">
        <p14:creationId xmlns:p14="http://schemas.microsoft.com/office/powerpoint/2010/main" val="32270365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fr-FR"/>
              <a:t>Modifiez le style du titre</a:t>
            </a:r>
            <a:endParaRPr lang="de-DE" dirty="0"/>
          </a:p>
        </p:txBody>
      </p:sp>
    </p:spTree>
    <p:extLst>
      <p:ext uri="{BB962C8B-B14F-4D97-AF65-F5344CB8AC3E}">
        <p14:creationId xmlns:p14="http://schemas.microsoft.com/office/powerpoint/2010/main" val="14117303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fr-FR"/>
              <a:t>Modifiez le style du titre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162836744"/>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65232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6142415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bg1"/>
              </a:solidFill>
              <a:effectLst/>
              <a:latin typeface="Ubuntu" panose="020B0504030602030204" pitchFamily="34" charset="0"/>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864794934"/>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339153638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2894873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Content 2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76225" y="2205319"/>
            <a:ext cx="5351124"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76225" y="1420989"/>
            <a:ext cx="5351124"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76225" y="0"/>
            <a:ext cx="11076360" cy="1104900"/>
          </a:xfrm>
        </p:spPr>
        <p:txBody>
          <a:bodyPr/>
          <a:lstStyle/>
          <a:p>
            <a:r>
              <a:rPr lang="fr-FR"/>
              <a:t>Modifiez le style du titre</a:t>
            </a:r>
            <a:endParaRPr lang="en-US"/>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40218288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1357585781"/>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2359942067"/>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014016" y="246471"/>
            <a:ext cx="3078000" cy="1248074"/>
          </a:xfrm>
          <a:prstGeom prst="rect">
            <a:avLst/>
          </a:prstGeom>
        </p:spPr>
      </p:pic>
    </p:spTree>
    <p:extLst>
      <p:ext uri="{BB962C8B-B14F-4D97-AF65-F5344CB8AC3E}">
        <p14:creationId xmlns:p14="http://schemas.microsoft.com/office/powerpoint/2010/main" val="991667583"/>
      </p:ext>
    </p:extLst>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28741684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9758574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41980115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62928245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90053745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879779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56768684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993603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Tree>
    <p:extLst>
      <p:ext uri="{BB962C8B-B14F-4D97-AF65-F5344CB8AC3E}">
        <p14:creationId xmlns:p14="http://schemas.microsoft.com/office/powerpoint/2010/main" val="244205434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5189838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2838665791"/>
      </p:ext>
    </p:extLst>
  </p:cSld>
  <p:clrMapOvr>
    <a:masterClrMapping/>
  </p:clrMapOvr>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a:t>Click icon to add picture and arrange the picture in the background</a:t>
            </a:r>
            <a:endParaRPr lang="en-GB"/>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a:p>
        </p:txBody>
      </p:sp>
    </p:spTree>
    <p:extLst>
      <p:ext uri="{BB962C8B-B14F-4D97-AF65-F5344CB8AC3E}">
        <p14:creationId xmlns:p14="http://schemas.microsoft.com/office/powerpoint/2010/main" val="47645231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680289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8690788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spTree>
    <p:extLst>
      <p:ext uri="{BB962C8B-B14F-4D97-AF65-F5344CB8AC3E}">
        <p14:creationId xmlns:p14="http://schemas.microsoft.com/office/powerpoint/2010/main" val="115536184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2022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US"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325,000 team members more than 50 countries. With its strong 55-year heritage and deep industry expertise, Capgemini is trusted by its clients to address the entire breadth of their business needs, from strategy and design to operations, fueled by the fast evolving and innovative world of cloud, data, AI, connectivity, software, digital engineering and platforms. The Group reported in 2021 global revenues of €18 billion.</a:t>
            </a: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232196858"/>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2022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US"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325,000 team members more than 50 countries. With its strong 55-year heritage and deep industry expertise, Capgemini is trusted by its clients to address the entire breadth of their business needs, from strategy and design to operations, fueled by the fast evolving and innovative world of cloud, data, AI, connectivity, software, digital engineering and platforms. The Group reported in 2021 global revenues of €18 billion.</a:t>
            </a: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24" name="Image 23" descr="Une image contenant texte&#10;&#10;Description générée automatiquement">
            <a:extLst>
              <a:ext uri="{FF2B5EF4-FFF2-40B4-BE49-F238E27FC236}">
                <a16:creationId xmlns:a16="http://schemas.microsoft.com/office/drawing/2014/main" id="{67291309-8FC0-47AE-9F48-E59E45B7FC66}"/>
              </a:ext>
            </a:extLst>
          </p:cNvPr>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803861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23272287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3809369973"/>
      </p:ext>
    </p:extLst>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5" name="Image 4" descr="Une image contenant texte&#10;&#10;Description générée automatiquement">
            <a:extLst>
              <a:ext uri="{FF2B5EF4-FFF2-40B4-BE49-F238E27FC236}">
                <a16:creationId xmlns:a16="http://schemas.microsoft.com/office/drawing/2014/main" id="{D1A9B987-E149-4E99-9E1F-336980D5EC1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9672" y="260648"/>
            <a:ext cx="3024000" cy="1226177"/>
          </a:xfrm>
          <a:prstGeom prst="rect">
            <a:avLst/>
          </a:prstGeom>
        </p:spPr>
      </p:pic>
    </p:spTree>
    <p:extLst>
      <p:ext uri="{BB962C8B-B14F-4D97-AF65-F5344CB8AC3E}">
        <p14:creationId xmlns:p14="http://schemas.microsoft.com/office/powerpoint/2010/main" val="1148223201"/>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solidFill>
                <a:prstClr val="black"/>
              </a:solidFill>
            </a:endParaRP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4117597838"/>
      </p:ext>
    </p:extLst>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a:p>
        </p:txBody>
      </p:sp>
      <p:pic>
        <p:nvPicPr>
          <p:cNvPr id="5" name="Image 4" descr="Une image contenant texte&#10;&#10;Description générée automatiquement">
            <a:extLst>
              <a:ext uri="{FF2B5EF4-FFF2-40B4-BE49-F238E27FC236}">
                <a16:creationId xmlns:a16="http://schemas.microsoft.com/office/drawing/2014/main" id="{C4E46200-DE2C-4A6B-A342-FC4510C86DB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408" y="260648"/>
            <a:ext cx="3024000" cy="1226177"/>
          </a:xfrm>
          <a:prstGeom prst="rect">
            <a:avLst/>
          </a:prstGeom>
        </p:spPr>
      </p:pic>
      <p:pic>
        <p:nvPicPr>
          <p:cNvPr id="6" name="Image 5" descr="Une image contenant invertébré&#10;&#10;Description générée automatiquement">
            <a:extLst>
              <a:ext uri="{FF2B5EF4-FFF2-40B4-BE49-F238E27FC236}">
                <a16:creationId xmlns:a16="http://schemas.microsoft.com/office/drawing/2014/main" id="{059B616F-0894-4910-B69D-B9837904EDB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838701" y="0"/>
            <a:ext cx="7372350" cy="6858000"/>
          </a:xfrm>
          <a:prstGeom prst="rect">
            <a:avLst/>
          </a:prstGeom>
        </p:spPr>
      </p:pic>
    </p:spTree>
    <p:extLst>
      <p:ext uri="{BB962C8B-B14F-4D97-AF65-F5344CB8AC3E}">
        <p14:creationId xmlns:p14="http://schemas.microsoft.com/office/powerpoint/2010/main" val="2000274055"/>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a:p>
        </p:txBody>
      </p:sp>
    </p:spTree>
    <p:extLst>
      <p:ext uri="{BB962C8B-B14F-4D97-AF65-F5344CB8AC3E}">
        <p14:creationId xmlns:p14="http://schemas.microsoft.com/office/powerpoint/2010/main" val="2176811404"/>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93293893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11470345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07392844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74827213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22563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53683580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09154554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a:xfrm>
            <a:off x="404813" y="188640"/>
            <a:ext cx="10947772" cy="716711"/>
          </a:xfrm>
        </p:spPr>
        <p:txBody>
          <a:bodyPr anchor="t"/>
          <a:lstStyle>
            <a:lvl1pPr>
              <a:defRPr sz="2400"/>
            </a:lvl1pPr>
          </a:lstStyle>
          <a:p>
            <a:r>
              <a:rPr lang="en-US"/>
              <a:t>Click to edit Master title style</a:t>
            </a:r>
            <a:endParaRPr lang="de-DE"/>
          </a:p>
        </p:txBody>
      </p:sp>
    </p:spTree>
    <p:extLst>
      <p:ext uri="{BB962C8B-B14F-4D97-AF65-F5344CB8AC3E}">
        <p14:creationId xmlns:p14="http://schemas.microsoft.com/office/powerpoint/2010/main" val="39492344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Tree>
    <p:extLst>
      <p:ext uri="{BB962C8B-B14F-4D97-AF65-F5344CB8AC3E}">
        <p14:creationId xmlns:p14="http://schemas.microsoft.com/office/powerpoint/2010/main" val="10543938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67426225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1366824620"/>
      </p:ext>
    </p:extLst>
  </p:cSld>
  <p:clrMapOvr>
    <a:masterClrMapping/>
  </p:clrMapOvr>
  <p:extLst>
    <p:ext uri="{DCECCB84-F9BA-43D5-87BE-67443E8EF086}">
      <p15:sldGuideLst xmlns:p15="http://schemas.microsoft.com/office/powerpoint/2012/main"/>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a:t>Click icon to add picture and arrange the picture in the background</a:t>
            </a:r>
            <a:endParaRPr lang="en-GB"/>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7186613" y="3825303"/>
            <a:ext cx="4562475" cy="1772793"/>
          </a:xfrm>
        </p:spPr>
        <p:txBody>
          <a:bodyPr vert="horz" wrap="square" lIns="72000" tIns="0" rIns="0" bIns="0" rtlCol="0" anchor="ctr">
            <a:spAutoFit/>
          </a:bodyPr>
          <a:lstStyle>
            <a:lvl1pPr>
              <a:lnSpc>
                <a:spcPct val="80000"/>
              </a:lnSpc>
              <a:defRPr lang="en-GB" sz="4800" dirty="0">
                <a:solidFill>
                  <a:schemeClr val="bg1"/>
                </a:solidFill>
              </a:defRPr>
            </a:lvl1pPr>
          </a:lstStyle>
          <a:p>
            <a:pPr lvl="0"/>
            <a:r>
              <a:rPr lang="en-US"/>
              <a:t>Click to edit Master title style</a:t>
            </a:r>
            <a:endParaRPr lang="en-GB"/>
          </a:p>
        </p:txBody>
      </p:sp>
    </p:spTree>
    <p:extLst>
      <p:ext uri="{BB962C8B-B14F-4D97-AF65-F5344CB8AC3E}">
        <p14:creationId xmlns:p14="http://schemas.microsoft.com/office/powerpoint/2010/main" val="380560473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7342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Tree>
    <p:extLst>
      <p:ext uri="{BB962C8B-B14F-4D97-AF65-F5344CB8AC3E}">
        <p14:creationId xmlns:p14="http://schemas.microsoft.com/office/powerpoint/2010/main" val="126940177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spTree>
    <p:extLst>
      <p:ext uri="{BB962C8B-B14F-4D97-AF65-F5344CB8AC3E}">
        <p14:creationId xmlns:p14="http://schemas.microsoft.com/office/powerpoint/2010/main" val="286112720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a:solidFill>
                  <a:srgbClr val="FFFFFF"/>
                </a:solidFill>
                <a:cs typeface="Arial"/>
              </a:rPr>
              <a:t>This presentation contains information that may be privileged or confidential and is the property of the Capgemini Group.</a:t>
            </a:r>
          </a:p>
          <a:p>
            <a:pPr>
              <a:spcAft>
                <a:spcPts val="600"/>
              </a:spcAft>
            </a:pPr>
            <a:r>
              <a:rPr lang="en-US" sz="700">
                <a:solidFill>
                  <a:srgbClr val="FFFFFF"/>
                </a:solidFill>
                <a:cs typeface="Arial"/>
              </a:rPr>
              <a:t>Copyright © 2022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US"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325,000 team members more than 50 countries. With its strong 55-year heritage and deep industry expertise, Capgemini is trusted by its clients to address the entire breadth of their business needs, from strategy and design to operations, fueled by the fast evolving and innovative world of cloud, data, AI, connectivity, software, digital engineering and platforms. The Group reported in 2021 global revenues of €18 billion.</a:t>
            </a: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rgbClr val="FFFFFF"/>
                </a:solidFill>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ts val="1200"/>
              </a:lnSpc>
              <a:defRPr/>
            </a:pPr>
            <a:r>
              <a:rPr lang="en-GB" sz="900">
                <a:solidFill>
                  <a:srgbClr val="FFFFFF"/>
                </a:solidFill>
              </a:rPr>
              <a:t>Get the Future You Want </a:t>
            </a:r>
            <a:r>
              <a:rPr lang="en-US" sz="900">
                <a:solidFill>
                  <a:srgbClr val="FFFFFF"/>
                </a:solidFill>
              </a:rPr>
              <a:t>|</a:t>
            </a:r>
            <a:r>
              <a:rPr lang="en-GB" sz="900">
                <a:solidFill>
                  <a:srgbClr val="FFFFFF"/>
                </a:solidFill>
              </a:rPr>
              <a:t> </a:t>
            </a:r>
            <a:r>
              <a:rPr lang="en-US" sz="1050">
                <a:solidFill>
                  <a:srgbClr val="12ABDB"/>
                </a:solidFill>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288265090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411743683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1345248263"/>
      </p:ext>
    </p:extLst>
  </p:cSld>
  <p:clrMapOvr>
    <a:masterClrMapping/>
  </p:clrMapOvr>
  <p:extLst>
    <p:ext uri="{DCECCB84-F9BA-43D5-87BE-67443E8EF086}">
      <p15:sldGuideLst xmlns:p15="http://schemas.microsoft.com/office/powerpoint/2012/main"/>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417513" y="286588"/>
            <a:ext cx="10947772" cy="838950"/>
          </a:xfrm>
        </p:spPr>
        <p:txBody>
          <a:bodyPr vert="horz" lIns="0" tIns="0" rIns="0" bIns="0" rtlCol="0" anchor="t">
            <a:noAutofit/>
          </a:bodyPr>
          <a:lstStyle>
            <a:lvl1pPr>
              <a:lnSpc>
                <a:spcPct val="100000"/>
              </a:lnSpc>
              <a:defRPr lang="en-GB" dirty="0"/>
            </a:lvl1pPr>
          </a:lstStyle>
          <a:p>
            <a:pPr lvl="0"/>
            <a:r>
              <a:rPr lang="en-US"/>
              <a:t>Click to edit Master title style</a:t>
            </a:r>
            <a:endParaRPr lang="en-GB"/>
          </a:p>
        </p:txBody>
      </p:sp>
    </p:spTree>
    <p:extLst>
      <p:ext uri="{BB962C8B-B14F-4D97-AF65-F5344CB8AC3E}">
        <p14:creationId xmlns:p14="http://schemas.microsoft.com/office/powerpoint/2010/main" val="21285982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50200" y="0"/>
            <a:ext cx="5545800" cy="1105200"/>
          </a:xfrm>
        </p:spPr>
        <p:txBody>
          <a:bodyPr vert="horz" lIns="0" tIns="180000" rIns="0" bIns="0" rtlCol="0" anchor="t">
            <a:noAutofit/>
          </a:bodyPr>
          <a:lstStyle>
            <a:lvl1pPr>
              <a:defRPr lang="en-GB" dirty="0"/>
            </a:lvl1pPr>
          </a:lstStyle>
          <a:p>
            <a:pPr lvl="0"/>
            <a:r>
              <a:rPr lang="en-US"/>
              <a:t>Click to edit Master title style</a:t>
            </a:r>
            <a:endParaRPr lang="en-GB"/>
          </a:p>
        </p:txBody>
      </p:sp>
    </p:spTree>
    <p:extLst>
      <p:ext uri="{BB962C8B-B14F-4D97-AF65-F5344CB8AC3E}">
        <p14:creationId xmlns:p14="http://schemas.microsoft.com/office/powerpoint/2010/main" val="58134968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Only-Gre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3BEF55-7C33-4580-9209-9DA992392574}"/>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0000"/>
              </a:solidFill>
            </a:endParaRPr>
          </a:p>
        </p:txBody>
      </p:sp>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vert="horz" lIns="0" tIns="0" rIns="0" bIns="0" rtlCol="0" anchor="t">
            <a:normAutofit/>
          </a:bodyPr>
          <a:lstStyle>
            <a:lvl1pPr>
              <a:defRPr lang="en-GB" dirty="0">
                <a:solidFill>
                  <a:schemeClr val="accent3"/>
                </a:solidFill>
              </a:defRPr>
            </a:lvl1pPr>
          </a:lstStyle>
          <a:p>
            <a:pPr lvl="0">
              <a:lnSpc>
                <a:spcPts val="3000"/>
              </a:lnSpc>
            </a:pPr>
            <a:r>
              <a:rPr lang="en-US"/>
              <a:t>Click to edit Master title style</a:t>
            </a:r>
            <a:endParaRPr lang="en-GB"/>
          </a:p>
        </p:txBody>
      </p:sp>
      <p:sp>
        <p:nvSpPr>
          <p:cNvPr id="8" name="Retângulo 43">
            <a:extLst>
              <a:ext uri="{FF2B5EF4-FFF2-40B4-BE49-F238E27FC236}">
                <a16:creationId xmlns:a16="http://schemas.microsoft.com/office/drawing/2014/main" id="{44B882DE-A59A-4A50-9427-AD74856AA6B8}"/>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rgbClr val="EDEDED">
                    <a:lumMod val="50000"/>
                  </a:srgbClr>
                </a:solidFill>
                <a:cs typeface="Arial" panose="020B0604020202020204" pitchFamily="34" charset="0"/>
              </a:rPr>
              <a:pPr algn="r"/>
              <a:t>‹#›</a:t>
            </a:fld>
            <a:endParaRPr lang="en-US" sz="800">
              <a:solidFill>
                <a:srgbClr val="EDEDED">
                  <a:lumMod val="50000"/>
                </a:srgbClr>
              </a:solidFill>
              <a:cs typeface="Arial" panose="020B0604020202020204" pitchFamily="34" charset="0"/>
            </a:endParaRPr>
          </a:p>
        </p:txBody>
      </p:sp>
      <p:pic>
        <p:nvPicPr>
          <p:cNvPr id="10" name="Graphic 9">
            <a:extLst>
              <a:ext uri="{FF2B5EF4-FFF2-40B4-BE49-F238E27FC236}">
                <a16:creationId xmlns:a16="http://schemas.microsoft.com/office/drawing/2014/main" id="{C34CF688-BC1F-49FC-B856-E6E0C444B011}"/>
              </a:ext>
            </a:extLst>
          </p:cNvPr>
          <p:cNvPicPr>
            <a:picLocks noChangeAspect="1"/>
          </p:cNvPicPr>
          <p:nvPr userDrawn="1"/>
        </p:nvPicPr>
        <p:blipFill rotWithShape="1">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287921810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nchor="t"/>
          <a:lstStyle/>
          <a:p>
            <a:r>
              <a:rPr lang="en-US"/>
              <a:t>Click to edit Master title style</a:t>
            </a:r>
            <a:endParaRPr lang="en-GB"/>
          </a:p>
        </p:txBody>
      </p:sp>
    </p:spTree>
    <p:extLst>
      <p:ext uri="{BB962C8B-B14F-4D97-AF65-F5344CB8AC3E}">
        <p14:creationId xmlns:p14="http://schemas.microsoft.com/office/powerpoint/2010/main" val="17318050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itle 1"/>
          <p:cNvSpPr>
            <a:spLocks noGrp="1"/>
          </p:cNvSpPr>
          <p:nvPr>
            <p:ph type="title"/>
          </p:nvPr>
        </p:nvSpPr>
        <p:spPr>
          <a:xfrm>
            <a:off x="415699" y="280273"/>
            <a:ext cx="10941108" cy="844589"/>
          </a:xfrm>
          <a:prstGeom prst="rect">
            <a:avLst/>
          </a:prstGeom>
        </p:spPr>
        <p:txBody>
          <a:bodyPr lIns="0" tIns="0" rIns="0" bIns="0" anchor="t"/>
          <a:lstStyle>
            <a:lvl1pPr>
              <a:lnSpc>
                <a:spcPct val="100000"/>
              </a:lnSpc>
              <a:defRPr sz="2400">
                <a:solidFill>
                  <a:schemeClr val="tx1"/>
                </a:solidFill>
              </a:defRPr>
            </a:lvl1pPr>
          </a:lstStyle>
          <a:p>
            <a:r>
              <a:rPr lang="en-US"/>
              <a:t>Click to edit Master title style</a:t>
            </a:r>
            <a:endParaRPr lang="en-GB"/>
          </a:p>
        </p:txBody>
      </p:sp>
    </p:spTree>
    <p:extLst>
      <p:ext uri="{BB962C8B-B14F-4D97-AF65-F5344CB8AC3E}">
        <p14:creationId xmlns:p14="http://schemas.microsoft.com/office/powerpoint/2010/main" val="329273221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C13F-8575-4DD2-986E-E40B8431AA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895637-CF80-4711-AB88-3CB108BA2E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5818C7-19B8-4802-AC7E-EF2852D65EB4}"/>
              </a:ext>
            </a:extLst>
          </p:cNvPr>
          <p:cNvSpPr>
            <a:spLocks noGrp="1"/>
          </p:cNvSpPr>
          <p:nvPr>
            <p:ph type="dt" sz="half" idx="10"/>
          </p:nvPr>
        </p:nvSpPr>
        <p:spPr/>
        <p:txBody>
          <a:bodyPr/>
          <a:lstStyle/>
          <a:p>
            <a:fld id="{2E9B3ECA-21B4-4670-994B-4EE7048C6D97}" type="datetimeFigureOut">
              <a:rPr lang="en-US" smtClean="0"/>
              <a:t>12/1/2023</a:t>
            </a:fld>
            <a:endParaRPr lang="en-US"/>
          </a:p>
        </p:txBody>
      </p:sp>
      <p:sp>
        <p:nvSpPr>
          <p:cNvPr id="5" name="Footer Placeholder 4">
            <a:extLst>
              <a:ext uri="{FF2B5EF4-FFF2-40B4-BE49-F238E27FC236}">
                <a16:creationId xmlns:a16="http://schemas.microsoft.com/office/drawing/2014/main" id="{FB1BA08B-F065-4ADE-A38E-50E3E58A4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494AF0-620E-45AE-A6BC-170DBBDAEC3A}"/>
              </a:ext>
            </a:extLst>
          </p:cNvPr>
          <p:cNvSpPr>
            <a:spLocks noGrp="1"/>
          </p:cNvSpPr>
          <p:nvPr>
            <p:ph type="sldNum" sz="quarter" idx="12"/>
          </p:nvPr>
        </p:nvSpPr>
        <p:spPr/>
        <p:txBody>
          <a:bodyPr/>
          <a:lstStyle/>
          <a:p>
            <a:fld id="{03E496C3-31DF-432F-B2B1-063B3C767659}" type="slidenum">
              <a:rPr lang="en-US" smtClean="0"/>
              <a:t>‹#›</a:t>
            </a:fld>
            <a:endParaRPr lang="en-US"/>
          </a:p>
        </p:txBody>
      </p:sp>
    </p:spTree>
    <p:extLst>
      <p:ext uri="{BB962C8B-B14F-4D97-AF65-F5344CB8AC3E}">
        <p14:creationId xmlns:p14="http://schemas.microsoft.com/office/powerpoint/2010/main" val="11920402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userDrawn="1">
  <p:cSld name="1_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17780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8" name="Title 2">
            <a:extLst>
              <a:ext uri="{FF2B5EF4-FFF2-40B4-BE49-F238E27FC236}">
                <a16:creationId xmlns:a16="http://schemas.microsoft.com/office/drawing/2014/main" id="{FCBB97BA-D555-45A7-AA05-890F8628DD5C}"/>
              </a:ext>
            </a:extLst>
          </p:cNvPr>
          <p:cNvSpPr>
            <a:spLocks noGrp="1"/>
          </p:cNvSpPr>
          <p:nvPr>
            <p:ph type="title"/>
          </p:nvPr>
        </p:nvSpPr>
        <p:spPr>
          <a:xfrm>
            <a:off x="404813" y="404540"/>
            <a:ext cx="10947772" cy="922610"/>
          </a:xfrm>
        </p:spPr>
        <p:txBody>
          <a:bodyPr anchor="t"/>
          <a:lstStyle>
            <a:lvl1pPr>
              <a:defRPr sz="2600">
                <a:solidFill>
                  <a:schemeClr val="accent4"/>
                </a:solidFill>
              </a:defRPr>
            </a:lvl1pPr>
          </a:lstStyle>
          <a:p>
            <a:r>
              <a:rPr lang="en-US"/>
              <a:t>Click to edit Master title style</a:t>
            </a:r>
            <a:endParaRPr lang="de-DE"/>
          </a:p>
        </p:txBody>
      </p:sp>
      <p:sp>
        <p:nvSpPr>
          <p:cNvPr id="9" name="Rectangle 27">
            <a:extLst>
              <a:ext uri="{FF2B5EF4-FFF2-40B4-BE49-F238E27FC236}">
                <a16:creationId xmlns:a16="http://schemas.microsoft.com/office/drawing/2014/main" id="{9B47ED30-D803-4A84-9CB3-F1A1D916770C}"/>
              </a:ext>
            </a:extLst>
          </p:cNvPr>
          <p:cNvSpPr/>
          <p:nvPr userDrawn="1"/>
        </p:nvSpPr>
        <p:spPr>
          <a:xfrm>
            <a:off x="404813" y="6512573"/>
            <a:ext cx="2619841" cy="219456"/>
          </a:xfrm>
          <a:prstGeom prst="rect">
            <a:avLst/>
          </a:prstGeom>
        </p:spPr>
        <p:txBody>
          <a:bodyPr wrap="square" lIns="0" tIns="0" rIns="0" bIns="0" anchor="ctr" anchorCtr="0">
            <a:noAutofit/>
          </a:bodyPr>
          <a:lstStyle/>
          <a:p>
            <a:pPr algn="r">
              <a:defRPr/>
            </a:pPr>
            <a:r>
              <a:rPr lang="en-IN" sz="700">
                <a:solidFill>
                  <a:srgbClr val="A6A6A6"/>
                </a:solidFill>
                <a:cs typeface="Arial" panose="020B0604020202020204" pitchFamily="34" charset="0"/>
              </a:rPr>
              <a:t>Capgemini World Retail Banking Report 2022 Global Client Deck</a:t>
            </a:r>
            <a:endParaRPr lang="en-GB" sz="700">
              <a:solidFill>
                <a:srgbClr val="A6A6A6"/>
              </a:solidFill>
              <a:cs typeface="Arial" panose="020B0604020202020204" pitchFamily="34" charset="0"/>
            </a:endParaRPr>
          </a:p>
        </p:txBody>
      </p:sp>
    </p:spTree>
    <p:extLst>
      <p:ext uri="{BB962C8B-B14F-4D97-AF65-F5344CB8AC3E}">
        <p14:creationId xmlns:p14="http://schemas.microsoft.com/office/powerpoint/2010/main" val="245264862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1_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a:solidFill>
                <a:prstClr val="black">
                  <a:lumMod val="50000"/>
                  <a:lumOff val="50000"/>
                </a:prstClr>
              </a:solidFill>
              <a:cs typeface="Arial" panose="020B0604020202020204" pitchFamily="34" charset="0"/>
            </a:endParaRPr>
          </a:p>
        </p:txBody>
      </p:sp>
      <p:pic>
        <p:nvPicPr>
          <p:cNvPr id="7"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81836" t="-4713" b="16530"/>
          <a:stretch/>
        </p:blipFill>
        <p:spPr>
          <a:xfrm>
            <a:off x="11547793" y="188640"/>
            <a:ext cx="424356" cy="459624"/>
          </a:xfrm>
          <a:prstGeom prst="rect">
            <a:avLst/>
          </a:prstGeom>
        </p:spPr>
      </p:pic>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a:t>Click to add title</a:t>
            </a:r>
            <a:endParaRPr lang="pt-PT"/>
          </a:p>
        </p:txBody>
      </p:sp>
    </p:spTree>
    <p:extLst>
      <p:ext uri="{BB962C8B-B14F-4D97-AF65-F5344CB8AC3E}">
        <p14:creationId xmlns:p14="http://schemas.microsoft.com/office/powerpoint/2010/main" val="217681654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11" name="Title 1"/>
          <p:cNvSpPr>
            <a:spLocks noGrp="1"/>
          </p:cNvSpPr>
          <p:nvPr>
            <p:ph type="title"/>
          </p:nvPr>
        </p:nvSpPr>
        <p:spPr>
          <a:xfrm>
            <a:off x="227349" y="0"/>
            <a:ext cx="11125236" cy="1104900"/>
          </a:xfrm>
          <a:prstGeom prst="rect">
            <a:avLst/>
          </a:prstGeom>
        </p:spPr>
        <p:txBody>
          <a:bodyPr/>
          <a:lstStyle/>
          <a:p>
            <a:r>
              <a:rPr lang="en-US"/>
              <a:t>Click to edit Master title style</a:t>
            </a:r>
            <a:endParaRPr lang="en-GB"/>
          </a:p>
        </p:txBody>
      </p:sp>
      <p:sp>
        <p:nvSpPr>
          <p:cNvPr id="20" name="Picture Placeholder 47">
            <a:extLst>
              <a:ext uri="{FF2B5EF4-FFF2-40B4-BE49-F238E27FC236}">
                <a16:creationId xmlns:a16="http://schemas.microsoft.com/office/drawing/2014/main" id="{51CA337D-4B25-44C1-847A-AC0D74277B60}"/>
              </a:ext>
              <a:ext uri="{C183D7F6-B498-43B3-948B-1728B52AA6E4}">
                <adec:decorative xmlns:adec="http://schemas.microsoft.com/office/drawing/2017/decorative" val="1"/>
              </a:ext>
            </a:extLst>
          </p:cNvPr>
          <p:cNvSpPr>
            <a:spLocks noGrp="1"/>
          </p:cNvSpPr>
          <p:nvPr>
            <p:ph type="pic" sz="quarter" idx="19"/>
          </p:nvPr>
        </p:nvSpPr>
        <p:spPr>
          <a:xfrm>
            <a:off x="0" y="1192909"/>
            <a:ext cx="5591944" cy="5260428"/>
          </a:xfrm>
          <a:prstGeom prst="rect">
            <a:avLst/>
          </a:prstGeom>
        </p:spPr>
        <p:txBody>
          <a:bodyPr anchor="ctr"/>
          <a:lstStyle>
            <a:lvl1pPr algn="ctr">
              <a:defRPr/>
            </a:lvl1pPr>
          </a:lstStyle>
          <a:p>
            <a:r>
              <a:rPr lang="en-US"/>
              <a:t>Click icon to add picture</a:t>
            </a:r>
            <a:endParaRPr lang="pt-PT"/>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6600059" y="11929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6600059" y="1865049"/>
            <a:ext cx="5007742"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6600059" y="25371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6600059" y="320932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6600059" y="388146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6600059" y="45536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6600059" y="522574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6600059" y="58978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Tree>
    <p:extLst>
      <p:ext uri="{BB962C8B-B14F-4D97-AF65-F5344CB8AC3E}">
        <p14:creationId xmlns:p14="http://schemas.microsoft.com/office/powerpoint/2010/main" val="855007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1.xml"/><Relationship Id="rId7" Type="http://schemas.openxmlformats.org/officeDocument/2006/relationships/oleObject" Target="../embeddings/oleObject11.bin"/><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tags" Target="../tags/tag16.xml"/><Relationship Id="rId5" Type="http://schemas.openxmlformats.org/officeDocument/2006/relationships/theme" Target="../theme/theme2.xml"/><Relationship Id="rId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21" Type="http://schemas.openxmlformats.org/officeDocument/2006/relationships/oleObject" Target="../embeddings/oleObject13.bin"/><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tags" Target="../tags/tag1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theme" Target="../theme/theme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image" Target="../media/image1.emf"/><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oleObject" Target="../embeddings/oleObject15.bin"/><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tags" Target="../tags/tag22.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84.xml"/><Relationship Id="rId18" Type="http://schemas.openxmlformats.org/officeDocument/2006/relationships/slideLayout" Target="../slideLayouts/slideLayout89.xml"/><Relationship Id="rId26" Type="http://schemas.openxmlformats.org/officeDocument/2006/relationships/slideLayout" Target="../slideLayouts/slideLayout97.xml"/><Relationship Id="rId21" Type="http://schemas.openxmlformats.org/officeDocument/2006/relationships/slideLayout" Target="../slideLayouts/slideLayout92.xml"/><Relationship Id="rId34" Type="http://schemas.openxmlformats.org/officeDocument/2006/relationships/theme" Target="../theme/theme5.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17" Type="http://schemas.openxmlformats.org/officeDocument/2006/relationships/slideLayout" Target="../slideLayouts/slideLayout88.xml"/><Relationship Id="rId25" Type="http://schemas.openxmlformats.org/officeDocument/2006/relationships/slideLayout" Target="../slideLayouts/slideLayout96.xml"/><Relationship Id="rId33" Type="http://schemas.openxmlformats.org/officeDocument/2006/relationships/slideLayout" Target="../slideLayouts/slideLayout104.xml"/><Relationship Id="rId2" Type="http://schemas.openxmlformats.org/officeDocument/2006/relationships/slideLayout" Target="../slideLayouts/slideLayout73.xml"/><Relationship Id="rId16" Type="http://schemas.openxmlformats.org/officeDocument/2006/relationships/slideLayout" Target="../slideLayouts/slideLayout87.xml"/><Relationship Id="rId20" Type="http://schemas.openxmlformats.org/officeDocument/2006/relationships/slideLayout" Target="../slideLayouts/slideLayout91.xml"/><Relationship Id="rId29" Type="http://schemas.openxmlformats.org/officeDocument/2006/relationships/slideLayout" Target="../slideLayouts/slideLayout100.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24" Type="http://schemas.openxmlformats.org/officeDocument/2006/relationships/slideLayout" Target="../slideLayouts/slideLayout95.xml"/><Relationship Id="rId32" Type="http://schemas.openxmlformats.org/officeDocument/2006/relationships/slideLayout" Target="../slideLayouts/slideLayout103.xml"/><Relationship Id="rId37" Type="http://schemas.openxmlformats.org/officeDocument/2006/relationships/image" Target="../media/image1.emf"/><Relationship Id="rId5" Type="http://schemas.openxmlformats.org/officeDocument/2006/relationships/slideLayout" Target="../slideLayouts/slideLayout76.xml"/><Relationship Id="rId15" Type="http://schemas.openxmlformats.org/officeDocument/2006/relationships/slideLayout" Target="../slideLayouts/slideLayout86.xml"/><Relationship Id="rId23" Type="http://schemas.openxmlformats.org/officeDocument/2006/relationships/slideLayout" Target="../slideLayouts/slideLayout94.xml"/><Relationship Id="rId28" Type="http://schemas.openxmlformats.org/officeDocument/2006/relationships/slideLayout" Target="../slideLayouts/slideLayout99.xml"/><Relationship Id="rId36" Type="http://schemas.openxmlformats.org/officeDocument/2006/relationships/oleObject" Target="../embeddings/oleObject17.bin"/><Relationship Id="rId10" Type="http://schemas.openxmlformats.org/officeDocument/2006/relationships/slideLayout" Target="../slideLayouts/slideLayout81.xml"/><Relationship Id="rId19" Type="http://schemas.openxmlformats.org/officeDocument/2006/relationships/slideLayout" Target="../slideLayouts/slideLayout90.xml"/><Relationship Id="rId31" Type="http://schemas.openxmlformats.org/officeDocument/2006/relationships/slideLayout" Target="../slideLayouts/slideLayout102.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 Id="rId22" Type="http://schemas.openxmlformats.org/officeDocument/2006/relationships/slideLayout" Target="../slideLayouts/slideLayout93.xml"/><Relationship Id="rId27" Type="http://schemas.openxmlformats.org/officeDocument/2006/relationships/slideLayout" Target="../slideLayouts/slideLayout98.xml"/><Relationship Id="rId30" Type="http://schemas.openxmlformats.org/officeDocument/2006/relationships/slideLayout" Target="../slideLayouts/slideLayout101.xml"/><Relationship Id="rId35" Type="http://schemas.openxmlformats.org/officeDocument/2006/relationships/tags" Target="../tags/tag30.xml"/><Relationship Id="rId8" Type="http://schemas.openxmlformats.org/officeDocument/2006/relationships/slideLayout" Target="../slideLayouts/slideLayout79.xml"/><Relationship Id="rId3" Type="http://schemas.openxmlformats.org/officeDocument/2006/relationships/slideLayout" Target="../slideLayouts/slideLayout74.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26" Type="http://schemas.openxmlformats.org/officeDocument/2006/relationships/slideLayout" Target="../slideLayouts/slideLayout130.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34" Type="http://schemas.openxmlformats.org/officeDocument/2006/relationships/tags" Target="../tags/tag39.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5" Type="http://schemas.openxmlformats.org/officeDocument/2006/relationships/slideLayout" Target="../slideLayouts/slideLayout129.xml"/><Relationship Id="rId33" Type="http://schemas.openxmlformats.org/officeDocument/2006/relationships/theme" Target="../theme/theme6.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29" Type="http://schemas.openxmlformats.org/officeDocument/2006/relationships/slideLayout" Target="../slideLayouts/slideLayout133.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slideLayout" Target="../slideLayouts/slideLayout128.xml"/><Relationship Id="rId32" Type="http://schemas.openxmlformats.org/officeDocument/2006/relationships/slideLayout" Target="../slideLayouts/slideLayout136.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28" Type="http://schemas.openxmlformats.org/officeDocument/2006/relationships/slideLayout" Target="../slideLayouts/slideLayout132.xml"/><Relationship Id="rId36" Type="http://schemas.openxmlformats.org/officeDocument/2006/relationships/image" Target="../media/image1.emf"/><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31" Type="http://schemas.openxmlformats.org/officeDocument/2006/relationships/slideLayout" Target="../slideLayouts/slideLayout135.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 Id="rId27" Type="http://schemas.openxmlformats.org/officeDocument/2006/relationships/slideLayout" Target="../slideLayouts/slideLayout131.xml"/><Relationship Id="rId30" Type="http://schemas.openxmlformats.org/officeDocument/2006/relationships/slideLayout" Target="../slideLayouts/slideLayout134.xml"/><Relationship Id="rId35" Type="http://schemas.openxmlformats.org/officeDocument/2006/relationships/oleObject" Target="../embeddings/oleObject26.bin"/><Relationship Id="rId8" Type="http://schemas.openxmlformats.org/officeDocument/2006/relationships/slideLayout" Target="../slideLayouts/slideLayout1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30"/>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1" imgW="270" imgH="270" progId="TCLayout.ActiveDocument.1">
                  <p:embed/>
                </p:oleObj>
              </mc:Choice>
              <mc:Fallback>
                <p:oleObj name="think-cell Slide" r:id="rId31" imgW="270" imgH="270" progId="TCLayout.ActiveDocument.1">
                  <p:embed/>
                  <p:pic>
                    <p:nvPicPr>
                      <p:cNvPr id="21" name="Object 20" hidden="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gr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645474"/>
            <a:ext cx="229263" cy="215444"/>
          </a:xfrm>
          <a:prstGeom prst="rect">
            <a:avLst/>
          </a:prstGeom>
        </p:spPr>
        <p:txBody>
          <a:bodyPr wrap="square" lIns="0" rIns="0">
            <a:spAutoFit/>
          </a:bodyPr>
          <a:lstStyle/>
          <a:p>
            <a:pPr algn="r"/>
            <a:fld id="{0502E5A9-B53C-401E-A0E0-4A359BB0A9E5}" type="slidenum">
              <a:rPr lang="en-US" sz="800" smtClean="0">
                <a:solidFill>
                  <a:srgbClr val="A6A6A6"/>
                </a:solidFill>
                <a:cs typeface="Arial" panose="020B0604020202020204" pitchFamily="34" charset="0"/>
              </a:rPr>
              <a:pPr algn="r"/>
              <a:t>‹#›</a:t>
            </a:fld>
            <a:endParaRPr lang="en-US" sz="800" dirty="0">
              <a:solidFill>
                <a:srgbClr val="A6A6A6"/>
              </a:solidFill>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162655" y="6631703"/>
            <a:ext cx="4532162" cy="219456"/>
          </a:xfrm>
          <a:prstGeom prst="rect">
            <a:avLst/>
          </a:prstGeom>
        </p:spPr>
        <p:txBody>
          <a:bodyPr wrap="square" lIns="0" tIns="0" rIns="0" bIns="0" anchor="ctr" anchorCtr="0">
            <a:noAutofit/>
          </a:bodyPr>
          <a:lstStyle/>
          <a:p>
            <a:pPr algn="r">
              <a:defRPr/>
            </a:pPr>
            <a:r>
              <a:rPr lang="en-GB" sz="700" dirty="0">
                <a:solidFill>
                  <a:srgbClr val="A6A6A6"/>
                </a:solidFill>
                <a:cs typeface="Arial" panose="020B0604020202020204" pitchFamily="34" charset="0"/>
              </a:rPr>
              <a:t>Public © Capgemini 2023. All rights reserved  |</a:t>
            </a:r>
          </a:p>
        </p:txBody>
      </p:sp>
    </p:spTree>
    <p:extLst>
      <p:ext uri="{BB962C8B-B14F-4D97-AF65-F5344CB8AC3E}">
        <p14:creationId xmlns:p14="http://schemas.microsoft.com/office/powerpoint/2010/main" val="6865725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9" r:id="rId27"/>
    <p:sldLayoutId id="2147483887" r:id="rId28"/>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6"/>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7" imgW="270" imgH="270" progId="TCLayout.ActiveDocument.1">
                  <p:embed/>
                </p:oleObj>
              </mc:Choice>
              <mc:Fallback>
                <p:oleObj name="think-cell Slide" r:id="rId7" imgW="270" imgH="270" progId="TCLayout.ActiveDocument.1">
                  <p:embed/>
                  <p:pic>
                    <p:nvPicPr>
                      <p:cNvPr id="21" name="Object 20"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380309853"/>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1" r:id="rId4"/>
  </p:sldLayoutIdLst>
  <p:txStyles>
    <p:titleStyle>
      <a:lvl1pPr marL="0" marR="0" indent="0" algn="l" defTabSz="914400" rtl="0" eaLnBrk="1" fontAlgn="auto" latinLnBrk="0" hangingPunct="1">
        <a:lnSpc>
          <a:spcPct val="100000"/>
        </a:lnSpc>
        <a:spcBef>
          <a:spcPct val="0"/>
        </a:spcBef>
        <a:spcAft>
          <a:spcPts val="60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j-lt"/>
          <a:ea typeface="+mn-ea"/>
          <a:cs typeface="+mn-cs"/>
        </a:defRPr>
      </a:lvl1pPr>
      <a:lvl2pPr marL="230188" indent="-230188" algn="l" defTabSz="914400" rtl="0" eaLnBrk="1" latinLnBrk="0" hangingPunct="1">
        <a:lnSpc>
          <a:spcPct val="90000"/>
        </a:lnSpc>
        <a:spcBef>
          <a:spcPts val="500"/>
        </a:spcBef>
        <a:buClr>
          <a:schemeClr val="accent1"/>
        </a:buClr>
        <a:buFont typeface="Wingdings" panose="05000000000000000000" pitchFamily="2" charset="2"/>
        <a:buChar char="§"/>
        <a:defRPr sz="16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6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8">
          <p15:clr>
            <a:srgbClr val="F26B43"/>
          </p15:clr>
        </p15:guide>
        <p15:guide id="2" pos="7506">
          <p15:clr>
            <a:srgbClr val="F26B43"/>
          </p15:clr>
        </p15:guide>
        <p15:guide id="3" orient="horz" pos="4145">
          <p15:clr>
            <a:srgbClr val="F26B43"/>
          </p15:clr>
        </p15:guide>
        <p15:guide id="4" pos="143">
          <p15:clr>
            <a:srgbClr val="F26B43"/>
          </p15:clr>
        </p15:guide>
        <p15:guide id="5" orient="horz" pos="113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0"/>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1" imgW="270" imgH="270" progId="TCLayout.ActiveDocument.1">
                  <p:embed/>
                </p:oleObj>
              </mc:Choice>
              <mc:Fallback>
                <p:oleObj name="think-cell Slide" r:id="rId21" imgW="270" imgH="270" progId="TCLayout.ActiveDocument.1">
                  <p:embed/>
                  <p:pic>
                    <p:nvPicPr>
                      <p:cNvPr id="21" name="Object 20" hidden="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algn="l">
              <a:defRPr/>
            </a:pPr>
            <a:r>
              <a:rPr lang="en-IN" sz="700" dirty="0">
                <a:solidFill>
                  <a:srgbClr val="A6A6A6"/>
                </a:solidFill>
                <a:cs typeface="Arial" panose="020B0604020202020204" pitchFamily="34" charset="0"/>
              </a:rPr>
              <a:t>Capgemini World Payments Report 2022 | Sales Enablement Session Deck | Sep 2022</a:t>
            </a:r>
            <a:endParaRPr lang="en-GB" sz="700" dirty="0">
              <a:solidFill>
                <a:srgbClr val="A6A6A6"/>
              </a:solidFill>
              <a:cs typeface="Arial" panose="020B0604020202020204" pitchFamily="34" charset="0"/>
            </a:endParaRP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2022. All rights reserved  |</a:t>
            </a:r>
          </a:p>
        </p:txBody>
      </p:sp>
    </p:spTree>
    <p:extLst>
      <p:ext uri="{BB962C8B-B14F-4D97-AF65-F5344CB8AC3E}">
        <p14:creationId xmlns:p14="http://schemas.microsoft.com/office/powerpoint/2010/main" val="1590631933"/>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3" r:id="rId18"/>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3"/>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4" imgW="270" imgH="270" progId="TCLayout.ActiveDocument.1">
                  <p:embed/>
                </p:oleObj>
              </mc:Choice>
              <mc:Fallback>
                <p:oleObj name="think-cell Slide" r:id="rId24" imgW="270" imgH="270" progId="TCLayout.ActiveDocument.1">
                  <p:embed/>
                  <p:pic>
                    <p:nvPicPr>
                      <p:cNvPr id="21" name="Object 20"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1</a:t>
              </a:r>
            </a:p>
            <a:p>
              <a:pPr algn="ctr">
                <a:lnSpc>
                  <a:spcPct val="90000"/>
                </a:lnSpc>
                <a:spcAft>
                  <a:spcPts val="0"/>
                </a:spcAft>
              </a:pPr>
              <a:r>
                <a:rPr lang="en-GB" sz="700">
                  <a:latin typeface="Ubuntu" panose="020B0504030602030204" pitchFamily="34" charset="0"/>
                </a:rPr>
                <a:t>112</a:t>
              </a:r>
            </a:p>
            <a:p>
              <a:pPr algn="ctr">
                <a:lnSpc>
                  <a:spcPct val="90000"/>
                </a:lnSpc>
                <a:spcAft>
                  <a:spcPts val="0"/>
                </a:spcAft>
              </a:pPr>
              <a:r>
                <a:rPr lang="en-GB" sz="70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18</a:t>
              </a:r>
            </a:p>
            <a:p>
              <a:pPr algn="ctr">
                <a:lnSpc>
                  <a:spcPct val="90000"/>
                </a:lnSpc>
                <a:spcAft>
                  <a:spcPts val="0"/>
                </a:spcAft>
              </a:pPr>
              <a:r>
                <a:rPr lang="en-GB" sz="700">
                  <a:solidFill>
                    <a:schemeClr val="tx1"/>
                  </a:solidFill>
                  <a:latin typeface="Ubuntu" panose="020B0504030602030204" pitchFamily="34" charset="0"/>
                </a:rPr>
                <a:t>171</a:t>
              </a:r>
            </a:p>
            <a:p>
              <a:pPr algn="ctr">
                <a:lnSpc>
                  <a:spcPct val="90000"/>
                </a:lnSpc>
                <a:spcAft>
                  <a:spcPts val="0"/>
                </a:spcAft>
              </a:pPr>
              <a:r>
                <a:rPr lang="en-GB" sz="70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43</a:t>
              </a:r>
            </a:p>
            <a:p>
              <a:pPr algn="ctr">
                <a:lnSpc>
                  <a:spcPct val="90000"/>
                </a:lnSpc>
                <a:spcAft>
                  <a:spcPts val="0"/>
                </a:spcAft>
              </a:pPr>
              <a:r>
                <a:rPr lang="en-GB" sz="700">
                  <a:latin typeface="Ubuntu" panose="020B0504030602030204" pitchFamily="34" charset="0"/>
                </a:rPr>
                <a:t>10</a:t>
              </a:r>
            </a:p>
            <a:p>
              <a:pPr algn="ctr">
                <a:lnSpc>
                  <a:spcPct val="90000"/>
                </a:lnSpc>
                <a:spcAft>
                  <a:spcPts val="0"/>
                </a:spcAft>
              </a:pPr>
              <a:r>
                <a:rPr lang="en-GB" sz="70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39</a:t>
              </a:r>
            </a:p>
            <a:p>
              <a:pPr algn="ctr">
                <a:lnSpc>
                  <a:spcPct val="90000"/>
                </a:lnSpc>
                <a:spcAft>
                  <a:spcPts val="0"/>
                </a:spcAft>
              </a:pPr>
              <a:r>
                <a:rPr lang="en-GB" sz="700">
                  <a:latin typeface="Ubuntu" panose="020B0504030602030204" pitchFamily="34" charset="0"/>
                </a:rPr>
                <a:t>41</a:t>
              </a:r>
            </a:p>
            <a:p>
              <a:pPr algn="ctr">
                <a:lnSpc>
                  <a:spcPct val="90000"/>
                </a:lnSpc>
                <a:spcAft>
                  <a:spcPts val="0"/>
                </a:spcAft>
              </a:pPr>
              <a:r>
                <a:rPr lang="en-GB" sz="70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142</a:t>
              </a:r>
            </a:p>
            <a:p>
              <a:pPr algn="ctr">
                <a:lnSpc>
                  <a:spcPct val="90000"/>
                </a:lnSpc>
                <a:spcAft>
                  <a:spcPts val="0"/>
                </a:spcAft>
              </a:pPr>
              <a:r>
                <a:rPr lang="en-US" sz="70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156</a:t>
              </a:r>
            </a:p>
            <a:p>
              <a:pPr algn="ctr">
                <a:lnSpc>
                  <a:spcPct val="90000"/>
                </a:lnSpc>
                <a:spcAft>
                  <a:spcPts val="0"/>
                </a:spcAft>
              </a:pPr>
              <a:r>
                <a:rPr lang="en-US" sz="70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178</a:t>
              </a:r>
            </a:p>
            <a:p>
              <a:pPr algn="ctr">
                <a:lnSpc>
                  <a:spcPct val="90000"/>
                </a:lnSpc>
                <a:spcAft>
                  <a:spcPts val="0"/>
                </a:spcAft>
              </a:pPr>
              <a:r>
                <a:rPr lang="en-US" sz="70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208</a:t>
              </a:r>
            </a:p>
            <a:p>
              <a:pPr algn="ctr">
                <a:lnSpc>
                  <a:spcPct val="90000"/>
                </a:lnSpc>
                <a:spcAft>
                  <a:spcPts val="0"/>
                </a:spcAft>
              </a:pPr>
              <a:r>
                <a:rPr lang="en-US" sz="70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218</a:t>
              </a:r>
            </a:p>
            <a:p>
              <a:pPr algn="ctr">
                <a:lnSpc>
                  <a:spcPct val="90000"/>
                </a:lnSpc>
                <a:spcAft>
                  <a:spcPts val="0"/>
                </a:spcAft>
              </a:pPr>
              <a:r>
                <a:rPr lang="en-US" sz="70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66</a:t>
              </a:r>
            </a:p>
            <a:p>
              <a:pPr algn="ctr">
                <a:lnSpc>
                  <a:spcPct val="90000"/>
                </a:lnSpc>
                <a:spcAft>
                  <a:spcPts val="0"/>
                </a:spcAft>
              </a:pPr>
              <a:r>
                <a:rPr lang="en-US" sz="700">
                  <a:solidFill>
                    <a:schemeClr val="bg1"/>
                  </a:solidFill>
                  <a:latin typeface="Ubuntu" panose="020B0504030602030204" pitchFamily="34" charset="0"/>
                </a:rPr>
                <a:t>20</a:t>
              </a:r>
            </a:p>
            <a:p>
              <a:pPr algn="ctr">
                <a:lnSpc>
                  <a:spcPct val="90000"/>
                </a:lnSpc>
                <a:spcAft>
                  <a:spcPts val="0"/>
                </a:spcAft>
              </a:pPr>
              <a:r>
                <a:rPr lang="en-US" sz="70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89</a:t>
              </a:r>
            </a:p>
            <a:p>
              <a:pPr algn="ctr">
                <a:lnSpc>
                  <a:spcPct val="90000"/>
                </a:lnSpc>
                <a:spcAft>
                  <a:spcPts val="0"/>
                </a:spcAft>
              </a:pPr>
              <a:r>
                <a:rPr lang="en-US" sz="700">
                  <a:solidFill>
                    <a:schemeClr val="bg1"/>
                  </a:solidFill>
                  <a:latin typeface="Ubuntu" panose="020B0504030602030204" pitchFamily="34" charset="0"/>
                </a:rPr>
                <a:t>10</a:t>
              </a:r>
            </a:p>
            <a:p>
              <a:pPr algn="ctr">
                <a:lnSpc>
                  <a:spcPct val="90000"/>
                </a:lnSpc>
                <a:spcAft>
                  <a:spcPts val="0"/>
                </a:spcAft>
              </a:pPr>
              <a:r>
                <a:rPr lang="en-US" sz="70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117</a:t>
              </a:r>
            </a:p>
            <a:p>
              <a:pPr algn="ctr">
                <a:lnSpc>
                  <a:spcPct val="90000"/>
                </a:lnSpc>
                <a:spcAft>
                  <a:spcPts val="0"/>
                </a:spcAft>
              </a:pPr>
              <a:r>
                <a:rPr lang="en-US" sz="700">
                  <a:solidFill>
                    <a:schemeClr val="bg1"/>
                  </a:solidFill>
                  <a:latin typeface="Ubuntu" panose="020B0504030602030204" pitchFamily="34" charset="0"/>
                </a:rPr>
                <a:t>13</a:t>
              </a:r>
            </a:p>
            <a:p>
              <a:pPr algn="ctr">
                <a:lnSpc>
                  <a:spcPct val="90000"/>
                </a:lnSpc>
                <a:spcAft>
                  <a:spcPts val="0"/>
                </a:spcAft>
              </a:pPr>
              <a:r>
                <a:rPr lang="en-US" sz="70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128</a:t>
              </a:r>
            </a:p>
            <a:p>
              <a:pPr algn="ctr">
                <a:lnSpc>
                  <a:spcPct val="90000"/>
                </a:lnSpc>
                <a:spcAft>
                  <a:spcPts val="0"/>
                </a:spcAft>
              </a:pPr>
              <a:r>
                <a:rPr lang="en-US" sz="700">
                  <a:solidFill>
                    <a:schemeClr val="bg1"/>
                  </a:solidFill>
                  <a:latin typeface="Ubuntu" panose="020B0504030602030204" pitchFamily="34" charset="0"/>
                </a:rPr>
                <a:t>43</a:t>
              </a:r>
            </a:p>
            <a:p>
              <a:pPr algn="ctr">
                <a:lnSpc>
                  <a:spcPct val="90000"/>
                </a:lnSpc>
                <a:spcAft>
                  <a:spcPts val="0"/>
                </a:spcAft>
              </a:pPr>
              <a:r>
                <a:rPr lang="en-US" sz="70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158</a:t>
              </a:r>
            </a:p>
            <a:p>
              <a:pPr algn="ctr">
                <a:lnSpc>
                  <a:spcPct val="90000"/>
                </a:lnSpc>
                <a:spcAft>
                  <a:spcPts val="0"/>
                </a:spcAft>
              </a:pPr>
              <a:r>
                <a:rPr lang="en-US" sz="700">
                  <a:solidFill>
                    <a:schemeClr val="bg1"/>
                  </a:solidFill>
                  <a:latin typeface="Ubuntu" panose="020B0504030602030204" pitchFamily="34" charset="0"/>
                </a:rPr>
                <a:t>71</a:t>
              </a:r>
            </a:p>
            <a:p>
              <a:pPr algn="ctr">
                <a:lnSpc>
                  <a:spcPct val="90000"/>
                </a:lnSpc>
                <a:spcAft>
                  <a:spcPts val="0"/>
                </a:spcAft>
              </a:pPr>
              <a:r>
                <a:rPr lang="en-US" sz="70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166</a:t>
              </a:r>
            </a:p>
            <a:p>
              <a:pPr algn="ctr">
                <a:lnSpc>
                  <a:spcPct val="90000"/>
                </a:lnSpc>
                <a:spcAft>
                  <a:spcPts val="0"/>
                </a:spcAft>
              </a:pPr>
              <a:r>
                <a:rPr lang="en-US" sz="700">
                  <a:solidFill>
                    <a:schemeClr val="bg1"/>
                  </a:solidFill>
                  <a:latin typeface="Ubuntu" panose="020B0504030602030204" pitchFamily="34" charset="0"/>
                </a:rPr>
                <a:t>0</a:t>
              </a:r>
            </a:p>
            <a:p>
              <a:pPr algn="ctr">
                <a:lnSpc>
                  <a:spcPct val="90000"/>
                </a:lnSpc>
                <a:spcAft>
                  <a:spcPts val="0"/>
                </a:spcAft>
              </a:pPr>
              <a:r>
                <a:rPr lang="en-US" sz="70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227</a:t>
              </a:r>
            </a:p>
            <a:p>
              <a:pPr algn="ctr">
                <a:lnSpc>
                  <a:spcPct val="90000"/>
                </a:lnSpc>
                <a:spcAft>
                  <a:spcPts val="0"/>
                </a:spcAft>
              </a:pPr>
              <a:r>
                <a:rPr lang="en-US" sz="700">
                  <a:solidFill>
                    <a:schemeClr val="bg1"/>
                  </a:solidFill>
                  <a:latin typeface="Ubuntu" panose="020B0504030602030204" pitchFamily="34" charset="0"/>
                </a:rPr>
                <a:t>03</a:t>
              </a:r>
            </a:p>
            <a:p>
              <a:pPr algn="ctr">
                <a:lnSpc>
                  <a:spcPct val="90000"/>
                </a:lnSpc>
                <a:spcAft>
                  <a:spcPts val="0"/>
                </a:spcAft>
              </a:pPr>
              <a:r>
                <a:rPr lang="en-US" sz="70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48</a:t>
              </a:r>
            </a:p>
            <a:p>
              <a:pPr algn="ctr">
                <a:lnSpc>
                  <a:spcPct val="90000"/>
                </a:lnSpc>
                <a:spcAft>
                  <a:spcPts val="0"/>
                </a:spcAft>
              </a:pPr>
              <a:r>
                <a:rPr lang="en-US" sz="70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69</a:t>
              </a:r>
            </a:p>
            <a:p>
              <a:pPr algn="ctr">
                <a:lnSpc>
                  <a:spcPct val="90000"/>
                </a:lnSpc>
                <a:spcAft>
                  <a:spcPts val="0"/>
                </a:spcAft>
              </a:pPr>
              <a:r>
                <a:rPr lang="en-US" sz="70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129</a:t>
              </a:r>
            </a:p>
            <a:p>
              <a:pPr algn="ctr">
                <a:lnSpc>
                  <a:spcPct val="90000"/>
                </a:lnSpc>
                <a:spcAft>
                  <a:spcPts val="0"/>
                </a:spcAft>
              </a:pPr>
              <a:r>
                <a:rPr lang="en-US" sz="700">
                  <a:solidFill>
                    <a:schemeClr val="bg1"/>
                  </a:solidFill>
                  <a:latin typeface="Ubuntu" panose="020B0504030602030204" pitchFamily="34" charset="0"/>
                </a:rPr>
                <a:t>27</a:t>
              </a:r>
            </a:p>
            <a:p>
              <a:pPr algn="ctr">
                <a:lnSpc>
                  <a:spcPct val="90000"/>
                </a:lnSpc>
                <a:spcAft>
                  <a:spcPts val="0"/>
                </a:spcAft>
              </a:pPr>
              <a:r>
                <a:rPr lang="en-US" sz="70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161</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186</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209</a:t>
              </a:r>
            </a:p>
            <a:p>
              <a:pPr algn="ctr">
                <a:lnSpc>
                  <a:spcPct val="90000"/>
                </a:lnSpc>
                <a:spcAft>
                  <a:spcPts val="0"/>
                </a:spcAft>
              </a:pPr>
              <a:r>
                <a:rPr lang="en-US" sz="700">
                  <a:latin typeface="Ubuntu" panose="020B0504030602030204" pitchFamily="34" charset="0"/>
                </a:rPr>
                <a:t>58</a:t>
              </a:r>
            </a:p>
            <a:p>
              <a:pPr algn="ctr">
                <a:lnSpc>
                  <a:spcPct val="90000"/>
                </a:lnSpc>
                <a:spcAft>
                  <a:spcPts val="0"/>
                </a:spcAft>
              </a:pPr>
              <a:r>
                <a:rPr lang="en-US" sz="70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229</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a:latin typeface="Ubuntu" panose="020B0504030602030204" pitchFamily="34" charset="0"/>
              </a:rPr>
              <a:t>Security Classification:</a:t>
            </a:r>
          </a:p>
          <a:p>
            <a:r>
              <a:rPr lang="en-GB" sz="800">
                <a:latin typeface="Ubuntu" panose="020B0504030602030204" pitchFamily="34" charset="0"/>
              </a:rPr>
              <a:t>SEC0: Public</a:t>
            </a:r>
          </a:p>
          <a:p>
            <a:r>
              <a:rPr lang="en-GB" sz="800">
                <a:latin typeface="Ubuntu" panose="020B0504030602030204" pitchFamily="34" charset="0"/>
              </a:rPr>
              <a:t>SEC1: Company Confidential</a:t>
            </a:r>
          </a:p>
          <a:p>
            <a:r>
              <a:rPr lang="en-GB" sz="800">
                <a:latin typeface="Ubuntu" panose="020B0504030602030204" pitchFamily="34" charset="0"/>
              </a:rPr>
              <a:t>SEC2: Company Restricted / Customer restricted</a:t>
            </a:r>
          </a:p>
          <a:p>
            <a:r>
              <a:rPr lang="en-GB" sz="80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67</a:t>
              </a:r>
            </a:p>
            <a:p>
              <a:pPr algn="ctr">
                <a:lnSpc>
                  <a:spcPct val="90000"/>
                </a:lnSpc>
                <a:spcAft>
                  <a:spcPts val="0"/>
                </a:spcAft>
              </a:pPr>
              <a:r>
                <a:rPr lang="en-US" sz="700" b="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106</a:t>
              </a:r>
            </a:p>
            <a:p>
              <a:pPr algn="ctr">
                <a:lnSpc>
                  <a:spcPct val="90000"/>
                </a:lnSpc>
                <a:spcAft>
                  <a:spcPts val="0"/>
                </a:spcAft>
              </a:pPr>
              <a:r>
                <a:rPr lang="en-US" sz="700" b="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135</a:t>
              </a:r>
            </a:p>
            <a:p>
              <a:pPr algn="ctr">
                <a:lnSpc>
                  <a:spcPct val="90000"/>
                </a:lnSpc>
                <a:spcAft>
                  <a:spcPts val="0"/>
                </a:spcAft>
              </a:pPr>
              <a:r>
                <a:rPr lang="en-US" sz="700" b="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178</a:t>
              </a:r>
            </a:p>
            <a:p>
              <a:pPr algn="ctr">
                <a:lnSpc>
                  <a:spcPct val="90000"/>
                </a:lnSpc>
                <a:spcAft>
                  <a:spcPts val="0"/>
                </a:spcAft>
              </a:pPr>
              <a:r>
                <a:rPr lang="en-US" sz="700" b="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244</a:t>
              </a:r>
            </a:p>
            <a:p>
              <a:pPr algn="ctr">
                <a:lnSpc>
                  <a:spcPct val="90000"/>
                </a:lnSpc>
                <a:spcAft>
                  <a:spcPts val="0"/>
                </a:spcAft>
              </a:pPr>
              <a:r>
                <a:rPr lang="en-US" sz="700" b="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140</a:t>
              </a:r>
            </a:p>
            <a:p>
              <a:pPr algn="ctr">
                <a:lnSpc>
                  <a:spcPct val="90000"/>
                </a:lnSpc>
                <a:spcAft>
                  <a:spcPts val="0"/>
                </a:spcAft>
              </a:pPr>
              <a:r>
                <a:rPr lang="en-US" sz="700" b="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46</a:t>
              </a:r>
            </a:p>
            <a:p>
              <a:pPr algn="ctr">
                <a:lnSpc>
                  <a:spcPct val="90000"/>
                </a:lnSpc>
                <a:spcAft>
                  <a:spcPts val="0"/>
                </a:spcAft>
              </a:pPr>
              <a:r>
                <a:rPr lang="en-US" sz="700" b="0">
                  <a:latin typeface="Ubuntu" panose="020B0504030602030204" pitchFamily="34" charset="0"/>
                </a:rPr>
                <a:t>166</a:t>
              </a:r>
            </a:p>
            <a:p>
              <a:pPr algn="ctr">
                <a:lnSpc>
                  <a:spcPct val="90000"/>
                </a:lnSpc>
                <a:spcAft>
                  <a:spcPts val="0"/>
                </a:spcAft>
              </a:pPr>
              <a:r>
                <a:rPr lang="en-US" sz="700" b="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51</a:t>
              </a:r>
            </a:p>
            <a:p>
              <a:pPr algn="ctr">
                <a:lnSpc>
                  <a:spcPct val="90000"/>
                </a:lnSpc>
                <a:spcAft>
                  <a:spcPts val="0"/>
                </a:spcAft>
              </a:pPr>
              <a:r>
                <a:rPr lang="en-US" sz="700" b="0">
                  <a:latin typeface="Ubuntu" panose="020B0504030602030204" pitchFamily="34" charset="0"/>
                </a:rPr>
                <a:t>181</a:t>
              </a:r>
            </a:p>
            <a:p>
              <a:pPr algn="ctr">
                <a:lnSpc>
                  <a:spcPct val="90000"/>
                </a:lnSpc>
                <a:spcAft>
                  <a:spcPts val="0"/>
                </a:spcAft>
              </a:pPr>
              <a:r>
                <a:rPr lang="en-US" sz="700" b="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a:latin typeface="Ubuntu" panose="020B0504030602030204" pitchFamily="34" charset="0"/>
              </a:endParaRPr>
            </a:p>
            <a:p>
              <a:pPr algn="ctr">
                <a:lnSpc>
                  <a:spcPct val="90000"/>
                </a:lnSpc>
                <a:spcAft>
                  <a:spcPts val="0"/>
                </a:spcAft>
              </a:pPr>
              <a:r>
                <a:rPr lang="en-US" sz="700" b="0">
                  <a:latin typeface="Ubuntu" panose="020B0504030602030204" pitchFamily="34" charset="0"/>
                </a:rPr>
                <a:t>87</a:t>
              </a:r>
            </a:p>
            <a:p>
              <a:pPr algn="ctr">
                <a:lnSpc>
                  <a:spcPct val="90000"/>
                </a:lnSpc>
                <a:spcAft>
                  <a:spcPts val="0"/>
                </a:spcAft>
              </a:pPr>
              <a:r>
                <a:rPr lang="en-US" sz="700" b="0">
                  <a:latin typeface="Ubuntu" panose="020B0504030602030204" pitchFamily="34" charset="0"/>
                </a:rPr>
                <a:t>207</a:t>
              </a:r>
            </a:p>
            <a:p>
              <a:pPr algn="ctr">
                <a:lnSpc>
                  <a:spcPct val="90000"/>
                </a:lnSpc>
                <a:spcAft>
                  <a:spcPts val="0"/>
                </a:spcAft>
              </a:pPr>
              <a:r>
                <a:rPr lang="en-US" sz="700" b="0">
                  <a:latin typeface="Ubuntu" panose="020B0504030602030204" pitchFamily="34" charset="0"/>
                </a:rPr>
                <a:t>128</a:t>
              </a:r>
            </a:p>
            <a:p>
              <a:pPr algn="ctr">
                <a:lnSpc>
                  <a:spcPct val="90000"/>
                </a:lnSpc>
                <a:spcAft>
                  <a:spcPts val="0"/>
                </a:spcAft>
              </a:pPr>
              <a:endParaRPr lang="en-US" sz="700" b="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33</a:t>
              </a:r>
            </a:p>
            <a:p>
              <a:pPr algn="ctr">
                <a:lnSpc>
                  <a:spcPct val="90000"/>
                </a:lnSpc>
                <a:spcAft>
                  <a:spcPts val="0"/>
                </a:spcAft>
              </a:pPr>
              <a:r>
                <a:rPr lang="en-US" sz="700" b="0">
                  <a:solidFill>
                    <a:schemeClr val="bg1"/>
                  </a:solidFill>
                  <a:latin typeface="Ubuntu" panose="020B0504030602030204" pitchFamily="34" charset="0"/>
                </a:rPr>
                <a:t>69</a:t>
              </a:r>
            </a:p>
            <a:p>
              <a:pPr algn="ctr">
                <a:lnSpc>
                  <a:spcPct val="90000"/>
                </a:lnSpc>
                <a:spcAft>
                  <a:spcPts val="0"/>
                </a:spcAft>
              </a:pPr>
              <a:r>
                <a:rPr lang="en-US" sz="700" b="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20</a:t>
              </a:r>
            </a:p>
            <a:p>
              <a:pPr algn="ctr">
                <a:lnSpc>
                  <a:spcPct val="90000"/>
                </a:lnSpc>
                <a:spcAft>
                  <a:spcPts val="0"/>
                </a:spcAft>
              </a:pPr>
              <a:r>
                <a:rPr lang="en-US" sz="700" b="0">
                  <a:solidFill>
                    <a:schemeClr val="bg1"/>
                  </a:solidFill>
                  <a:latin typeface="Ubuntu" panose="020B0504030602030204" pitchFamily="34" charset="0"/>
                </a:rPr>
                <a:t>89</a:t>
              </a:r>
            </a:p>
            <a:p>
              <a:pPr algn="ctr">
                <a:lnSpc>
                  <a:spcPct val="90000"/>
                </a:lnSpc>
                <a:spcAft>
                  <a:spcPts val="0"/>
                </a:spcAft>
              </a:pPr>
              <a:r>
                <a:rPr lang="en-US" sz="700" b="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107</a:t>
              </a:r>
            </a:p>
            <a:p>
              <a:pPr algn="ctr">
                <a:lnSpc>
                  <a:spcPct val="90000"/>
                </a:lnSpc>
                <a:spcAft>
                  <a:spcPts val="0"/>
                </a:spcAft>
              </a:pPr>
              <a:r>
                <a:rPr lang="en-US" sz="700" b="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125</a:t>
              </a:r>
            </a:p>
            <a:p>
              <a:pPr algn="ctr">
                <a:lnSpc>
                  <a:spcPct val="90000"/>
                </a:lnSpc>
                <a:spcAft>
                  <a:spcPts val="0"/>
                </a:spcAft>
              </a:pPr>
              <a:r>
                <a:rPr lang="en-US" sz="700" b="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146</a:t>
              </a:r>
            </a:p>
            <a:p>
              <a:pPr algn="ctr">
                <a:lnSpc>
                  <a:spcPct val="90000"/>
                </a:lnSpc>
                <a:spcAft>
                  <a:spcPts val="0"/>
                </a:spcAft>
              </a:pPr>
              <a:r>
                <a:rPr lang="en-US" sz="700" b="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191</a:t>
              </a:r>
            </a:p>
            <a:p>
              <a:pPr algn="ctr">
                <a:lnSpc>
                  <a:spcPct val="90000"/>
                </a:lnSpc>
                <a:spcAft>
                  <a:spcPts val="0"/>
                </a:spcAft>
              </a:pPr>
              <a:r>
                <a:rPr lang="en-US" sz="700" b="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213</a:t>
              </a:r>
            </a:p>
            <a:p>
              <a:pPr algn="ctr">
                <a:lnSpc>
                  <a:spcPct val="90000"/>
                </a:lnSpc>
                <a:spcAft>
                  <a:spcPts val="0"/>
                </a:spcAft>
              </a:pPr>
              <a:r>
                <a:rPr lang="en-US" sz="700" b="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230</a:t>
              </a:r>
            </a:p>
            <a:p>
              <a:pPr algn="ctr">
                <a:lnSpc>
                  <a:spcPct val="90000"/>
                </a:lnSpc>
                <a:spcAft>
                  <a:spcPts val="0"/>
                </a:spcAft>
              </a:pPr>
              <a:r>
                <a:rPr lang="en-US" sz="700" b="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658"/>
            <a:ext cx="4062412" cy="167306"/>
          </a:xfrm>
          <a:prstGeom prst="rect">
            <a:avLst/>
          </a:prstGeom>
        </p:spPr>
        <p:txBody>
          <a:bodyPr wrap="square" lIns="0" tIns="0" rIns="0" bIns="0" anchor="ctr" anchorCtr="0">
            <a:noAutofit/>
          </a:bodyPr>
          <a:lstStyle/>
          <a:p>
            <a:pPr algn="l">
              <a:defRPr/>
            </a:pPr>
            <a:r>
              <a:rPr lang="en-IN" sz="700" dirty="0">
                <a:solidFill>
                  <a:srgbClr val="A6A6A6"/>
                </a:solidFill>
                <a:cs typeface="Arial" panose="020B0604020202020204" pitchFamily="34" charset="0"/>
              </a:rPr>
              <a:t>Capgemini World Payments Report 2022 | Sales Enablement Session Deck | Sep 2022</a:t>
            </a:r>
            <a:endParaRPr lang="en-GB" sz="700" dirty="0">
              <a:solidFill>
                <a:srgbClr val="A6A6A6"/>
              </a:solidFill>
              <a:cs typeface="Arial" panose="020B0604020202020204" pitchFamily="34" charset="0"/>
            </a:endParaRP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rgbClr val="A6A6A6"/>
                </a:solidFill>
                <a:latin typeface="Ubuntu" panose="020B0504030602030204" pitchFamily="34" charset="0"/>
                <a:cs typeface="Arial" panose="020B0604020202020204" pitchFamily="34" charset="0"/>
              </a:rPr>
              <a:t>Company Confidential © Capgemini 2022. All rights reserved  |</a:t>
            </a:r>
          </a:p>
        </p:txBody>
      </p:sp>
    </p:spTree>
    <p:extLst>
      <p:ext uri="{BB962C8B-B14F-4D97-AF65-F5344CB8AC3E}">
        <p14:creationId xmlns:p14="http://schemas.microsoft.com/office/powerpoint/2010/main" val="1171068732"/>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 id="2147483792" r:id="rId18"/>
    <p:sldLayoutId id="2147483793" r:id="rId19"/>
    <p:sldLayoutId id="2147483794" r:id="rId20"/>
    <p:sldLayoutId id="2147483795"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3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6" imgW="270" imgH="270" progId="TCLayout.ActiveDocument.1">
                  <p:embed/>
                </p:oleObj>
              </mc:Choice>
              <mc:Fallback>
                <p:oleObj name="think-cell Slide" r:id="rId36" imgW="270" imgH="270" progId="TCLayout.ActiveDocument.1">
                  <p:embed/>
                  <p:pic>
                    <p:nvPicPr>
                      <p:cNvPr id="21" name="Object 20" hidden="1"/>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cs typeface="Arial" panose="020B0604020202020204" pitchFamily="34" charset="0"/>
              </a:rPr>
              <a:pPr algn="r"/>
              <a:t>‹#›</a:t>
            </a:fld>
            <a:endParaRPr lang="en-US" sz="800">
              <a:solidFill>
                <a:srgbClr val="A6A6A6"/>
              </a:solidFill>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162655" y="6503887"/>
            <a:ext cx="4532162" cy="219456"/>
          </a:xfrm>
          <a:prstGeom prst="rect">
            <a:avLst/>
          </a:prstGeom>
        </p:spPr>
        <p:txBody>
          <a:bodyPr wrap="square" lIns="0" tIns="0" rIns="0" bIns="0" anchor="ctr" anchorCtr="0">
            <a:noAutofit/>
          </a:bodyPr>
          <a:lstStyle/>
          <a:p>
            <a:pPr algn="r">
              <a:defRPr/>
            </a:pPr>
            <a:r>
              <a:rPr lang="en-GB" sz="700">
                <a:solidFill>
                  <a:srgbClr val="A6A6A6"/>
                </a:solidFill>
                <a:cs typeface="Arial" panose="020B0604020202020204" pitchFamily="34" charset="0"/>
              </a:rPr>
              <a:t>Public © Capgemini 2022. All rights reserved  |</a:t>
            </a:r>
          </a:p>
        </p:txBody>
      </p:sp>
      <p:sp>
        <p:nvSpPr>
          <p:cNvPr id="10" name="Rectangle 27">
            <a:extLst>
              <a:ext uri="{FF2B5EF4-FFF2-40B4-BE49-F238E27FC236}">
                <a16:creationId xmlns:a16="http://schemas.microsoft.com/office/drawing/2014/main" id="{B69F4F1A-21DD-4AE3-B3B5-C87D7CE991C5}"/>
              </a:ext>
            </a:extLst>
          </p:cNvPr>
          <p:cNvSpPr/>
          <p:nvPr userDrawn="1"/>
        </p:nvSpPr>
        <p:spPr>
          <a:xfrm>
            <a:off x="404812" y="6512573"/>
            <a:ext cx="4532161" cy="219457"/>
          </a:xfrm>
          <a:prstGeom prst="rect">
            <a:avLst/>
          </a:prstGeom>
        </p:spPr>
        <p:txBody>
          <a:bodyPr wrap="square" lIns="0" tIns="0" rIns="0" bIns="0" anchor="ctr" anchorCtr="0">
            <a:noAutofit/>
          </a:bodyPr>
          <a:lstStyle/>
          <a:p>
            <a:pPr algn="l">
              <a:defRPr/>
            </a:pPr>
            <a:r>
              <a:rPr lang="en-IN" sz="800" dirty="0">
                <a:solidFill>
                  <a:srgbClr val="A6A6A6"/>
                </a:solidFill>
                <a:cs typeface="Arial" panose="020B0604020202020204" pitchFamily="34" charset="0"/>
              </a:rPr>
              <a:t>Capgemini World Payments Report 2022 | Sales Enablement Session Deck | Sep 2022</a:t>
            </a:r>
            <a:endParaRPr lang="en-GB" sz="800" dirty="0">
              <a:solidFill>
                <a:srgbClr val="A6A6A6"/>
              </a:solidFill>
              <a:cs typeface="Arial" panose="020B0604020202020204" pitchFamily="34" charset="0"/>
            </a:endParaRPr>
          </a:p>
        </p:txBody>
      </p:sp>
    </p:spTree>
    <p:extLst>
      <p:ext uri="{BB962C8B-B14F-4D97-AF65-F5344CB8AC3E}">
        <p14:creationId xmlns:p14="http://schemas.microsoft.com/office/powerpoint/2010/main" val="3618917962"/>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 id="2147483836" r:id="rId17"/>
    <p:sldLayoutId id="2147483837" r:id="rId18"/>
    <p:sldLayoutId id="2147483838" r:id="rId19"/>
    <p:sldLayoutId id="2147483839" r:id="rId20"/>
    <p:sldLayoutId id="2147483840" r:id="rId21"/>
    <p:sldLayoutId id="2147483841" r:id="rId22"/>
    <p:sldLayoutId id="2147483842" r:id="rId23"/>
    <p:sldLayoutId id="2147483843" r:id="rId24"/>
    <p:sldLayoutId id="2147483844" r:id="rId25"/>
    <p:sldLayoutId id="2147483845" r:id="rId26"/>
    <p:sldLayoutId id="2147483846" r:id="rId27"/>
    <p:sldLayoutId id="2147483847" r:id="rId28"/>
    <p:sldLayoutId id="2147483848" r:id="rId29"/>
    <p:sldLayoutId id="2147483849" r:id="rId30"/>
    <p:sldLayoutId id="2147483850" r:id="rId31"/>
    <p:sldLayoutId id="2147483851" r:id="rId32"/>
    <p:sldLayoutId id="2147483852" r:id="rId33"/>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3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5" imgW="270" imgH="270" progId="TCLayout.ActiveDocument.1">
                  <p:embed/>
                </p:oleObj>
              </mc:Choice>
              <mc:Fallback>
                <p:oleObj name="think-cell Slide" r:id="rId35" imgW="270" imgH="270" progId="TCLayout.ActiveDocument.1">
                  <p:embed/>
                  <p:pic>
                    <p:nvPicPr>
                      <p:cNvPr id="21" name="Object 20" hidden="1"/>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gr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cs typeface="Arial" panose="020B0604020202020204" pitchFamily="34" charset="0"/>
              </a:rPr>
              <a:pPr algn="r"/>
              <a:t>‹#›</a:t>
            </a:fld>
            <a:endParaRPr lang="en-US" sz="800" dirty="0">
              <a:solidFill>
                <a:srgbClr val="A6A6A6"/>
              </a:solidFill>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162655" y="6503887"/>
            <a:ext cx="4532162" cy="219456"/>
          </a:xfrm>
          <a:prstGeom prst="rect">
            <a:avLst/>
          </a:prstGeom>
        </p:spPr>
        <p:txBody>
          <a:bodyPr wrap="square" lIns="0" tIns="0" rIns="0" bIns="0" anchor="ctr" anchorCtr="0">
            <a:noAutofit/>
          </a:bodyPr>
          <a:lstStyle/>
          <a:p>
            <a:pPr algn="r">
              <a:defRPr/>
            </a:pPr>
            <a:r>
              <a:rPr lang="en-GB" sz="700" dirty="0">
                <a:solidFill>
                  <a:srgbClr val="A6A6A6"/>
                </a:solidFill>
                <a:cs typeface="Arial" panose="020B0604020202020204" pitchFamily="34" charset="0"/>
              </a:rPr>
              <a:t>Public © Capgemini 2022. All rights reserved  |</a:t>
            </a:r>
          </a:p>
        </p:txBody>
      </p:sp>
      <p:sp>
        <p:nvSpPr>
          <p:cNvPr id="10" name="Rectangle 27">
            <a:extLst>
              <a:ext uri="{FF2B5EF4-FFF2-40B4-BE49-F238E27FC236}">
                <a16:creationId xmlns:a16="http://schemas.microsoft.com/office/drawing/2014/main" id="{B69F4F1A-21DD-4AE3-B3B5-C87D7CE991C5}"/>
              </a:ext>
            </a:extLst>
          </p:cNvPr>
          <p:cNvSpPr/>
          <p:nvPr userDrawn="1"/>
        </p:nvSpPr>
        <p:spPr>
          <a:xfrm>
            <a:off x="404813" y="6512574"/>
            <a:ext cx="4100512" cy="210770"/>
          </a:xfrm>
          <a:prstGeom prst="rect">
            <a:avLst/>
          </a:prstGeom>
        </p:spPr>
        <p:txBody>
          <a:bodyPr wrap="square" lIns="0" tIns="0" rIns="0" bIns="0" anchor="ctr" anchorCtr="0">
            <a:noAutofit/>
          </a:bodyPr>
          <a:lstStyle/>
          <a:p>
            <a:pPr algn="l">
              <a:defRPr/>
            </a:pPr>
            <a:r>
              <a:rPr lang="en-IN" sz="800" dirty="0">
                <a:solidFill>
                  <a:srgbClr val="A6A6A6"/>
                </a:solidFill>
                <a:cs typeface="Arial" panose="020B0604020202020204" pitchFamily="34" charset="0"/>
              </a:rPr>
              <a:t>Capgemini World Payments Report 2022 | Sales Enablement Session Deck | Sep 2022</a:t>
            </a:r>
            <a:endParaRPr lang="en-GB" sz="800" dirty="0">
              <a:solidFill>
                <a:srgbClr val="A6A6A6"/>
              </a:solidFill>
              <a:cs typeface="Arial" panose="020B0604020202020204" pitchFamily="34" charset="0"/>
            </a:endParaRPr>
          </a:p>
        </p:txBody>
      </p:sp>
    </p:spTree>
    <p:extLst>
      <p:ext uri="{BB962C8B-B14F-4D97-AF65-F5344CB8AC3E}">
        <p14:creationId xmlns:p14="http://schemas.microsoft.com/office/powerpoint/2010/main" val="490858675"/>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 id="2147483869" r:id="rId16"/>
    <p:sldLayoutId id="2147483870" r:id="rId17"/>
    <p:sldLayoutId id="2147483871" r:id="rId18"/>
    <p:sldLayoutId id="2147483872" r:id="rId19"/>
    <p:sldLayoutId id="2147483873" r:id="rId20"/>
    <p:sldLayoutId id="2147483874" r:id="rId21"/>
    <p:sldLayoutId id="2147483875" r:id="rId22"/>
    <p:sldLayoutId id="2147483876" r:id="rId23"/>
    <p:sldLayoutId id="2147483877" r:id="rId24"/>
    <p:sldLayoutId id="2147483878" r:id="rId25"/>
    <p:sldLayoutId id="2147483879" r:id="rId26"/>
    <p:sldLayoutId id="2147483881" r:id="rId27"/>
    <p:sldLayoutId id="2147483882" r:id="rId28"/>
    <p:sldLayoutId id="2147483883" r:id="rId29"/>
    <p:sldLayoutId id="2147483884" r:id="rId30"/>
    <p:sldLayoutId id="2147483885" r:id="rId31"/>
    <p:sldLayoutId id="2147483886" r:id="rId32"/>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0.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EFFDAD81-0B9E-4976-96A1-3248CF9CD1D6}"/>
              </a:ext>
              <a:ext uri="{C183D7F6-B498-43B3-948B-1728B52AA6E4}">
                <adec:decorative xmlns:adec="http://schemas.microsoft.com/office/drawing/2017/decorative" val="1"/>
              </a:ext>
            </a:extLst>
          </p:cNvPr>
          <p:cNvPicPr preferRelativeResize="0">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4" name="Rectangle 3">
            <a:extLst>
              <a:ext uri="{FF2B5EF4-FFF2-40B4-BE49-F238E27FC236}">
                <a16:creationId xmlns:a16="http://schemas.microsoft.com/office/drawing/2014/main" id="{5B141BED-2E35-DF4F-9CAB-CC334017BAB3}"/>
              </a:ext>
              <a:ext uri="{C183D7F6-B498-43B3-948B-1728B52AA6E4}">
                <adec:decorative xmlns:adec="http://schemas.microsoft.com/office/drawing/2017/decorative" val="1"/>
              </a:ext>
            </a:extLst>
          </p:cNvPr>
          <p:cNvSpPr/>
          <p:nvPr/>
        </p:nvSpPr>
        <p:spPr>
          <a:xfrm>
            <a:off x="5303838" y="0"/>
            <a:ext cx="6888162" cy="6858000"/>
          </a:xfrm>
          <a:prstGeom prst="rect">
            <a:avLst/>
          </a:prstGeom>
          <a:solidFill>
            <a:srgbClr val="0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sp>
        <p:nvSpPr>
          <p:cNvPr id="5" name="Graphic 6">
            <a:extLst>
              <a:ext uri="{FF2B5EF4-FFF2-40B4-BE49-F238E27FC236}">
                <a16:creationId xmlns:a16="http://schemas.microsoft.com/office/drawing/2014/main" id="{360458FB-76B6-4743-A12A-A42645182007}"/>
              </a:ext>
              <a:ext uri="{C183D7F6-B498-43B3-948B-1728B52AA6E4}">
                <adec:decorative xmlns:adec="http://schemas.microsoft.com/office/drawing/2017/decorative" val="1"/>
              </a:ext>
            </a:extLst>
          </p:cNvPr>
          <p:cNvSpPr>
            <a:spLocks/>
          </p:cNvSpPr>
          <p:nvPr/>
        </p:nvSpPr>
        <p:spPr>
          <a:xfrm rot="14203607">
            <a:off x="3178468" y="886508"/>
            <a:ext cx="12519514" cy="6871588"/>
          </a:xfrm>
          <a:custGeom>
            <a:avLst/>
            <a:gdLst>
              <a:gd name="connsiteX0" fmla="*/ 359093 w 8112442"/>
              <a:gd name="connsiteY0" fmla="*/ 4061460 h 4061459"/>
              <a:gd name="connsiteX1" fmla="*/ 0 w 8112442"/>
              <a:gd name="connsiteY1" fmla="*/ 4050983 h 4061459"/>
              <a:gd name="connsiteX2" fmla="*/ 1905 w 8112442"/>
              <a:gd name="connsiteY2" fmla="*/ 4012883 h 4061459"/>
              <a:gd name="connsiteX3" fmla="*/ 3440430 w 8112442"/>
              <a:gd name="connsiteY3" fmla="*/ 1951673 h 4061459"/>
              <a:gd name="connsiteX4" fmla="*/ 3753803 w 8112442"/>
              <a:gd name="connsiteY4" fmla="*/ 1336358 h 4061459"/>
              <a:gd name="connsiteX5" fmla="*/ 4995863 w 8112442"/>
              <a:gd name="connsiteY5" fmla="*/ 397193 h 4061459"/>
              <a:gd name="connsiteX6" fmla="*/ 5687378 w 8112442"/>
              <a:gd name="connsiteY6" fmla="*/ 307658 h 4061459"/>
              <a:gd name="connsiteX7" fmla="*/ 5698808 w 8112442"/>
              <a:gd name="connsiteY7" fmla="*/ 308610 h 4061459"/>
              <a:gd name="connsiteX8" fmla="*/ 5703570 w 8112442"/>
              <a:gd name="connsiteY8" fmla="*/ 319088 h 4061459"/>
              <a:gd name="connsiteX9" fmla="*/ 6342698 w 8112442"/>
              <a:gd name="connsiteY9" fmla="*/ 802958 h 4061459"/>
              <a:gd name="connsiteX10" fmla="*/ 7061835 w 8112442"/>
              <a:gd name="connsiteY10" fmla="*/ 707708 h 4061459"/>
              <a:gd name="connsiteX11" fmla="*/ 8086725 w 8112442"/>
              <a:gd name="connsiteY11" fmla="*/ 0 h 4061459"/>
              <a:gd name="connsiteX12" fmla="*/ 8112443 w 8112442"/>
              <a:gd name="connsiteY12" fmla="*/ 27623 h 4061459"/>
              <a:gd name="connsiteX13" fmla="*/ 7074218 w 8112442"/>
              <a:gd name="connsiteY13" fmla="*/ 742950 h 4061459"/>
              <a:gd name="connsiteX14" fmla="*/ 6334125 w 8112442"/>
              <a:gd name="connsiteY14" fmla="*/ 840105 h 4061459"/>
              <a:gd name="connsiteX15" fmla="*/ 5673090 w 8112442"/>
              <a:gd name="connsiteY15" fmla="*/ 344805 h 4061459"/>
              <a:gd name="connsiteX16" fmla="*/ 5005388 w 8112442"/>
              <a:gd name="connsiteY16" fmla="*/ 433388 h 4061459"/>
              <a:gd name="connsiteX17" fmla="*/ 3786188 w 8112442"/>
              <a:gd name="connsiteY17" fmla="*/ 1356360 h 4061459"/>
              <a:gd name="connsiteX18" fmla="*/ 3475673 w 8112442"/>
              <a:gd name="connsiteY18" fmla="*/ 1966913 h 4061459"/>
              <a:gd name="connsiteX19" fmla="*/ 2500313 w 8112442"/>
              <a:gd name="connsiteY19" fmla="*/ 3420428 h 4061459"/>
              <a:gd name="connsiteX20" fmla="*/ 359093 w 8112442"/>
              <a:gd name="connsiteY20" fmla="*/ 4061460 h 40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12442" h="4061459">
                <a:moveTo>
                  <a:pt x="359093" y="4061460"/>
                </a:moveTo>
                <a:cubicBezTo>
                  <a:pt x="242888" y="4061460"/>
                  <a:pt x="122873" y="4057650"/>
                  <a:pt x="0" y="4050983"/>
                </a:cubicBezTo>
                <a:lnTo>
                  <a:pt x="1905" y="4012883"/>
                </a:lnTo>
                <a:cubicBezTo>
                  <a:pt x="2445068" y="4147185"/>
                  <a:pt x="2996565" y="2929890"/>
                  <a:pt x="3440430" y="1951673"/>
                </a:cubicBezTo>
                <a:cubicBezTo>
                  <a:pt x="3543300" y="1724978"/>
                  <a:pt x="3640455" y="1510665"/>
                  <a:pt x="3753803" y="1336358"/>
                </a:cubicBezTo>
                <a:cubicBezTo>
                  <a:pt x="4133850" y="750570"/>
                  <a:pt x="4638675" y="501968"/>
                  <a:pt x="4995863" y="397193"/>
                </a:cubicBezTo>
                <a:cubicBezTo>
                  <a:pt x="5382578" y="282893"/>
                  <a:pt x="5684520" y="307658"/>
                  <a:pt x="5687378" y="307658"/>
                </a:cubicBezTo>
                <a:lnTo>
                  <a:pt x="5698808" y="308610"/>
                </a:lnTo>
                <a:lnTo>
                  <a:pt x="5703570" y="319088"/>
                </a:lnTo>
                <a:cubicBezTo>
                  <a:pt x="5771198" y="465773"/>
                  <a:pt x="5980748" y="732473"/>
                  <a:pt x="6342698" y="802958"/>
                </a:cubicBezTo>
                <a:cubicBezTo>
                  <a:pt x="6558915" y="845820"/>
                  <a:pt x="6800850" y="813435"/>
                  <a:pt x="7061835" y="707708"/>
                </a:cubicBezTo>
                <a:cubicBezTo>
                  <a:pt x="7376160" y="579120"/>
                  <a:pt x="7721918" y="340995"/>
                  <a:pt x="8086725" y="0"/>
                </a:cubicBezTo>
                <a:lnTo>
                  <a:pt x="8112443" y="27623"/>
                </a:lnTo>
                <a:cubicBezTo>
                  <a:pt x="7744778" y="372428"/>
                  <a:pt x="7395210" y="612458"/>
                  <a:pt x="7074218" y="742950"/>
                </a:cubicBezTo>
                <a:cubicBezTo>
                  <a:pt x="6806565" y="851535"/>
                  <a:pt x="6557963" y="883920"/>
                  <a:pt x="6334125" y="840105"/>
                </a:cubicBezTo>
                <a:cubicBezTo>
                  <a:pt x="5966460" y="767715"/>
                  <a:pt x="5748338" y="499110"/>
                  <a:pt x="5673090" y="344805"/>
                </a:cubicBezTo>
                <a:cubicBezTo>
                  <a:pt x="5616893" y="341948"/>
                  <a:pt x="5344478" y="333375"/>
                  <a:pt x="5005388" y="433388"/>
                </a:cubicBezTo>
                <a:cubicBezTo>
                  <a:pt x="4654868" y="537210"/>
                  <a:pt x="4159568" y="781050"/>
                  <a:pt x="3786188" y="1356360"/>
                </a:cubicBezTo>
                <a:cubicBezTo>
                  <a:pt x="3674745" y="1528763"/>
                  <a:pt x="3578543" y="1741170"/>
                  <a:pt x="3475673" y="1966913"/>
                </a:cubicBezTo>
                <a:cubicBezTo>
                  <a:pt x="3255645" y="2452688"/>
                  <a:pt x="3006090" y="3002280"/>
                  <a:pt x="2500313" y="3420428"/>
                </a:cubicBezTo>
                <a:cubicBezTo>
                  <a:pt x="1979295" y="3850958"/>
                  <a:pt x="1276350" y="4061460"/>
                  <a:pt x="359093" y="4061460"/>
                </a:cubicBezTo>
                <a:close/>
              </a:path>
            </a:pathLst>
          </a:custGeom>
          <a:gradFill>
            <a:gsLst>
              <a:gs pos="92000">
                <a:schemeClr val="accent2">
                  <a:alpha val="0"/>
                </a:schemeClr>
              </a:gs>
              <a:gs pos="32000">
                <a:srgbClr val="12ABDB">
                  <a:alpha val="17000"/>
                </a:srgbClr>
              </a:gs>
              <a:gs pos="17000">
                <a:schemeClr val="accent2">
                  <a:alpha val="0"/>
                </a:schemeClr>
              </a:gs>
              <a:gs pos="49000">
                <a:srgbClr val="12ABDB"/>
              </a:gs>
              <a:gs pos="70000">
                <a:schemeClr val="accent2"/>
              </a:gs>
            </a:gsLst>
            <a:lin ang="540000" scaled="0"/>
          </a:gradFill>
          <a:ln w="9525" cap="flat">
            <a:noFill/>
            <a:prstDash val="solid"/>
            <a:miter/>
          </a:ln>
        </p:spPr>
        <p:txBody>
          <a:bodyPr rtlCol="0" anchor="ctr"/>
          <a:lstStyle/>
          <a:p>
            <a:endParaRPr lang="en-GB" dirty="0"/>
          </a:p>
        </p:txBody>
      </p:sp>
      <p:sp>
        <p:nvSpPr>
          <p:cNvPr id="3" name="Title 2">
            <a:extLst>
              <a:ext uri="{FF2B5EF4-FFF2-40B4-BE49-F238E27FC236}">
                <a16:creationId xmlns:a16="http://schemas.microsoft.com/office/drawing/2014/main" id="{C848BA6D-2927-44B8-ACA6-7A2F73E5B792}"/>
              </a:ext>
            </a:extLst>
          </p:cNvPr>
          <p:cNvSpPr>
            <a:spLocks noGrp="1"/>
          </p:cNvSpPr>
          <p:nvPr>
            <p:ph type="ctrTitle"/>
          </p:nvPr>
        </p:nvSpPr>
        <p:spPr>
          <a:xfrm>
            <a:off x="404813" y="3539624"/>
            <a:ext cx="11386134" cy="969496"/>
          </a:xfrm>
        </p:spPr>
        <p:txBody>
          <a:bodyPr/>
          <a:lstStyle/>
          <a:p>
            <a:r>
              <a:rPr lang="en-GB" sz="3500" dirty="0"/>
              <a:t>UBS – bot (build operate &amp; transfer) proposal</a:t>
            </a:r>
          </a:p>
        </p:txBody>
      </p:sp>
      <p:sp>
        <p:nvSpPr>
          <p:cNvPr id="2" name="Subtitle 1">
            <a:extLst>
              <a:ext uri="{FF2B5EF4-FFF2-40B4-BE49-F238E27FC236}">
                <a16:creationId xmlns:a16="http://schemas.microsoft.com/office/drawing/2014/main" id="{F1DFDA52-C0F0-45D2-A8E6-81F969C00184}"/>
              </a:ext>
            </a:extLst>
          </p:cNvPr>
          <p:cNvSpPr>
            <a:spLocks noGrp="1"/>
          </p:cNvSpPr>
          <p:nvPr>
            <p:ph type="subTitle" idx="1"/>
          </p:nvPr>
        </p:nvSpPr>
        <p:spPr/>
        <p:txBody>
          <a:bodyPr/>
          <a:lstStyle/>
          <a:p>
            <a:r>
              <a:rPr lang="en-GB" dirty="0"/>
              <a:t>Nov 2023</a:t>
            </a:r>
          </a:p>
        </p:txBody>
      </p:sp>
    </p:spTree>
    <p:extLst>
      <p:ext uri="{BB962C8B-B14F-4D97-AF65-F5344CB8AC3E}">
        <p14:creationId xmlns:p14="http://schemas.microsoft.com/office/powerpoint/2010/main" val="2101722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99ED8859-0F0C-43D4-B553-076EA0F0427A}"/>
              </a:ext>
            </a:extLst>
          </p:cNvPr>
          <p:cNvSpPr/>
          <p:nvPr/>
        </p:nvSpPr>
        <p:spPr>
          <a:xfrm>
            <a:off x="404813" y="1327150"/>
            <a:ext cx="11379200" cy="516255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 name="Group 2">
            <a:extLst>
              <a:ext uri="{FF2B5EF4-FFF2-40B4-BE49-F238E27FC236}">
                <a16:creationId xmlns:a16="http://schemas.microsoft.com/office/drawing/2014/main" id="{C2E755A5-C882-4132-BB0B-CC33127F0FA1}"/>
              </a:ext>
            </a:extLst>
          </p:cNvPr>
          <p:cNvGrpSpPr/>
          <p:nvPr/>
        </p:nvGrpSpPr>
        <p:grpSpPr>
          <a:xfrm>
            <a:off x="404813" y="3051658"/>
            <a:ext cx="2689306" cy="3411055"/>
            <a:chOff x="524064" y="1808163"/>
            <a:chExt cx="2941007" cy="3730307"/>
          </a:xfrm>
        </p:grpSpPr>
        <p:grpSp>
          <p:nvGrpSpPr>
            <p:cNvPr id="4" name="Group 3">
              <a:extLst>
                <a:ext uri="{FF2B5EF4-FFF2-40B4-BE49-F238E27FC236}">
                  <a16:creationId xmlns:a16="http://schemas.microsoft.com/office/drawing/2014/main" id="{82445D40-C01C-4B53-AF04-BABCA9284EB8}"/>
                </a:ext>
              </a:extLst>
            </p:cNvPr>
            <p:cNvGrpSpPr/>
            <p:nvPr/>
          </p:nvGrpSpPr>
          <p:grpSpPr>
            <a:xfrm>
              <a:off x="524064" y="1808163"/>
              <a:ext cx="2941007" cy="3730307"/>
              <a:chOff x="3803651" y="1104900"/>
              <a:chExt cx="4216638" cy="5348288"/>
            </a:xfrm>
          </p:grpSpPr>
          <p:sp>
            <p:nvSpPr>
              <p:cNvPr id="23" name="Rectangle 5">
                <a:extLst>
                  <a:ext uri="{FF2B5EF4-FFF2-40B4-BE49-F238E27FC236}">
                    <a16:creationId xmlns:a16="http://schemas.microsoft.com/office/drawing/2014/main" id="{C442D57C-62ED-4A7D-8D7D-3206F0D1EB3A}"/>
                  </a:ext>
                </a:extLst>
              </p:cNvPr>
              <p:cNvSpPr>
                <a:spLocks noChangeArrowheads="1"/>
              </p:cNvSpPr>
              <p:nvPr/>
            </p:nvSpPr>
            <p:spPr bwMode="auto">
              <a:xfrm>
                <a:off x="4702830" y="1485041"/>
                <a:ext cx="2655136" cy="3038201"/>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6">
                <a:extLst>
                  <a:ext uri="{FF2B5EF4-FFF2-40B4-BE49-F238E27FC236}">
                    <a16:creationId xmlns:a16="http://schemas.microsoft.com/office/drawing/2014/main" id="{75C10C83-4AAF-4ED0-A684-1FD2FD5958C6}"/>
                  </a:ext>
                </a:extLst>
              </p:cNvPr>
              <p:cNvSpPr>
                <a:spLocks/>
              </p:cNvSpPr>
              <p:nvPr/>
            </p:nvSpPr>
            <p:spPr bwMode="auto">
              <a:xfrm>
                <a:off x="4932376" y="1685346"/>
                <a:ext cx="2215051" cy="2608350"/>
              </a:xfrm>
              <a:custGeom>
                <a:avLst/>
                <a:gdLst>
                  <a:gd name="T0" fmla="*/ 640 w 640"/>
                  <a:gd name="T1" fmla="*/ 705 h 754"/>
                  <a:gd name="T2" fmla="*/ 590 w 640"/>
                  <a:gd name="T3" fmla="*/ 754 h 754"/>
                  <a:gd name="T4" fmla="*/ 49 w 640"/>
                  <a:gd name="T5" fmla="*/ 754 h 754"/>
                  <a:gd name="T6" fmla="*/ 0 w 640"/>
                  <a:gd name="T7" fmla="*/ 705 h 754"/>
                  <a:gd name="T8" fmla="*/ 0 w 640"/>
                  <a:gd name="T9" fmla="*/ 49 h 754"/>
                  <a:gd name="T10" fmla="*/ 49 w 640"/>
                  <a:gd name="T11" fmla="*/ 0 h 754"/>
                  <a:gd name="T12" fmla="*/ 590 w 640"/>
                  <a:gd name="T13" fmla="*/ 0 h 754"/>
                  <a:gd name="T14" fmla="*/ 640 w 640"/>
                  <a:gd name="T15" fmla="*/ 49 h 754"/>
                  <a:gd name="T16" fmla="*/ 640 w 640"/>
                  <a:gd name="T17" fmla="*/ 705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0" h="754">
                    <a:moveTo>
                      <a:pt x="640" y="705"/>
                    </a:moveTo>
                    <a:cubicBezTo>
                      <a:pt x="640" y="732"/>
                      <a:pt x="618" y="754"/>
                      <a:pt x="590" y="754"/>
                    </a:cubicBezTo>
                    <a:cubicBezTo>
                      <a:pt x="49" y="754"/>
                      <a:pt x="49" y="754"/>
                      <a:pt x="49" y="754"/>
                    </a:cubicBezTo>
                    <a:cubicBezTo>
                      <a:pt x="22" y="754"/>
                      <a:pt x="0" y="732"/>
                      <a:pt x="0" y="705"/>
                    </a:cubicBezTo>
                    <a:cubicBezTo>
                      <a:pt x="0" y="49"/>
                      <a:pt x="0" y="49"/>
                      <a:pt x="0" y="49"/>
                    </a:cubicBezTo>
                    <a:cubicBezTo>
                      <a:pt x="0" y="22"/>
                      <a:pt x="22" y="0"/>
                      <a:pt x="49" y="0"/>
                    </a:cubicBezTo>
                    <a:cubicBezTo>
                      <a:pt x="590" y="0"/>
                      <a:pt x="590" y="0"/>
                      <a:pt x="590" y="0"/>
                    </a:cubicBezTo>
                    <a:cubicBezTo>
                      <a:pt x="618" y="0"/>
                      <a:pt x="640" y="22"/>
                      <a:pt x="640" y="49"/>
                    </a:cubicBezTo>
                    <a:lnTo>
                      <a:pt x="640" y="7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7">
                <a:extLst>
                  <a:ext uri="{FF2B5EF4-FFF2-40B4-BE49-F238E27FC236}">
                    <a16:creationId xmlns:a16="http://schemas.microsoft.com/office/drawing/2014/main" id="{1A4805FB-BBAB-403A-803D-98FCCD6B9B38}"/>
                  </a:ext>
                </a:extLst>
              </p:cNvPr>
              <p:cNvSpPr>
                <a:spLocks/>
              </p:cNvSpPr>
              <p:nvPr/>
            </p:nvSpPr>
            <p:spPr bwMode="auto">
              <a:xfrm>
                <a:off x="5243800" y="2110811"/>
                <a:ext cx="1574660" cy="277795"/>
              </a:xfrm>
              <a:custGeom>
                <a:avLst/>
                <a:gdLst>
                  <a:gd name="T0" fmla="*/ 455 w 455"/>
                  <a:gd name="T1" fmla="*/ 55 h 80"/>
                  <a:gd name="T2" fmla="*/ 406 w 455"/>
                  <a:gd name="T3" fmla="*/ 80 h 80"/>
                  <a:gd name="T4" fmla="*/ 49 w 455"/>
                  <a:gd name="T5" fmla="*/ 80 h 80"/>
                  <a:gd name="T6" fmla="*/ 0 w 455"/>
                  <a:gd name="T7" fmla="*/ 55 h 80"/>
                  <a:gd name="T8" fmla="*/ 0 w 455"/>
                  <a:gd name="T9" fmla="*/ 24 h 80"/>
                  <a:gd name="T10" fmla="*/ 49 w 455"/>
                  <a:gd name="T11" fmla="*/ 0 h 80"/>
                  <a:gd name="T12" fmla="*/ 406 w 455"/>
                  <a:gd name="T13" fmla="*/ 0 h 80"/>
                  <a:gd name="T14" fmla="*/ 455 w 455"/>
                  <a:gd name="T15" fmla="*/ 24 h 80"/>
                  <a:gd name="T16" fmla="*/ 455 w 455"/>
                  <a:gd name="T17" fmla="*/ 5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5" h="80">
                    <a:moveTo>
                      <a:pt x="455" y="55"/>
                    </a:moveTo>
                    <a:cubicBezTo>
                      <a:pt x="455" y="69"/>
                      <a:pt x="433" y="80"/>
                      <a:pt x="406" y="80"/>
                    </a:cubicBezTo>
                    <a:cubicBezTo>
                      <a:pt x="49" y="80"/>
                      <a:pt x="49" y="80"/>
                      <a:pt x="49" y="80"/>
                    </a:cubicBezTo>
                    <a:cubicBezTo>
                      <a:pt x="22" y="80"/>
                      <a:pt x="0" y="69"/>
                      <a:pt x="0" y="55"/>
                    </a:cubicBezTo>
                    <a:cubicBezTo>
                      <a:pt x="0" y="24"/>
                      <a:pt x="0" y="24"/>
                      <a:pt x="0" y="24"/>
                    </a:cubicBezTo>
                    <a:cubicBezTo>
                      <a:pt x="0" y="11"/>
                      <a:pt x="22" y="0"/>
                      <a:pt x="49" y="0"/>
                    </a:cubicBezTo>
                    <a:cubicBezTo>
                      <a:pt x="406" y="0"/>
                      <a:pt x="406" y="0"/>
                      <a:pt x="406" y="0"/>
                    </a:cubicBezTo>
                    <a:cubicBezTo>
                      <a:pt x="433" y="0"/>
                      <a:pt x="455" y="11"/>
                      <a:pt x="455" y="24"/>
                    </a:cubicBezTo>
                    <a:lnTo>
                      <a:pt x="455" y="55"/>
                    </a:lnTo>
                    <a:close/>
                  </a:path>
                </a:pathLst>
              </a:custGeom>
              <a:solidFill>
                <a:srgbClr val="D5D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8">
                <a:extLst>
                  <a:ext uri="{FF2B5EF4-FFF2-40B4-BE49-F238E27FC236}">
                    <a16:creationId xmlns:a16="http://schemas.microsoft.com/office/drawing/2014/main" id="{90B192E2-E912-49F0-A1B4-C53DF7A87D6D}"/>
                  </a:ext>
                </a:extLst>
              </p:cNvPr>
              <p:cNvSpPr>
                <a:spLocks noEditPoints="1"/>
              </p:cNvSpPr>
              <p:nvPr/>
            </p:nvSpPr>
            <p:spPr bwMode="auto">
              <a:xfrm>
                <a:off x="5264269" y="1104900"/>
                <a:ext cx="1533722" cy="716419"/>
              </a:xfrm>
              <a:custGeom>
                <a:avLst/>
                <a:gdLst>
                  <a:gd name="T0" fmla="*/ 378 w 443"/>
                  <a:gd name="T1" fmla="*/ 81 h 207"/>
                  <a:gd name="T2" fmla="*/ 305 w 443"/>
                  <a:gd name="T3" fmla="*/ 81 h 207"/>
                  <a:gd name="T4" fmla="*/ 305 w 443"/>
                  <a:gd name="T5" fmla="*/ 81 h 207"/>
                  <a:gd name="T6" fmla="*/ 222 w 443"/>
                  <a:gd name="T7" fmla="*/ 0 h 207"/>
                  <a:gd name="T8" fmla="*/ 139 w 443"/>
                  <a:gd name="T9" fmla="*/ 81 h 207"/>
                  <a:gd name="T10" fmla="*/ 139 w 443"/>
                  <a:gd name="T11" fmla="*/ 81 h 207"/>
                  <a:gd name="T12" fmla="*/ 61 w 443"/>
                  <a:gd name="T13" fmla="*/ 81 h 207"/>
                  <a:gd name="T14" fmla="*/ 29 w 443"/>
                  <a:gd name="T15" fmla="*/ 207 h 207"/>
                  <a:gd name="T16" fmla="*/ 415 w 443"/>
                  <a:gd name="T17" fmla="*/ 207 h 207"/>
                  <a:gd name="T18" fmla="*/ 378 w 443"/>
                  <a:gd name="T19" fmla="*/ 81 h 207"/>
                  <a:gd name="T20" fmla="*/ 179 w 443"/>
                  <a:gd name="T21" fmla="*/ 81 h 207"/>
                  <a:gd name="T22" fmla="*/ 222 w 443"/>
                  <a:gd name="T23" fmla="*/ 48 h 207"/>
                  <a:gd name="T24" fmla="*/ 265 w 443"/>
                  <a:gd name="T25" fmla="*/ 81 h 207"/>
                  <a:gd name="T26" fmla="*/ 265 w 443"/>
                  <a:gd name="T27" fmla="*/ 81 h 207"/>
                  <a:gd name="T28" fmla="*/ 179 w 443"/>
                  <a:gd name="T29" fmla="*/ 81 h 207"/>
                  <a:gd name="T30" fmla="*/ 179 w 443"/>
                  <a:gd name="T31" fmla="*/ 8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207">
                    <a:moveTo>
                      <a:pt x="378" y="81"/>
                    </a:moveTo>
                    <a:cubicBezTo>
                      <a:pt x="305" y="81"/>
                      <a:pt x="305" y="81"/>
                      <a:pt x="305" y="81"/>
                    </a:cubicBezTo>
                    <a:cubicBezTo>
                      <a:pt x="305" y="81"/>
                      <a:pt x="305" y="81"/>
                      <a:pt x="305" y="81"/>
                    </a:cubicBezTo>
                    <a:cubicBezTo>
                      <a:pt x="305" y="25"/>
                      <a:pt x="268" y="0"/>
                      <a:pt x="222" y="0"/>
                    </a:cubicBezTo>
                    <a:cubicBezTo>
                      <a:pt x="176" y="0"/>
                      <a:pt x="139" y="25"/>
                      <a:pt x="139" y="81"/>
                    </a:cubicBezTo>
                    <a:cubicBezTo>
                      <a:pt x="139" y="81"/>
                      <a:pt x="139" y="81"/>
                      <a:pt x="139" y="81"/>
                    </a:cubicBezTo>
                    <a:cubicBezTo>
                      <a:pt x="61" y="81"/>
                      <a:pt x="61" y="81"/>
                      <a:pt x="61" y="81"/>
                    </a:cubicBezTo>
                    <a:cubicBezTo>
                      <a:pt x="33" y="81"/>
                      <a:pt x="0" y="207"/>
                      <a:pt x="29" y="207"/>
                    </a:cubicBezTo>
                    <a:cubicBezTo>
                      <a:pt x="415" y="207"/>
                      <a:pt x="415" y="207"/>
                      <a:pt x="415" y="207"/>
                    </a:cubicBezTo>
                    <a:cubicBezTo>
                      <a:pt x="443" y="207"/>
                      <a:pt x="406" y="81"/>
                      <a:pt x="378" y="81"/>
                    </a:cubicBezTo>
                    <a:close/>
                    <a:moveTo>
                      <a:pt x="179" y="81"/>
                    </a:moveTo>
                    <a:cubicBezTo>
                      <a:pt x="179" y="52"/>
                      <a:pt x="198" y="48"/>
                      <a:pt x="222" y="48"/>
                    </a:cubicBezTo>
                    <a:cubicBezTo>
                      <a:pt x="245" y="48"/>
                      <a:pt x="265" y="52"/>
                      <a:pt x="265" y="81"/>
                    </a:cubicBezTo>
                    <a:cubicBezTo>
                      <a:pt x="265" y="81"/>
                      <a:pt x="265" y="81"/>
                      <a:pt x="265" y="81"/>
                    </a:cubicBezTo>
                    <a:cubicBezTo>
                      <a:pt x="179" y="81"/>
                      <a:pt x="179" y="81"/>
                      <a:pt x="179" y="81"/>
                    </a:cubicBezTo>
                    <a:cubicBezTo>
                      <a:pt x="179" y="81"/>
                      <a:pt x="179" y="81"/>
                      <a:pt x="179" y="81"/>
                    </a:cubicBezTo>
                    <a:close/>
                  </a:path>
                </a:pathLst>
              </a:custGeom>
              <a:solidFill>
                <a:srgbClr val="9FB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53">
                <a:extLst>
                  <a:ext uri="{FF2B5EF4-FFF2-40B4-BE49-F238E27FC236}">
                    <a16:creationId xmlns:a16="http://schemas.microsoft.com/office/drawing/2014/main" id="{098C3378-A71A-440B-83A6-EF33CD264A57}"/>
                  </a:ext>
                </a:extLst>
              </p:cNvPr>
              <p:cNvSpPr>
                <a:spLocks/>
              </p:cNvSpPr>
              <p:nvPr/>
            </p:nvSpPr>
            <p:spPr bwMode="auto">
              <a:xfrm>
                <a:off x="5243800" y="2550897"/>
                <a:ext cx="1574660" cy="276333"/>
              </a:xfrm>
              <a:custGeom>
                <a:avLst/>
                <a:gdLst>
                  <a:gd name="T0" fmla="*/ 455 w 455"/>
                  <a:gd name="T1" fmla="*/ 55 h 80"/>
                  <a:gd name="T2" fmla="*/ 406 w 455"/>
                  <a:gd name="T3" fmla="*/ 80 h 80"/>
                  <a:gd name="T4" fmla="*/ 49 w 455"/>
                  <a:gd name="T5" fmla="*/ 80 h 80"/>
                  <a:gd name="T6" fmla="*/ 0 w 455"/>
                  <a:gd name="T7" fmla="*/ 55 h 80"/>
                  <a:gd name="T8" fmla="*/ 0 w 455"/>
                  <a:gd name="T9" fmla="*/ 25 h 80"/>
                  <a:gd name="T10" fmla="*/ 49 w 455"/>
                  <a:gd name="T11" fmla="*/ 0 h 80"/>
                  <a:gd name="T12" fmla="*/ 406 w 455"/>
                  <a:gd name="T13" fmla="*/ 0 h 80"/>
                  <a:gd name="T14" fmla="*/ 455 w 455"/>
                  <a:gd name="T15" fmla="*/ 25 h 80"/>
                  <a:gd name="T16" fmla="*/ 455 w 455"/>
                  <a:gd name="T17" fmla="*/ 5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5" h="80">
                    <a:moveTo>
                      <a:pt x="455" y="55"/>
                    </a:moveTo>
                    <a:cubicBezTo>
                      <a:pt x="455" y="69"/>
                      <a:pt x="433" y="80"/>
                      <a:pt x="406" y="80"/>
                    </a:cubicBezTo>
                    <a:cubicBezTo>
                      <a:pt x="49" y="80"/>
                      <a:pt x="49" y="80"/>
                      <a:pt x="49" y="80"/>
                    </a:cubicBezTo>
                    <a:cubicBezTo>
                      <a:pt x="22" y="80"/>
                      <a:pt x="0" y="69"/>
                      <a:pt x="0" y="55"/>
                    </a:cubicBezTo>
                    <a:cubicBezTo>
                      <a:pt x="0" y="25"/>
                      <a:pt x="0" y="25"/>
                      <a:pt x="0" y="25"/>
                    </a:cubicBezTo>
                    <a:cubicBezTo>
                      <a:pt x="0" y="11"/>
                      <a:pt x="22" y="0"/>
                      <a:pt x="49" y="0"/>
                    </a:cubicBezTo>
                    <a:cubicBezTo>
                      <a:pt x="406" y="0"/>
                      <a:pt x="406" y="0"/>
                      <a:pt x="406" y="0"/>
                    </a:cubicBezTo>
                    <a:cubicBezTo>
                      <a:pt x="433" y="0"/>
                      <a:pt x="455" y="11"/>
                      <a:pt x="455" y="25"/>
                    </a:cubicBezTo>
                    <a:lnTo>
                      <a:pt x="455" y="55"/>
                    </a:lnTo>
                    <a:close/>
                  </a:path>
                </a:pathLst>
              </a:custGeom>
              <a:solidFill>
                <a:srgbClr val="D5D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54">
                <a:extLst>
                  <a:ext uri="{FF2B5EF4-FFF2-40B4-BE49-F238E27FC236}">
                    <a16:creationId xmlns:a16="http://schemas.microsoft.com/office/drawing/2014/main" id="{28AA5953-DDEA-4E82-AAF3-E066355EECE1}"/>
                  </a:ext>
                </a:extLst>
              </p:cNvPr>
              <p:cNvSpPr>
                <a:spLocks/>
              </p:cNvSpPr>
              <p:nvPr/>
            </p:nvSpPr>
            <p:spPr bwMode="auto">
              <a:xfrm>
                <a:off x="5243800" y="2989521"/>
                <a:ext cx="1574660" cy="277795"/>
              </a:xfrm>
              <a:custGeom>
                <a:avLst/>
                <a:gdLst>
                  <a:gd name="T0" fmla="*/ 455 w 455"/>
                  <a:gd name="T1" fmla="*/ 55 h 80"/>
                  <a:gd name="T2" fmla="*/ 406 w 455"/>
                  <a:gd name="T3" fmla="*/ 80 h 80"/>
                  <a:gd name="T4" fmla="*/ 49 w 455"/>
                  <a:gd name="T5" fmla="*/ 80 h 80"/>
                  <a:gd name="T6" fmla="*/ 0 w 455"/>
                  <a:gd name="T7" fmla="*/ 55 h 80"/>
                  <a:gd name="T8" fmla="*/ 0 w 455"/>
                  <a:gd name="T9" fmla="*/ 25 h 80"/>
                  <a:gd name="T10" fmla="*/ 49 w 455"/>
                  <a:gd name="T11" fmla="*/ 0 h 80"/>
                  <a:gd name="T12" fmla="*/ 406 w 455"/>
                  <a:gd name="T13" fmla="*/ 0 h 80"/>
                  <a:gd name="T14" fmla="*/ 455 w 455"/>
                  <a:gd name="T15" fmla="*/ 25 h 80"/>
                  <a:gd name="T16" fmla="*/ 455 w 455"/>
                  <a:gd name="T17" fmla="*/ 5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5" h="80">
                    <a:moveTo>
                      <a:pt x="455" y="55"/>
                    </a:moveTo>
                    <a:cubicBezTo>
                      <a:pt x="455" y="69"/>
                      <a:pt x="433" y="80"/>
                      <a:pt x="406" y="80"/>
                    </a:cubicBezTo>
                    <a:cubicBezTo>
                      <a:pt x="49" y="80"/>
                      <a:pt x="49" y="80"/>
                      <a:pt x="49" y="80"/>
                    </a:cubicBezTo>
                    <a:cubicBezTo>
                      <a:pt x="22" y="80"/>
                      <a:pt x="0" y="69"/>
                      <a:pt x="0" y="55"/>
                    </a:cubicBezTo>
                    <a:cubicBezTo>
                      <a:pt x="0" y="25"/>
                      <a:pt x="0" y="25"/>
                      <a:pt x="0" y="25"/>
                    </a:cubicBezTo>
                    <a:cubicBezTo>
                      <a:pt x="0" y="11"/>
                      <a:pt x="22" y="0"/>
                      <a:pt x="49" y="0"/>
                    </a:cubicBezTo>
                    <a:cubicBezTo>
                      <a:pt x="406" y="0"/>
                      <a:pt x="406" y="0"/>
                      <a:pt x="406" y="0"/>
                    </a:cubicBezTo>
                    <a:cubicBezTo>
                      <a:pt x="433" y="0"/>
                      <a:pt x="455" y="11"/>
                      <a:pt x="455" y="25"/>
                    </a:cubicBezTo>
                    <a:lnTo>
                      <a:pt x="455" y="55"/>
                    </a:lnTo>
                    <a:close/>
                  </a:path>
                </a:pathLst>
              </a:custGeom>
              <a:solidFill>
                <a:srgbClr val="D5D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55">
                <a:extLst>
                  <a:ext uri="{FF2B5EF4-FFF2-40B4-BE49-F238E27FC236}">
                    <a16:creationId xmlns:a16="http://schemas.microsoft.com/office/drawing/2014/main" id="{2692AF85-64F8-4ABA-BA7B-D1DDE29769D6}"/>
                  </a:ext>
                </a:extLst>
              </p:cNvPr>
              <p:cNvSpPr>
                <a:spLocks/>
              </p:cNvSpPr>
              <p:nvPr/>
            </p:nvSpPr>
            <p:spPr bwMode="auto">
              <a:xfrm>
                <a:off x="5243800" y="3429607"/>
                <a:ext cx="1574660" cy="276333"/>
              </a:xfrm>
              <a:custGeom>
                <a:avLst/>
                <a:gdLst>
                  <a:gd name="T0" fmla="*/ 455 w 455"/>
                  <a:gd name="T1" fmla="*/ 56 h 80"/>
                  <a:gd name="T2" fmla="*/ 406 w 455"/>
                  <a:gd name="T3" fmla="*/ 80 h 80"/>
                  <a:gd name="T4" fmla="*/ 49 w 455"/>
                  <a:gd name="T5" fmla="*/ 80 h 80"/>
                  <a:gd name="T6" fmla="*/ 0 w 455"/>
                  <a:gd name="T7" fmla="*/ 56 h 80"/>
                  <a:gd name="T8" fmla="*/ 0 w 455"/>
                  <a:gd name="T9" fmla="*/ 25 h 80"/>
                  <a:gd name="T10" fmla="*/ 49 w 455"/>
                  <a:gd name="T11" fmla="*/ 0 h 80"/>
                  <a:gd name="T12" fmla="*/ 406 w 455"/>
                  <a:gd name="T13" fmla="*/ 0 h 80"/>
                  <a:gd name="T14" fmla="*/ 455 w 455"/>
                  <a:gd name="T15" fmla="*/ 25 h 80"/>
                  <a:gd name="T16" fmla="*/ 455 w 455"/>
                  <a:gd name="T17" fmla="*/ 5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5" h="80">
                    <a:moveTo>
                      <a:pt x="455" y="56"/>
                    </a:moveTo>
                    <a:cubicBezTo>
                      <a:pt x="455" y="69"/>
                      <a:pt x="433" y="80"/>
                      <a:pt x="406" y="80"/>
                    </a:cubicBezTo>
                    <a:cubicBezTo>
                      <a:pt x="49" y="80"/>
                      <a:pt x="49" y="80"/>
                      <a:pt x="49" y="80"/>
                    </a:cubicBezTo>
                    <a:cubicBezTo>
                      <a:pt x="22" y="80"/>
                      <a:pt x="0" y="69"/>
                      <a:pt x="0" y="56"/>
                    </a:cubicBezTo>
                    <a:cubicBezTo>
                      <a:pt x="0" y="25"/>
                      <a:pt x="0" y="25"/>
                      <a:pt x="0" y="25"/>
                    </a:cubicBezTo>
                    <a:cubicBezTo>
                      <a:pt x="0" y="11"/>
                      <a:pt x="22" y="0"/>
                      <a:pt x="49" y="0"/>
                    </a:cubicBezTo>
                    <a:cubicBezTo>
                      <a:pt x="406" y="0"/>
                      <a:pt x="406" y="0"/>
                      <a:pt x="406" y="0"/>
                    </a:cubicBezTo>
                    <a:cubicBezTo>
                      <a:pt x="433" y="0"/>
                      <a:pt x="455" y="11"/>
                      <a:pt x="455" y="25"/>
                    </a:cubicBezTo>
                    <a:lnTo>
                      <a:pt x="455" y="56"/>
                    </a:lnTo>
                    <a:close/>
                  </a:path>
                </a:pathLst>
              </a:custGeom>
              <a:solidFill>
                <a:srgbClr val="D5D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56">
                <a:extLst>
                  <a:ext uri="{FF2B5EF4-FFF2-40B4-BE49-F238E27FC236}">
                    <a16:creationId xmlns:a16="http://schemas.microsoft.com/office/drawing/2014/main" id="{259FDD2D-767D-4546-880D-50D622E699CB}"/>
                  </a:ext>
                </a:extLst>
              </p:cNvPr>
              <p:cNvSpPr>
                <a:spLocks/>
              </p:cNvSpPr>
              <p:nvPr/>
            </p:nvSpPr>
            <p:spPr bwMode="auto">
              <a:xfrm>
                <a:off x="6818459" y="1422172"/>
                <a:ext cx="214926" cy="526349"/>
              </a:xfrm>
              <a:custGeom>
                <a:avLst/>
                <a:gdLst>
                  <a:gd name="T0" fmla="*/ 62 w 62"/>
                  <a:gd name="T1" fmla="*/ 139 h 152"/>
                  <a:gd name="T2" fmla="*/ 52 w 62"/>
                  <a:gd name="T3" fmla="*/ 152 h 152"/>
                  <a:gd name="T4" fmla="*/ 10 w 62"/>
                  <a:gd name="T5" fmla="*/ 152 h 152"/>
                  <a:gd name="T6" fmla="*/ 0 w 62"/>
                  <a:gd name="T7" fmla="*/ 139 h 152"/>
                  <a:gd name="T8" fmla="*/ 0 w 62"/>
                  <a:gd name="T9" fmla="*/ 12 h 152"/>
                  <a:gd name="T10" fmla="*/ 10 w 62"/>
                  <a:gd name="T11" fmla="*/ 0 h 152"/>
                  <a:gd name="T12" fmla="*/ 52 w 62"/>
                  <a:gd name="T13" fmla="*/ 0 h 152"/>
                  <a:gd name="T14" fmla="*/ 62 w 62"/>
                  <a:gd name="T15" fmla="*/ 12 h 152"/>
                  <a:gd name="T16" fmla="*/ 62 w 62"/>
                  <a:gd name="T17" fmla="*/ 13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152">
                    <a:moveTo>
                      <a:pt x="62" y="139"/>
                    </a:moveTo>
                    <a:cubicBezTo>
                      <a:pt x="62" y="146"/>
                      <a:pt x="58" y="152"/>
                      <a:pt x="52" y="152"/>
                    </a:cubicBezTo>
                    <a:cubicBezTo>
                      <a:pt x="10" y="152"/>
                      <a:pt x="10" y="152"/>
                      <a:pt x="10" y="152"/>
                    </a:cubicBezTo>
                    <a:cubicBezTo>
                      <a:pt x="5" y="152"/>
                      <a:pt x="0" y="146"/>
                      <a:pt x="0" y="139"/>
                    </a:cubicBezTo>
                    <a:cubicBezTo>
                      <a:pt x="0" y="12"/>
                      <a:pt x="0" y="12"/>
                      <a:pt x="0" y="12"/>
                    </a:cubicBezTo>
                    <a:cubicBezTo>
                      <a:pt x="0" y="5"/>
                      <a:pt x="5" y="0"/>
                      <a:pt x="10" y="0"/>
                    </a:cubicBezTo>
                    <a:cubicBezTo>
                      <a:pt x="52" y="0"/>
                      <a:pt x="52" y="0"/>
                      <a:pt x="52" y="0"/>
                    </a:cubicBezTo>
                    <a:cubicBezTo>
                      <a:pt x="58" y="0"/>
                      <a:pt x="62" y="5"/>
                      <a:pt x="62" y="12"/>
                    </a:cubicBezTo>
                    <a:lnTo>
                      <a:pt x="62" y="139"/>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57">
                <a:extLst>
                  <a:ext uri="{FF2B5EF4-FFF2-40B4-BE49-F238E27FC236}">
                    <a16:creationId xmlns:a16="http://schemas.microsoft.com/office/drawing/2014/main" id="{89FA4E65-0731-4497-9740-ADA9C1D60A6A}"/>
                  </a:ext>
                </a:extLst>
              </p:cNvPr>
              <p:cNvSpPr>
                <a:spLocks/>
              </p:cNvSpPr>
              <p:nvPr/>
            </p:nvSpPr>
            <p:spPr bwMode="auto">
              <a:xfrm>
                <a:off x="4280289" y="2872555"/>
                <a:ext cx="1416755" cy="2868600"/>
              </a:xfrm>
              <a:custGeom>
                <a:avLst/>
                <a:gdLst>
                  <a:gd name="T0" fmla="*/ 356 w 409"/>
                  <a:gd name="T1" fmla="*/ 161 h 829"/>
                  <a:gd name="T2" fmla="*/ 243 w 409"/>
                  <a:gd name="T3" fmla="*/ 247 h 829"/>
                  <a:gd name="T4" fmla="*/ 127 w 409"/>
                  <a:gd name="T5" fmla="*/ 368 h 829"/>
                  <a:gd name="T6" fmla="*/ 127 w 409"/>
                  <a:gd name="T7" fmla="*/ 0 h 829"/>
                  <a:gd name="T8" fmla="*/ 0 w 409"/>
                  <a:gd name="T9" fmla="*/ 219 h 829"/>
                  <a:gd name="T10" fmla="*/ 3 w 409"/>
                  <a:gd name="T11" fmla="*/ 767 h 829"/>
                  <a:gd name="T12" fmla="*/ 155 w 409"/>
                  <a:gd name="T13" fmla="*/ 790 h 829"/>
                  <a:gd name="T14" fmla="*/ 179 w 409"/>
                  <a:gd name="T15" fmla="*/ 648 h 829"/>
                  <a:gd name="T16" fmla="*/ 199 w 409"/>
                  <a:gd name="T17" fmla="*/ 589 h 829"/>
                  <a:gd name="T18" fmla="*/ 262 w 409"/>
                  <a:gd name="T19" fmla="*/ 412 h 829"/>
                  <a:gd name="T20" fmla="*/ 314 w 409"/>
                  <a:gd name="T21" fmla="*/ 305 h 829"/>
                  <a:gd name="T22" fmla="*/ 356 w 409"/>
                  <a:gd name="T23" fmla="*/ 161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829">
                    <a:moveTo>
                      <a:pt x="356" y="161"/>
                    </a:moveTo>
                    <a:cubicBezTo>
                      <a:pt x="356" y="161"/>
                      <a:pt x="317" y="136"/>
                      <a:pt x="243" y="247"/>
                    </a:cubicBezTo>
                    <a:cubicBezTo>
                      <a:pt x="211" y="296"/>
                      <a:pt x="159" y="349"/>
                      <a:pt x="127" y="368"/>
                    </a:cubicBezTo>
                    <a:cubicBezTo>
                      <a:pt x="127" y="0"/>
                      <a:pt x="127" y="0"/>
                      <a:pt x="127" y="0"/>
                    </a:cubicBezTo>
                    <a:cubicBezTo>
                      <a:pt x="0" y="219"/>
                      <a:pt x="0" y="219"/>
                      <a:pt x="0" y="219"/>
                    </a:cubicBezTo>
                    <a:cubicBezTo>
                      <a:pt x="3" y="767"/>
                      <a:pt x="3" y="767"/>
                      <a:pt x="3" y="767"/>
                    </a:cubicBezTo>
                    <a:cubicBezTo>
                      <a:pt x="3" y="767"/>
                      <a:pt x="120" y="829"/>
                      <a:pt x="155" y="790"/>
                    </a:cubicBezTo>
                    <a:cubicBezTo>
                      <a:pt x="155" y="790"/>
                      <a:pt x="241" y="817"/>
                      <a:pt x="179" y="648"/>
                    </a:cubicBezTo>
                    <a:cubicBezTo>
                      <a:pt x="174" y="632"/>
                      <a:pt x="185" y="605"/>
                      <a:pt x="199" y="589"/>
                    </a:cubicBezTo>
                    <a:cubicBezTo>
                      <a:pt x="239" y="545"/>
                      <a:pt x="250" y="489"/>
                      <a:pt x="262" y="412"/>
                    </a:cubicBezTo>
                    <a:cubicBezTo>
                      <a:pt x="262" y="412"/>
                      <a:pt x="262" y="374"/>
                      <a:pt x="314" y="305"/>
                    </a:cubicBezTo>
                    <a:cubicBezTo>
                      <a:pt x="409" y="180"/>
                      <a:pt x="356" y="161"/>
                      <a:pt x="356" y="161"/>
                    </a:cubicBezTo>
                    <a:close/>
                  </a:path>
                </a:pathLst>
              </a:custGeom>
              <a:solidFill>
                <a:srgbClr val="FDCD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58">
                <a:extLst>
                  <a:ext uri="{FF2B5EF4-FFF2-40B4-BE49-F238E27FC236}">
                    <a16:creationId xmlns:a16="http://schemas.microsoft.com/office/drawing/2014/main" id="{B68089CA-EE10-4FAC-9A78-9277A5F25893}"/>
                  </a:ext>
                </a:extLst>
              </p:cNvPr>
              <p:cNvSpPr>
                <a:spLocks/>
              </p:cNvSpPr>
              <p:nvPr/>
            </p:nvSpPr>
            <p:spPr bwMode="auto">
              <a:xfrm>
                <a:off x="5274503" y="3460311"/>
                <a:ext cx="301188" cy="280719"/>
              </a:xfrm>
              <a:custGeom>
                <a:avLst/>
                <a:gdLst>
                  <a:gd name="T0" fmla="*/ 0 w 87"/>
                  <a:gd name="T1" fmla="*/ 42 h 81"/>
                  <a:gd name="T2" fmla="*/ 58 w 87"/>
                  <a:gd name="T3" fmla="*/ 9 h 81"/>
                  <a:gd name="T4" fmla="*/ 51 w 87"/>
                  <a:gd name="T5" fmla="*/ 81 h 81"/>
                  <a:gd name="T6" fmla="*/ 0 w 87"/>
                  <a:gd name="T7" fmla="*/ 42 h 81"/>
                </a:gdLst>
                <a:ahLst/>
                <a:cxnLst>
                  <a:cxn ang="0">
                    <a:pos x="T0" y="T1"/>
                  </a:cxn>
                  <a:cxn ang="0">
                    <a:pos x="T2" y="T3"/>
                  </a:cxn>
                  <a:cxn ang="0">
                    <a:pos x="T4" y="T5"/>
                  </a:cxn>
                  <a:cxn ang="0">
                    <a:pos x="T6" y="T7"/>
                  </a:cxn>
                </a:cxnLst>
                <a:rect l="0" t="0" r="r" b="b"/>
                <a:pathLst>
                  <a:path w="87" h="81">
                    <a:moveTo>
                      <a:pt x="0" y="42"/>
                    </a:moveTo>
                    <a:cubicBezTo>
                      <a:pt x="0" y="42"/>
                      <a:pt x="36" y="0"/>
                      <a:pt x="58" y="9"/>
                    </a:cubicBezTo>
                    <a:cubicBezTo>
                      <a:pt x="87" y="21"/>
                      <a:pt x="58" y="74"/>
                      <a:pt x="51" y="81"/>
                    </a:cubicBezTo>
                    <a:cubicBezTo>
                      <a:pt x="51" y="81"/>
                      <a:pt x="15" y="81"/>
                      <a:pt x="0" y="42"/>
                    </a:cubicBezTo>
                    <a:close/>
                  </a:path>
                </a:pathLst>
              </a:custGeom>
              <a:solidFill>
                <a:srgbClr val="FDF1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7F9E2554-4B53-4BDE-AF97-9CC735A0A61B}"/>
                  </a:ext>
                </a:extLst>
              </p:cNvPr>
              <p:cNvSpPr>
                <a:spLocks/>
              </p:cNvSpPr>
              <p:nvPr/>
            </p:nvSpPr>
            <p:spPr bwMode="auto">
              <a:xfrm>
                <a:off x="4082909" y="4996956"/>
                <a:ext cx="1035152" cy="663784"/>
              </a:xfrm>
              <a:custGeom>
                <a:avLst/>
                <a:gdLst>
                  <a:gd name="T0" fmla="*/ 666 w 708"/>
                  <a:gd name="T1" fmla="*/ 454 h 454"/>
                  <a:gd name="T2" fmla="*/ 0 w 708"/>
                  <a:gd name="T3" fmla="*/ 359 h 454"/>
                  <a:gd name="T4" fmla="*/ 45 w 708"/>
                  <a:gd name="T5" fmla="*/ 0 h 454"/>
                  <a:gd name="T6" fmla="*/ 708 w 708"/>
                  <a:gd name="T7" fmla="*/ 97 h 454"/>
                  <a:gd name="T8" fmla="*/ 666 w 708"/>
                  <a:gd name="T9" fmla="*/ 454 h 454"/>
                </a:gdLst>
                <a:ahLst/>
                <a:cxnLst>
                  <a:cxn ang="0">
                    <a:pos x="T0" y="T1"/>
                  </a:cxn>
                  <a:cxn ang="0">
                    <a:pos x="T2" y="T3"/>
                  </a:cxn>
                  <a:cxn ang="0">
                    <a:pos x="T4" y="T5"/>
                  </a:cxn>
                  <a:cxn ang="0">
                    <a:pos x="T6" y="T7"/>
                  </a:cxn>
                  <a:cxn ang="0">
                    <a:pos x="T8" y="T9"/>
                  </a:cxn>
                </a:cxnLst>
                <a:rect l="0" t="0" r="r" b="b"/>
                <a:pathLst>
                  <a:path w="708" h="454">
                    <a:moveTo>
                      <a:pt x="666" y="454"/>
                    </a:moveTo>
                    <a:lnTo>
                      <a:pt x="0" y="359"/>
                    </a:lnTo>
                    <a:lnTo>
                      <a:pt x="45" y="0"/>
                    </a:lnTo>
                    <a:lnTo>
                      <a:pt x="708" y="97"/>
                    </a:lnTo>
                    <a:lnTo>
                      <a:pt x="666" y="4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60">
                <a:extLst>
                  <a:ext uri="{FF2B5EF4-FFF2-40B4-BE49-F238E27FC236}">
                    <a16:creationId xmlns:a16="http://schemas.microsoft.com/office/drawing/2014/main" id="{BC9A1243-094F-4E38-98ED-935A978E3ACD}"/>
                  </a:ext>
                </a:extLst>
              </p:cNvPr>
              <p:cNvSpPr>
                <a:spLocks/>
              </p:cNvSpPr>
              <p:nvPr/>
            </p:nvSpPr>
            <p:spPr bwMode="auto">
              <a:xfrm>
                <a:off x="3803651" y="5197261"/>
                <a:ext cx="1402135" cy="1255927"/>
              </a:xfrm>
              <a:custGeom>
                <a:avLst/>
                <a:gdLst>
                  <a:gd name="T0" fmla="*/ 127 w 959"/>
                  <a:gd name="T1" fmla="*/ 0 h 859"/>
                  <a:gd name="T2" fmla="*/ 959 w 959"/>
                  <a:gd name="T3" fmla="*/ 121 h 859"/>
                  <a:gd name="T4" fmla="*/ 869 w 959"/>
                  <a:gd name="T5" fmla="*/ 859 h 859"/>
                  <a:gd name="T6" fmla="*/ 0 w 959"/>
                  <a:gd name="T7" fmla="*/ 859 h 859"/>
                  <a:gd name="T8" fmla="*/ 127 w 959"/>
                  <a:gd name="T9" fmla="*/ 0 h 859"/>
                </a:gdLst>
                <a:ahLst/>
                <a:cxnLst>
                  <a:cxn ang="0">
                    <a:pos x="T0" y="T1"/>
                  </a:cxn>
                  <a:cxn ang="0">
                    <a:pos x="T2" y="T3"/>
                  </a:cxn>
                  <a:cxn ang="0">
                    <a:pos x="T4" y="T5"/>
                  </a:cxn>
                  <a:cxn ang="0">
                    <a:pos x="T6" y="T7"/>
                  </a:cxn>
                  <a:cxn ang="0">
                    <a:pos x="T8" y="T9"/>
                  </a:cxn>
                </a:cxnLst>
                <a:rect l="0" t="0" r="r" b="b"/>
                <a:pathLst>
                  <a:path w="959" h="859">
                    <a:moveTo>
                      <a:pt x="127" y="0"/>
                    </a:moveTo>
                    <a:lnTo>
                      <a:pt x="959" y="121"/>
                    </a:lnTo>
                    <a:lnTo>
                      <a:pt x="869" y="859"/>
                    </a:lnTo>
                    <a:lnTo>
                      <a:pt x="0" y="859"/>
                    </a:lnTo>
                    <a:lnTo>
                      <a:pt x="12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61">
                <a:extLst>
                  <a:ext uri="{FF2B5EF4-FFF2-40B4-BE49-F238E27FC236}">
                    <a16:creationId xmlns:a16="http://schemas.microsoft.com/office/drawing/2014/main" id="{9ECE2972-0A66-457C-8DB8-396953DC481E}"/>
                  </a:ext>
                </a:extLst>
              </p:cNvPr>
              <p:cNvSpPr>
                <a:spLocks/>
              </p:cNvSpPr>
              <p:nvPr/>
            </p:nvSpPr>
            <p:spPr bwMode="auto">
              <a:xfrm>
                <a:off x="4017115" y="5374172"/>
                <a:ext cx="225160" cy="349437"/>
              </a:xfrm>
              <a:custGeom>
                <a:avLst/>
                <a:gdLst>
                  <a:gd name="T0" fmla="*/ 60 w 65"/>
                  <a:gd name="T1" fmla="*/ 55 h 101"/>
                  <a:gd name="T2" fmla="*/ 24 w 65"/>
                  <a:gd name="T3" fmla="*/ 98 h 101"/>
                  <a:gd name="T4" fmla="*/ 4 w 65"/>
                  <a:gd name="T5" fmla="*/ 46 h 101"/>
                  <a:gd name="T6" fmla="*/ 40 w 65"/>
                  <a:gd name="T7" fmla="*/ 3 h 101"/>
                  <a:gd name="T8" fmla="*/ 60 w 65"/>
                  <a:gd name="T9" fmla="*/ 55 h 101"/>
                </a:gdLst>
                <a:ahLst/>
                <a:cxnLst>
                  <a:cxn ang="0">
                    <a:pos x="T0" y="T1"/>
                  </a:cxn>
                  <a:cxn ang="0">
                    <a:pos x="T2" y="T3"/>
                  </a:cxn>
                  <a:cxn ang="0">
                    <a:pos x="T4" y="T5"/>
                  </a:cxn>
                  <a:cxn ang="0">
                    <a:pos x="T6" y="T7"/>
                  </a:cxn>
                  <a:cxn ang="0">
                    <a:pos x="T8" y="T9"/>
                  </a:cxn>
                </a:cxnLst>
                <a:rect l="0" t="0" r="r" b="b"/>
                <a:pathLst>
                  <a:path w="65" h="101">
                    <a:moveTo>
                      <a:pt x="60" y="55"/>
                    </a:moveTo>
                    <a:cubicBezTo>
                      <a:pt x="56" y="82"/>
                      <a:pt x="39" y="101"/>
                      <a:pt x="24" y="98"/>
                    </a:cubicBezTo>
                    <a:cubicBezTo>
                      <a:pt x="9" y="96"/>
                      <a:pt x="0" y="72"/>
                      <a:pt x="4" y="46"/>
                    </a:cubicBezTo>
                    <a:cubicBezTo>
                      <a:pt x="9" y="19"/>
                      <a:pt x="25" y="0"/>
                      <a:pt x="40" y="3"/>
                    </a:cubicBezTo>
                    <a:cubicBezTo>
                      <a:pt x="56" y="6"/>
                      <a:pt x="65" y="29"/>
                      <a:pt x="60" y="55"/>
                    </a:cubicBezTo>
                    <a:close/>
                  </a:path>
                </a:pathLst>
              </a:custGeom>
              <a:solidFill>
                <a:srgbClr val="CBE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62">
                <a:extLst>
                  <a:ext uri="{FF2B5EF4-FFF2-40B4-BE49-F238E27FC236}">
                    <a16:creationId xmlns:a16="http://schemas.microsoft.com/office/drawing/2014/main" id="{04DE44BE-8452-4D7B-BD33-8CD3140E974F}"/>
                  </a:ext>
                </a:extLst>
              </p:cNvPr>
              <p:cNvSpPr>
                <a:spLocks/>
              </p:cNvSpPr>
              <p:nvPr/>
            </p:nvSpPr>
            <p:spPr bwMode="auto">
              <a:xfrm>
                <a:off x="4055129" y="5418035"/>
                <a:ext cx="153519" cy="232471"/>
              </a:xfrm>
              <a:custGeom>
                <a:avLst/>
                <a:gdLst>
                  <a:gd name="T0" fmla="*/ 41 w 44"/>
                  <a:gd name="T1" fmla="*/ 37 h 67"/>
                  <a:gd name="T2" fmla="*/ 16 w 44"/>
                  <a:gd name="T3" fmla="*/ 65 h 67"/>
                  <a:gd name="T4" fmla="*/ 3 w 44"/>
                  <a:gd name="T5" fmla="*/ 30 h 67"/>
                  <a:gd name="T6" fmla="*/ 27 w 44"/>
                  <a:gd name="T7" fmla="*/ 2 h 67"/>
                  <a:gd name="T8" fmla="*/ 41 w 44"/>
                  <a:gd name="T9" fmla="*/ 37 h 67"/>
                </a:gdLst>
                <a:ahLst/>
                <a:cxnLst>
                  <a:cxn ang="0">
                    <a:pos x="T0" y="T1"/>
                  </a:cxn>
                  <a:cxn ang="0">
                    <a:pos x="T2" y="T3"/>
                  </a:cxn>
                  <a:cxn ang="0">
                    <a:pos x="T4" y="T5"/>
                  </a:cxn>
                  <a:cxn ang="0">
                    <a:pos x="T6" y="T7"/>
                  </a:cxn>
                  <a:cxn ang="0">
                    <a:pos x="T8" y="T9"/>
                  </a:cxn>
                </a:cxnLst>
                <a:rect l="0" t="0" r="r" b="b"/>
                <a:pathLst>
                  <a:path w="44" h="67">
                    <a:moveTo>
                      <a:pt x="41" y="37"/>
                    </a:moveTo>
                    <a:cubicBezTo>
                      <a:pt x="38" y="54"/>
                      <a:pt x="27" y="67"/>
                      <a:pt x="16" y="65"/>
                    </a:cubicBezTo>
                    <a:cubicBezTo>
                      <a:pt x="6" y="63"/>
                      <a:pt x="0" y="48"/>
                      <a:pt x="3" y="30"/>
                    </a:cubicBezTo>
                    <a:cubicBezTo>
                      <a:pt x="6" y="13"/>
                      <a:pt x="17" y="0"/>
                      <a:pt x="27" y="2"/>
                    </a:cubicBezTo>
                    <a:cubicBezTo>
                      <a:pt x="38" y="3"/>
                      <a:pt x="44" y="19"/>
                      <a:pt x="41" y="37"/>
                    </a:cubicBezTo>
                    <a:close/>
                  </a:path>
                </a:pathLst>
              </a:custGeom>
              <a:solidFill>
                <a:srgbClr val="587F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63">
                <a:extLst>
                  <a:ext uri="{FF2B5EF4-FFF2-40B4-BE49-F238E27FC236}">
                    <a16:creationId xmlns:a16="http://schemas.microsoft.com/office/drawing/2014/main" id="{0AD46D64-3AC5-40C4-A60B-FC8BF3491E39}"/>
                  </a:ext>
                </a:extLst>
              </p:cNvPr>
              <p:cNvSpPr>
                <a:spLocks/>
              </p:cNvSpPr>
              <p:nvPr/>
            </p:nvSpPr>
            <p:spPr bwMode="auto">
              <a:xfrm>
                <a:off x="3945473" y="5785017"/>
                <a:ext cx="225160" cy="349437"/>
              </a:xfrm>
              <a:custGeom>
                <a:avLst/>
                <a:gdLst>
                  <a:gd name="T0" fmla="*/ 61 w 65"/>
                  <a:gd name="T1" fmla="*/ 55 h 101"/>
                  <a:gd name="T2" fmla="*/ 25 w 65"/>
                  <a:gd name="T3" fmla="*/ 98 h 101"/>
                  <a:gd name="T4" fmla="*/ 5 w 65"/>
                  <a:gd name="T5" fmla="*/ 45 h 101"/>
                  <a:gd name="T6" fmla="*/ 41 w 65"/>
                  <a:gd name="T7" fmla="*/ 3 h 101"/>
                  <a:gd name="T8" fmla="*/ 61 w 65"/>
                  <a:gd name="T9" fmla="*/ 55 h 101"/>
                </a:gdLst>
                <a:ahLst/>
                <a:cxnLst>
                  <a:cxn ang="0">
                    <a:pos x="T0" y="T1"/>
                  </a:cxn>
                  <a:cxn ang="0">
                    <a:pos x="T2" y="T3"/>
                  </a:cxn>
                  <a:cxn ang="0">
                    <a:pos x="T4" y="T5"/>
                  </a:cxn>
                  <a:cxn ang="0">
                    <a:pos x="T6" y="T7"/>
                  </a:cxn>
                  <a:cxn ang="0">
                    <a:pos x="T8" y="T9"/>
                  </a:cxn>
                </a:cxnLst>
                <a:rect l="0" t="0" r="r" b="b"/>
                <a:pathLst>
                  <a:path w="65" h="101">
                    <a:moveTo>
                      <a:pt x="61" y="55"/>
                    </a:moveTo>
                    <a:cubicBezTo>
                      <a:pt x="56" y="81"/>
                      <a:pt x="40" y="101"/>
                      <a:pt x="25" y="98"/>
                    </a:cubicBezTo>
                    <a:cubicBezTo>
                      <a:pt x="9" y="95"/>
                      <a:pt x="0" y="72"/>
                      <a:pt x="5" y="45"/>
                    </a:cubicBezTo>
                    <a:cubicBezTo>
                      <a:pt x="9" y="19"/>
                      <a:pt x="25" y="0"/>
                      <a:pt x="41" y="3"/>
                    </a:cubicBezTo>
                    <a:cubicBezTo>
                      <a:pt x="56" y="5"/>
                      <a:pt x="65" y="29"/>
                      <a:pt x="61" y="55"/>
                    </a:cubicBezTo>
                    <a:close/>
                  </a:path>
                </a:pathLst>
              </a:custGeom>
              <a:solidFill>
                <a:srgbClr val="CBE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64">
                <a:extLst>
                  <a:ext uri="{FF2B5EF4-FFF2-40B4-BE49-F238E27FC236}">
                    <a16:creationId xmlns:a16="http://schemas.microsoft.com/office/drawing/2014/main" id="{9BAD5996-6966-40CF-99E0-D6A85DC92048}"/>
                  </a:ext>
                </a:extLst>
              </p:cNvPr>
              <p:cNvSpPr>
                <a:spLocks/>
              </p:cNvSpPr>
              <p:nvPr/>
            </p:nvSpPr>
            <p:spPr bwMode="auto">
              <a:xfrm>
                <a:off x="3986411" y="5827417"/>
                <a:ext cx="149132" cy="235395"/>
              </a:xfrm>
              <a:custGeom>
                <a:avLst/>
                <a:gdLst>
                  <a:gd name="T0" fmla="*/ 40 w 43"/>
                  <a:gd name="T1" fmla="*/ 37 h 68"/>
                  <a:gd name="T2" fmla="*/ 16 w 43"/>
                  <a:gd name="T3" fmla="*/ 66 h 68"/>
                  <a:gd name="T4" fmla="*/ 3 w 43"/>
                  <a:gd name="T5" fmla="*/ 31 h 68"/>
                  <a:gd name="T6" fmla="*/ 27 w 43"/>
                  <a:gd name="T7" fmla="*/ 2 h 68"/>
                  <a:gd name="T8" fmla="*/ 40 w 43"/>
                  <a:gd name="T9" fmla="*/ 37 h 68"/>
                </a:gdLst>
                <a:ahLst/>
                <a:cxnLst>
                  <a:cxn ang="0">
                    <a:pos x="T0" y="T1"/>
                  </a:cxn>
                  <a:cxn ang="0">
                    <a:pos x="T2" y="T3"/>
                  </a:cxn>
                  <a:cxn ang="0">
                    <a:pos x="T4" y="T5"/>
                  </a:cxn>
                  <a:cxn ang="0">
                    <a:pos x="T6" y="T7"/>
                  </a:cxn>
                  <a:cxn ang="0">
                    <a:pos x="T8" y="T9"/>
                  </a:cxn>
                </a:cxnLst>
                <a:rect l="0" t="0" r="r" b="b"/>
                <a:pathLst>
                  <a:path w="43" h="68">
                    <a:moveTo>
                      <a:pt x="40" y="37"/>
                    </a:moveTo>
                    <a:cubicBezTo>
                      <a:pt x="37" y="55"/>
                      <a:pt x="26" y="68"/>
                      <a:pt x="16" y="66"/>
                    </a:cubicBezTo>
                    <a:cubicBezTo>
                      <a:pt x="6" y="64"/>
                      <a:pt x="0" y="48"/>
                      <a:pt x="3" y="31"/>
                    </a:cubicBezTo>
                    <a:cubicBezTo>
                      <a:pt x="6" y="13"/>
                      <a:pt x="17" y="0"/>
                      <a:pt x="27" y="2"/>
                    </a:cubicBezTo>
                    <a:cubicBezTo>
                      <a:pt x="37" y="4"/>
                      <a:pt x="43" y="20"/>
                      <a:pt x="40" y="37"/>
                    </a:cubicBezTo>
                    <a:close/>
                  </a:path>
                </a:pathLst>
              </a:custGeom>
              <a:solidFill>
                <a:srgbClr val="587F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65">
                <a:extLst>
                  <a:ext uri="{FF2B5EF4-FFF2-40B4-BE49-F238E27FC236}">
                    <a16:creationId xmlns:a16="http://schemas.microsoft.com/office/drawing/2014/main" id="{11732F79-A020-40FF-997F-4A5294007562}"/>
                  </a:ext>
                </a:extLst>
              </p:cNvPr>
              <p:cNvSpPr>
                <a:spLocks noEditPoints="1"/>
              </p:cNvSpPr>
              <p:nvPr/>
            </p:nvSpPr>
            <p:spPr bwMode="auto">
              <a:xfrm>
                <a:off x="6350593" y="3163508"/>
                <a:ext cx="1505942" cy="1279320"/>
              </a:xfrm>
              <a:custGeom>
                <a:avLst/>
                <a:gdLst>
                  <a:gd name="T0" fmla="*/ 111 w 435"/>
                  <a:gd name="T1" fmla="*/ 150 h 370"/>
                  <a:gd name="T2" fmla="*/ 112 w 435"/>
                  <a:gd name="T3" fmla="*/ 152 h 370"/>
                  <a:gd name="T4" fmla="*/ 112 w 435"/>
                  <a:gd name="T5" fmla="*/ 152 h 370"/>
                  <a:gd name="T6" fmla="*/ 194 w 435"/>
                  <a:gd name="T7" fmla="*/ 216 h 370"/>
                  <a:gd name="T8" fmla="*/ 186 w 435"/>
                  <a:gd name="T9" fmla="*/ 240 h 370"/>
                  <a:gd name="T10" fmla="*/ 200 w 435"/>
                  <a:gd name="T11" fmla="*/ 269 h 370"/>
                  <a:gd name="T12" fmla="*/ 202 w 435"/>
                  <a:gd name="T13" fmla="*/ 270 h 370"/>
                  <a:gd name="T14" fmla="*/ 279 w 435"/>
                  <a:gd name="T15" fmla="*/ 331 h 370"/>
                  <a:gd name="T16" fmla="*/ 331 w 435"/>
                  <a:gd name="T17" fmla="*/ 324 h 370"/>
                  <a:gd name="T18" fmla="*/ 346 w 435"/>
                  <a:gd name="T19" fmla="*/ 336 h 370"/>
                  <a:gd name="T20" fmla="*/ 371 w 435"/>
                  <a:gd name="T21" fmla="*/ 356 h 370"/>
                  <a:gd name="T22" fmla="*/ 426 w 435"/>
                  <a:gd name="T23" fmla="*/ 349 h 370"/>
                  <a:gd name="T24" fmla="*/ 434 w 435"/>
                  <a:gd name="T25" fmla="*/ 323 h 370"/>
                  <a:gd name="T26" fmla="*/ 419 w 435"/>
                  <a:gd name="T27" fmla="*/ 292 h 370"/>
                  <a:gd name="T28" fmla="*/ 336 w 435"/>
                  <a:gd name="T29" fmla="*/ 226 h 370"/>
                  <a:gd name="T30" fmla="*/ 336 w 435"/>
                  <a:gd name="T31" fmla="*/ 228 h 370"/>
                  <a:gd name="T32" fmla="*/ 221 w 435"/>
                  <a:gd name="T33" fmla="*/ 140 h 370"/>
                  <a:gd name="T34" fmla="*/ 146 w 435"/>
                  <a:gd name="T35" fmla="*/ 72 h 370"/>
                  <a:gd name="T36" fmla="*/ 44 w 435"/>
                  <a:gd name="T37" fmla="*/ 0 h 370"/>
                  <a:gd name="T38" fmla="*/ 0 w 435"/>
                  <a:gd name="T39" fmla="*/ 59 h 370"/>
                  <a:gd name="T40" fmla="*/ 10 w 435"/>
                  <a:gd name="T41" fmla="*/ 71 h 370"/>
                  <a:gd name="T42" fmla="*/ 34 w 435"/>
                  <a:gd name="T43" fmla="*/ 90 h 370"/>
                  <a:gd name="T44" fmla="*/ 34 w 435"/>
                  <a:gd name="T45" fmla="*/ 90 h 370"/>
                  <a:gd name="T46" fmla="*/ 111 w 435"/>
                  <a:gd name="T47" fmla="*/ 150 h 370"/>
                  <a:gd name="T48" fmla="*/ 290 w 435"/>
                  <a:gd name="T49" fmla="*/ 304 h 370"/>
                  <a:gd name="T50" fmla="*/ 227 w 435"/>
                  <a:gd name="T51" fmla="*/ 255 h 370"/>
                  <a:gd name="T52" fmla="*/ 210 w 435"/>
                  <a:gd name="T53" fmla="*/ 230 h 370"/>
                  <a:gd name="T54" fmla="*/ 318 w 435"/>
                  <a:gd name="T55" fmla="*/ 314 h 370"/>
                  <a:gd name="T56" fmla="*/ 290 w 435"/>
                  <a:gd name="T57" fmla="*/ 30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5" h="370">
                    <a:moveTo>
                      <a:pt x="111" y="150"/>
                    </a:moveTo>
                    <a:cubicBezTo>
                      <a:pt x="112" y="152"/>
                      <a:pt x="112" y="152"/>
                      <a:pt x="112" y="152"/>
                    </a:cubicBezTo>
                    <a:cubicBezTo>
                      <a:pt x="112" y="152"/>
                      <a:pt x="112" y="152"/>
                      <a:pt x="112" y="152"/>
                    </a:cubicBezTo>
                    <a:cubicBezTo>
                      <a:pt x="194" y="216"/>
                      <a:pt x="194" y="216"/>
                      <a:pt x="194" y="216"/>
                    </a:cubicBezTo>
                    <a:cubicBezTo>
                      <a:pt x="188" y="223"/>
                      <a:pt x="186" y="232"/>
                      <a:pt x="186" y="240"/>
                    </a:cubicBezTo>
                    <a:cubicBezTo>
                      <a:pt x="186" y="251"/>
                      <a:pt x="191" y="262"/>
                      <a:pt x="200" y="269"/>
                    </a:cubicBezTo>
                    <a:cubicBezTo>
                      <a:pt x="202" y="270"/>
                      <a:pt x="202" y="270"/>
                      <a:pt x="202" y="270"/>
                    </a:cubicBezTo>
                    <a:cubicBezTo>
                      <a:pt x="279" y="331"/>
                      <a:pt x="279" y="331"/>
                      <a:pt x="279" y="331"/>
                    </a:cubicBezTo>
                    <a:cubicBezTo>
                      <a:pt x="295" y="344"/>
                      <a:pt x="318" y="341"/>
                      <a:pt x="331" y="324"/>
                    </a:cubicBezTo>
                    <a:cubicBezTo>
                      <a:pt x="346" y="336"/>
                      <a:pt x="346" y="336"/>
                      <a:pt x="346" y="336"/>
                    </a:cubicBezTo>
                    <a:cubicBezTo>
                      <a:pt x="371" y="356"/>
                      <a:pt x="371" y="356"/>
                      <a:pt x="371" y="356"/>
                    </a:cubicBezTo>
                    <a:cubicBezTo>
                      <a:pt x="388" y="370"/>
                      <a:pt x="413" y="366"/>
                      <a:pt x="426" y="349"/>
                    </a:cubicBezTo>
                    <a:cubicBezTo>
                      <a:pt x="432" y="341"/>
                      <a:pt x="435" y="332"/>
                      <a:pt x="434" y="323"/>
                    </a:cubicBezTo>
                    <a:cubicBezTo>
                      <a:pt x="434" y="311"/>
                      <a:pt x="429" y="300"/>
                      <a:pt x="419" y="292"/>
                    </a:cubicBezTo>
                    <a:cubicBezTo>
                      <a:pt x="336" y="226"/>
                      <a:pt x="336" y="226"/>
                      <a:pt x="336" y="226"/>
                    </a:cubicBezTo>
                    <a:cubicBezTo>
                      <a:pt x="336" y="227"/>
                      <a:pt x="336" y="227"/>
                      <a:pt x="336" y="228"/>
                    </a:cubicBezTo>
                    <a:cubicBezTo>
                      <a:pt x="221" y="140"/>
                      <a:pt x="221" y="140"/>
                      <a:pt x="221" y="140"/>
                    </a:cubicBezTo>
                    <a:cubicBezTo>
                      <a:pt x="146" y="72"/>
                      <a:pt x="146" y="72"/>
                      <a:pt x="146" y="72"/>
                    </a:cubicBezTo>
                    <a:cubicBezTo>
                      <a:pt x="112" y="50"/>
                      <a:pt x="45" y="1"/>
                      <a:pt x="44" y="0"/>
                    </a:cubicBezTo>
                    <a:cubicBezTo>
                      <a:pt x="0" y="59"/>
                      <a:pt x="0" y="59"/>
                      <a:pt x="0" y="59"/>
                    </a:cubicBezTo>
                    <a:cubicBezTo>
                      <a:pt x="2" y="64"/>
                      <a:pt x="6" y="68"/>
                      <a:pt x="10" y="71"/>
                    </a:cubicBezTo>
                    <a:cubicBezTo>
                      <a:pt x="34" y="90"/>
                      <a:pt x="34" y="90"/>
                      <a:pt x="34" y="90"/>
                    </a:cubicBezTo>
                    <a:cubicBezTo>
                      <a:pt x="34" y="90"/>
                      <a:pt x="34" y="90"/>
                      <a:pt x="34" y="90"/>
                    </a:cubicBezTo>
                    <a:cubicBezTo>
                      <a:pt x="34" y="90"/>
                      <a:pt x="59" y="61"/>
                      <a:pt x="111" y="150"/>
                    </a:cubicBezTo>
                    <a:close/>
                    <a:moveTo>
                      <a:pt x="290" y="304"/>
                    </a:moveTo>
                    <a:cubicBezTo>
                      <a:pt x="227" y="255"/>
                      <a:pt x="227" y="255"/>
                      <a:pt x="227" y="255"/>
                    </a:cubicBezTo>
                    <a:cubicBezTo>
                      <a:pt x="216" y="246"/>
                      <a:pt x="209" y="235"/>
                      <a:pt x="210" y="230"/>
                    </a:cubicBezTo>
                    <a:cubicBezTo>
                      <a:pt x="318" y="314"/>
                      <a:pt x="318" y="314"/>
                      <a:pt x="318" y="314"/>
                    </a:cubicBezTo>
                    <a:cubicBezTo>
                      <a:pt x="313" y="317"/>
                      <a:pt x="301" y="313"/>
                      <a:pt x="290" y="304"/>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66">
                <a:extLst>
                  <a:ext uri="{FF2B5EF4-FFF2-40B4-BE49-F238E27FC236}">
                    <a16:creationId xmlns:a16="http://schemas.microsoft.com/office/drawing/2014/main" id="{1D3E5FC1-56E4-4403-BB1D-37F16C0D6D52}"/>
                  </a:ext>
                </a:extLst>
              </p:cNvPr>
              <p:cNvSpPr>
                <a:spLocks/>
              </p:cNvSpPr>
              <p:nvPr/>
            </p:nvSpPr>
            <p:spPr bwMode="auto">
              <a:xfrm>
                <a:off x="6208772" y="3093328"/>
                <a:ext cx="295340" cy="273409"/>
              </a:xfrm>
              <a:custGeom>
                <a:avLst/>
                <a:gdLst>
                  <a:gd name="T0" fmla="*/ 202 w 202"/>
                  <a:gd name="T1" fmla="*/ 48 h 187"/>
                  <a:gd name="T2" fmla="*/ 0 w 202"/>
                  <a:gd name="T3" fmla="*/ 0 h 187"/>
                  <a:gd name="T4" fmla="*/ 97 w 202"/>
                  <a:gd name="T5" fmla="*/ 187 h 187"/>
                  <a:gd name="T6" fmla="*/ 97 w 202"/>
                  <a:gd name="T7" fmla="*/ 187 h 187"/>
                  <a:gd name="T8" fmla="*/ 202 w 202"/>
                  <a:gd name="T9" fmla="*/ 48 h 187"/>
                  <a:gd name="T10" fmla="*/ 202 w 202"/>
                  <a:gd name="T11" fmla="*/ 48 h 187"/>
                </a:gdLst>
                <a:ahLst/>
                <a:cxnLst>
                  <a:cxn ang="0">
                    <a:pos x="T0" y="T1"/>
                  </a:cxn>
                  <a:cxn ang="0">
                    <a:pos x="T2" y="T3"/>
                  </a:cxn>
                  <a:cxn ang="0">
                    <a:pos x="T4" y="T5"/>
                  </a:cxn>
                  <a:cxn ang="0">
                    <a:pos x="T6" y="T7"/>
                  </a:cxn>
                  <a:cxn ang="0">
                    <a:pos x="T8" y="T9"/>
                  </a:cxn>
                  <a:cxn ang="0">
                    <a:pos x="T10" y="T11"/>
                  </a:cxn>
                </a:cxnLst>
                <a:rect l="0" t="0" r="r" b="b"/>
                <a:pathLst>
                  <a:path w="202" h="187">
                    <a:moveTo>
                      <a:pt x="202" y="48"/>
                    </a:moveTo>
                    <a:lnTo>
                      <a:pt x="0" y="0"/>
                    </a:lnTo>
                    <a:lnTo>
                      <a:pt x="97" y="187"/>
                    </a:lnTo>
                    <a:lnTo>
                      <a:pt x="97" y="187"/>
                    </a:lnTo>
                    <a:lnTo>
                      <a:pt x="202" y="48"/>
                    </a:lnTo>
                    <a:lnTo>
                      <a:pt x="202" y="48"/>
                    </a:lnTo>
                    <a:close/>
                  </a:path>
                </a:pathLst>
              </a:custGeom>
              <a:solidFill>
                <a:srgbClr val="A392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67">
                <a:extLst>
                  <a:ext uri="{FF2B5EF4-FFF2-40B4-BE49-F238E27FC236}">
                    <a16:creationId xmlns:a16="http://schemas.microsoft.com/office/drawing/2014/main" id="{05AC3F08-6151-42D5-9673-E9B2A8FFF490}"/>
                  </a:ext>
                </a:extLst>
              </p:cNvPr>
              <p:cNvSpPr>
                <a:spLocks/>
              </p:cNvSpPr>
              <p:nvPr/>
            </p:nvSpPr>
            <p:spPr bwMode="auto">
              <a:xfrm>
                <a:off x="6469022" y="3232226"/>
                <a:ext cx="1080477" cy="2639054"/>
              </a:xfrm>
              <a:custGeom>
                <a:avLst/>
                <a:gdLst>
                  <a:gd name="T0" fmla="*/ 308 w 312"/>
                  <a:gd name="T1" fmla="*/ 691 h 763"/>
                  <a:gd name="T2" fmla="*/ 284 w 312"/>
                  <a:gd name="T3" fmla="*/ 511 h 763"/>
                  <a:gd name="T4" fmla="*/ 312 w 312"/>
                  <a:gd name="T5" fmla="*/ 316 h 763"/>
                  <a:gd name="T6" fmla="*/ 297 w 312"/>
                  <a:gd name="T7" fmla="*/ 304 h 763"/>
                  <a:gd name="T8" fmla="*/ 245 w 312"/>
                  <a:gd name="T9" fmla="*/ 311 h 763"/>
                  <a:gd name="T10" fmla="*/ 168 w 312"/>
                  <a:gd name="T11" fmla="*/ 250 h 763"/>
                  <a:gd name="T12" fmla="*/ 137 w 312"/>
                  <a:gd name="T13" fmla="*/ 283 h 763"/>
                  <a:gd name="T14" fmla="*/ 113 w 312"/>
                  <a:gd name="T15" fmla="*/ 204 h 763"/>
                  <a:gd name="T16" fmla="*/ 84 w 312"/>
                  <a:gd name="T17" fmla="*/ 90 h 763"/>
                  <a:gd name="T18" fmla="*/ 0 w 312"/>
                  <a:gd name="T19" fmla="*/ 70 h 763"/>
                  <a:gd name="T20" fmla="*/ 0 w 312"/>
                  <a:gd name="T21" fmla="*/ 70 h 763"/>
                  <a:gd name="T22" fmla="*/ 70 w 312"/>
                  <a:gd name="T23" fmla="*/ 408 h 763"/>
                  <a:gd name="T24" fmla="*/ 138 w 312"/>
                  <a:gd name="T25" fmla="*/ 719 h 763"/>
                  <a:gd name="T26" fmla="*/ 308 w 312"/>
                  <a:gd name="T27" fmla="*/ 691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2" h="763">
                    <a:moveTo>
                      <a:pt x="308" y="691"/>
                    </a:moveTo>
                    <a:cubicBezTo>
                      <a:pt x="295" y="611"/>
                      <a:pt x="284" y="511"/>
                      <a:pt x="284" y="511"/>
                    </a:cubicBezTo>
                    <a:cubicBezTo>
                      <a:pt x="270" y="436"/>
                      <a:pt x="302" y="379"/>
                      <a:pt x="312" y="316"/>
                    </a:cubicBezTo>
                    <a:cubicBezTo>
                      <a:pt x="297" y="304"/>
                      <a:pt x="297" y="304"/>
                      <a:pt x="297" y="304"/>
                    </a:cubicBezTo>
                    <a:cubicBezTo>
                      <a:pt x="284" y="321"/>
                      <a:pt x="261" y="324"/>
                      <a:pt x="245" y="311"/>
                    </a:cubicBezTo>
                    <a:cubicBezTo>
                      <a:pt x="168" y="250"/>
                      <a:pt x="168" y="250"/>
                      <a:pt x="168" y="250"/>
                    </a:cubicBezTo>
                    <a:cubicBezTo>
                      <a:pt x="159" y="286"/>
                      <a:pt x="137" y="283"/>
                      <a:pt x="137" y="283"/>
                    </a:cubicBezTo>
                    <a:cubicBezTo>
                      <a:pt x="137" y="283"/>
                      <a:pt x="122" y="283"/>
                      <a:pt x="113" y="204"/>
                    </a:cubicBezTo>
                    <a:cubicBezTo>
                      <a:pt x="108" y="171"/>
                      <a:pt x="94" y="109"/>
                      <a:pt x="84" y="90"/>
                    </a:cubicBezTo>
                    <a:cubicBezTo>
                      <a:pt x="32" y="0"/>
                      <a:pt x="0" y="70"/>
                      <a:pt x="0" y="70"/>
                    </a:cubicBezTo>
                    <a:cubicBezTo>
                      <a:pt x="0" y="70"/>
                      <a:pt x="0" y="70"/>
                      <a:pt x="0" y="70"/>
                    </a:cubicBezTo>
                    <a:cubicBezTo>
                      <a:pt x="58" y="281"/>
                      <a:pt x="70" y="408"/>
                      <a:pt x="70" y="408"/>
                    </a:cubicBezTo>
                    <a:cubicBezTo>
                      <a:pt x="183" y="553"/>
                      <a:pt x="138" y="719"/>
                      <a:pt x="138" y="719"/>
                    </a:cubicBezTo>
                    <a:cubicBezTo>
                      <a:pt x="172" y="763"/>
                      <a:pt x="308" y="691"/>
                      <a:pt x="308" y="691"/>
                    </a:cubicBezTo>
                    <a:close/>
                  </a:path>
                </a:pathLst>
              </a:custGeom>
              <a:solidFill>
                <a:srgbClr val="FDCD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68">
                <a:extLst>
                  <a:ext uri="{FF2B5EF4-FFF2-40B4-BE49-F238E27FC236}">
                    <a16:creationId xmlns:a16="http://schemas.microsoft.com/office/drawing/2014/main" id="{37B718C2-926C-4F50-8FFD-D7165F9FC833}"/>
                  </a:ext>
                </a:extLst>
              </p:cNvPr>
              <p:cNvSpPr>
                <a:spLocks/>
              </p:cNvSpPr>
              <p:nvPr/>
            </p:nvSpPr>
            <p:spPr bwMode="auto">
              <a:xfrm>
                <a:off x="6555284" y="3017300"/>
                <a:ext cx="1032228" cy="986904"/>
              </a:xfrm>
              <a:custGeom>
                <a:avLst/>
                <a:gdLst>
                  <a:gd name="T0" fmla="*/ 99 w 298"/>
                  <a:gd name="T1" fmla="*/ 130 h 285"/>
                  <a:gd name="T2" fmla="*/ 162 w 298"/>
                  <a:gd name="T3" fmla="*/ 182 h 285"/>
                  <a:gd name="T4" fmla="*/ 298 w 298"/>
                  <a:gd name="T5" fmla="*/ 285 h 285"/>
                  <a:gd name="T6" fmla="*/ 271 w 298"/>
                  <a:gd name="T7" fmla="*/ 159 h 285"/>
                  <a:gd name="T8" fmla="*/ 144 w 298"/>
                  <a:gd name="T9" fmla="*/ 89 h 285"/>
                  <a:gd name="T10" fmla="*/ 1 w 298"/>
                  <a:gd name="T11" fmla="*/ 32 h 285"/>
                  <a:gd name="T12" fmla="*/ 11 w 298"/>
                  <a:gd name="T13" fmla="*/ 58 h 285"/>
                  <a:gd name="T14" fmla="*/ 99 w 298"/>
                  <a:gd name="T15" fmla="*/ 130 h 2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8" h="285">
                    <a:moveTo>
                      <a:pt x="99" y="130"/>
                    </a:moveTo>
                    <a:cubicBezTo>
                      <a:pt x="162" y="182"/>
                      <a:pt x="162" y="182"/>
                      <a:pt x="162" y="182"/>
                    </a:cubicBezTo>
                    <a:cubicBezTo>
                      <a:pt x="298" y="285"/>
                      <a:pt x="298" y="285"/>
                      <a:pt x="298" y="285"/>
                    </a:cubicBezTo>
                    <a:cubicBezTo>
                      <a:pt x="298" y="285"/>
                      <a:pt x="271" y="159"/>
                      <a:pt x="271" y="159"/>
                    </a:cubicBezTo>
                    <a:cubicBezTo>
                      <a:pt x="144" y="89"/>
                      <a:pt x="144" y="89"/>
                      <a:pt x="144" y="89"/>
                    </a:cubicBezTo>
                    <a:cubicBezTo>
                      <a:pt x="83" y="55"/>
                      <a:pt x="0" y="0"/>
                      <a:pt x="1" y="32"/>
                    </a:cubicBezTo>
                    <a:cubicBezTo>
                      <a:pt x="1" y="37"/>
                      <a:pt x="4" y="46"/>
                      <a:pt x="11" y="58"/>
                    </a:cubicBezTo>
                    <a:cubicBezTo>
                      <a:pt x="19" y="75"/>
                      <a:pt x="66" y="108"/>
                      <a:pt x="99" y="130"/>
                    </a:cubicBezTo>
                    <a:close/>
                  </a:path>
                </a:pathLst>
              </a:custGeom>
              <a:solidFill>
                <a:srgbClr val="FDCD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69">
                <a:extLst>
                  <a:ext uri="{FF2B5EF4-FFF2-40B4-BE49-F238E27FC236}">
                    <a16:creationId xmlns:a16="http://schemas.microsoft.com/office/drawing/2014/main" id="{E50A1CDA-DD3B-426C-9FE0-EE5DF47B9E60}"/>
                  </a:ext>
                </a:extLst>
              </p:cNvPr>
              <p:cNvSpPr>
                <a:spLocks/>
              </p:cNvSpPr>
              <p:nvPr/>
            </p:nvSpPr>
            <p:spPr bwMode="auto">
              <a:xfrm>
                <a:off x="7074323" y="3958879"/>
                <a:ext cx="377216" cy="301188"/>
              </a:xfrm>
              <a:custGeom>
                <a:avLst/>
                <a:gdLst>
                  <a:gd name="T0" fmla="*/ 1 w 109"/>
                  <a:gd name="T1" fmla="*/ 0 h 87"/>
                  <a:gd name="T2" fmla="*/ 18 w 109"/>
                  <a:gd name="T3" fmla="*/ 25 h 87"/>
                  <a:gd name="T4" fmla="*/ 81 w 109"/>
                  <a:gd name="T5" fmla="*/ 74 h 87"/>
                  <a:gd name="T6" fmla="*/ 109 w 109"/>
                  <a:gd name="T7" fmla="*/ 84 h 87"/>
                  <a:gd name="T8" fmla="*/ 1 w 109"/>
                  <a:gd name="T9" fmla="*/ 0 h 87"/>
                </a:gdLst>
                <a:ahLst/>
                <a:cxnLst>
                  <a:cxn ang="0">
                    <a:pos x="T0" y="T1"/>
                  </a:cxn>
                  <a:cxn ang="0">
                    <a:pos x="T2" y="T3"/>
                  </a:cxn>
                  <a:cxn ang="0">
                    <a:pos x="T4" y="T5"/>
                  </a:cxn>
                  <a:cxn ang="0">
                    <a:pos x="T6" y="T7"/>
                  </a:cxn>
                  <a:cxn ang="0">
                    <a:pos x="T8" y="T9"/>
                  </a:cxn>
                </a:cxnLst>
                <a:rect l="0" t="0" r="r" b="b"/>
                <a:pathLst>
                  <a:path w="109" h="87">
                    <a:moveTo>
                      <a:pt x="1" y="0"/>
                    </a:moveTo>
                    <a:cubicBezTo>
                      <a:pt x="0" y="5"/>
                      <a:pt x="7" y="16"/>
                      <a:pt x="18" y="25"/>
                    </a:cubicBezTo>
                    <a:cubicBezTo>
                      <a:pt x="81" y="74"/>
                      <a:pt x="81" y="74"/>
                      <a:pt x="81" y="74"/>
                    </a:cubicBezTo>
                    <a:cubicBezTo>
                      <a:pt x="92" y="83"/>
                      <a:pt x="104" y="87"/>
                      <a:pt x="109" y="84"/>
                    </a:cubicBezTo>
                    <a:lnTo>
                      <a:pt x="1" y="0"/>
                    </a:lnTo>
                    <a:close/>
                  </a:path>
                </a:pathLst>
              </a:custGeom>
              <a:solidFill>
                <a:srgbClr val="F9CA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70">
                <a:extLst>
                  <a:ext uri="{FF2B5EF4-FFF2-40B4-BE49-F238E27FC236}">
                    <a16:creationId xmlns:a16="http://schemas.microsoft.com/office/drawing/2014/main" id="{C2D41F7B-2E46-49BA-9E8E-183442736C66}"/>
                  </a:ext>
                </a:extLst>
              </p:cNvPr>
              <p:cNvSpPr>
                <a:spLocks/>
              </p:cNvSpPr>
              <p:nvPr/>
            </p:nvSpPr>
            <p:spPr bwMode="auto">
              <a:xfrm>
                <a:off x="6466098" y="3381358"/>
                <a:ext cx="213464" cy="258789"/>
              </a:xfrm>
              <a:custGeom>
                <a:avLst/>
                <a:gdLst>
                  <a:gd name="T0" fmla="*/ 23 w 62"/>
                  <a:gd name="T1" fmla="*/ 75 h 75"/>
                  <a:gd name="T2" fmla="*/ 14 w 62"/>
                  <a:gd name="T3" fmla="*/ 19 h 75"/>
                  <a:gd name="T4" fmla="*/ 62 w 62"/>
                  <a:gd name="T5" fmla="*/ 46 h 75"/>
                  <a:gd name="T6" fmla="*/ 23 w 62"/>
                  <a:gd name="T7" fmla="*/ 75 h 75"/>
                </a:gdLst>
                <a:ahLst/>
                <a:cxnLst>
                  <a:cxn ang="0">
                    <a:pos x="T0" y="T1"/>
                  </a:cxn>
                  <a:cxn ang="0">
                    <a:pos x="T2" y="T3"/>
                  </a:cxn>
                  <a:cxn ang="0">
                    <a:pos x="T4" y="T5"/>
                  </a:cxn>
                  <a:cxn ang="0">
                    <a:pos x="T6" y="T7"/>
                  </a:cxn>
                </a:cxnLst>
                <a:rect l="0" t="0" r="r" b="b"/>
                <a:pathLst>
                  <a:path w="62" h="75">
                    <a:moveTo>
                      <a:pt x="23" y="75"/>
                    </a:moveTo>
                    <a:cubicBezTo>
                      <a:pt x="23" y="75"/>
                      <a:pt x="0" y="34"/>
                      <a:pt x="14" y="19"/>
                    </a:cubicBezTo>
                    <a:cubicBezTo>
                      <a:pt x="32" y="0"/>
                      <a:pt x="59" y="38"/>
                      <a:pt x="62" y="46"/>
                    </a:cubicBezTo>
                    <a:cubicBezTo>
                      <a:pt x="62" y="46"/>
                      <a:pt x="58" y="74"/>
                      <a:pt x="23" y="75"/>
                    </a:cubicBezTo>
                    <a:close/>
                  </a:path>
                </a:pathLst>
              </a:custGeom>
              <a:solidFill>
                <a:srgbClr val="FDF1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71">
                <a:extLst>
                  <a:ext uri="{FF2B5EF4-FFF2-40B4-BE49-F238E27FC236}">
                    <a16:creationId xmlns:a16="http://schemas.microsoft.com/office/drawing/2014/main" id="{3F42F9D2-6EB7-45AB-9623-4999A7D8D8DF}"/>
                  </a:ext>
                </a:extLst>
              </p:cNvPr>
              <p:cNvSpPr>
                <a:spLocks/>
              </p:cNvSpPr>
              <p:nvPr/>
            </p:nvSpPr>
            <p:spPr bwMode="auto">
              <a:xfrm>
                <a:off x="6689796" y="4989646"/>
                <a:ext cx="1035152" cy="584832"/>
              </a:xfrm>
              <a:custGeom>
                <a:avLst/>
                <a:gdLst>
                  <a:gd name="T0" fmla="*/ 45 w 708"/>
                  <a:gd name="T1" fmla="*/ 400 h 400"/>
                  <a:gd name="T2" fmla="*/ 708 w 708"/>
                  <a:gd name="T3" fmla="*/ 301 h 400"/>
                  <a:gd name="T4" fmla="*/ 663 w 708"/>
                  <a:gd name="T5" fmla="*/ 0 h 400"/>
                  <a:gd name="T6" fmla="*/ 0 w 708"/>
                  <a:gd name="T7" fmla="*/ 99 h 400"/>
                  <a:gd name="T8" fmla="*/ 45 w 708"/>
                  <a:gd name="T9" fmla="*/ 400 h 400"/>
                </a:gdLst>
                <a:ahLst/>
                <a:cxnLst>
                  <a:cxn ang="0">
                    <a:pos x="T0" y="T1"/>
                  </a:cxn>
                  <a:cxn ang="0">
                    <a:pos x="T2" y="T3"/>
                  </a:cxn>
                  <a:cxn ang="0">
                    <a:pos x="T4" y="T5"/>
                  </a:cxn>
                  <a:cxn ang="0">
                    <a:pos x="T6" y="T7"/>
                  </a:cxn>
                  <a:cxn ang="0">
                    <a:pos x="T8" y="T9"/>
                  </a:cxn>
                </a:cxnLst>
                <a:rect l="0" t="0" r="r" b="b"/>
                <a:pathLst>
                  <a:path w="708" h="400">
                    <a:moveTo>
                      <a:pt x="45" y="400"/>
                    </a:moveTo>
                    <a:lnTo>
                      <a:pt x="708" y="301"/>
                    </a:lnTo>
                    <a:lnTo>
                      <a:pt x="663" y="0"/>
                    </a:lnTo>
                    <a:lnTo>
                      <a:pt x="0" y="99"/>
                    </a:lnTo>
                    <a:lnTo>
                      <a:pt x="45" y="4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72">
                <a:extLst>
                  <a:ext uri="{FF2B5EF4-FFF2-40B4-BE49-F238E27FC236}">
                    <a16:creationId xmlns:a16="http://schemas.microsoft.com/office/drawing/2014/main" id="{35661351-E576-4842-87B5-A2F0EA75C6AB}"/>
                  </a:ext>
                </a:extLst>
              </p:cNvPr>
              <p:cNvSpPr>
                <a:spLocks/>
              </p:cNvSpPr>
              <p:nvPr/>
            </p:nvSpPr>
            <p:spPr bwMode="auto">
              <a:xfrm>
                <a:off x="6597685" y="5197261"/>
                <a:ext cx="1422604" cy="1255927"/>
              </a:xfrm>
              <a:custGeom>
                <a:avLst/>
                <a:gdLst>
                  <a:gd name="T0" fmla="*/ 842 w 973"/>
                  <a:gd name="T1" fmla="*/ 0 h 859"/>
                  <a:gd name="T2" fmla="*/ 0 w 973"/>
                  <a:gd name="T3" fmla="*/ 125 h 859"/>
                  <a:gd name="T4" fmla="*/ 99 w 973"/>
                  <a:gd name="T5" fmla="*/ 859 h 859"/>
                  <a:gd name="T6" fmla="*/ 973 w 973"/>
                  <a:gd name="T7" fmla="*/ 859 h 859"/>
                  <a:gd name="T8" fmla="*/ 842 w 973"/>
                  <a:gd name="T9" fmla="*/ 0 h 859"/>
                </a:gdLst>
                <a:ahLst/>
                <a:cxnLst>
                  <a:cxn ang="0">
                    <a:pos x="T0" y="T1"/>
                  </a:cxn>
                  <a:cxn ang="0">
                    <a:pos x="T2" y="T3"/>
                  </a:cxn>
                  <a:cxn ang="0">
                    <a:pos x="T4" y="T5"/>
                  </a:cxn>
                  <a:cxn ang="0">
                    <a:pos x="T6" y="T7"/>
                  </a:cxn>
                  <a:cxn ang="0">
                    <a:pos x="T8" y="T9"/>
                  </a:cxn>
                </a:cxnLst>
                <a:rect l="0" t="0" r="r" b="b"/>
                <a:pathLst>
                  <a:path w="973" h="859">
                    <a:moveTo>
                      <a:pt x="842" y="0"/>
                    </a:moveTo>
                    <a:lnTo>
                      <a:pt x="0" y="125"/>
                    </a:lnTo>
                    <a:lnTo>
                      <a:pt x="99" y="859"/>
                    </a:lnTo>
                    <a:lnTo>
                      <a:pt x="973" y="859"/>
                    </a:lnTo>
                    <a:lnTo>
                      <a:pt x="84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73">
                <a:extLst>
                  <a:ext uri="{FF2B5EF4-FFF2-40B4-BE49-F238E27FC236}">
                    <a16:creationId xmlns:a16="http://schemas.microsoft.com/office/drawing/2014/main" id="{1760A399-CF14-4A38-A20C-F0229B0E1C6D}"/>
                  </a:ext>
                </a:extLst>
              </p:cNvPr>
              <p:cNvSpPr>
                <a:spLocks/>
              </p:cNvSpPr>
              <p:nvPr/>
            </p:nvSpPr>
            <p:spPr bwMode="auto">
              <a:xfrm>
                <a:off x="7590437" y="5429731"/>
                <a:ext cx="222236" cy="345051"/>
              </a:xfrm>
              <a:custGeom>
                <a:avLst/>
                <a:gdLst>
                  <a:gd name="T0" fmla="*/ 4 w 64"/>
                  <a:gd name="T1" fmla="*/ 54 h 100"/>
                  <a:gd name="T2" fmla="*/ 39 w 64"/>
                  <a:gd name="T3" fmla="*/ 97 h 100"/>
                  <a:gd name="T4" fmla="*/ 60 w 64"/>
                  <a:gd name="T5" fmla="*/ 45 h 100"/>
                  <a:gd name="T6" fmla="*/ 25 w 64"/>
                  <a:gd name="T7" fmla="*/ 2 h 100"/>
                  <a:gd name="T8" fmla="*/ 4 w 64"/>
                  <a:gd name="T9" fmla="*/ 54 h 100"/>
                </a:gdLst>
                <a:ahLst/>
                <a:cxnLst>
                  <a:cxn ang="0">
                    <a:pos x="T0" y="T1"/>
                  </a:cxn>
                  <a:cxn ang="0">
                    <a:pos x="T2" y="T3"/>
                  </a:cxn>
                  <a:cxn ang="0">
                    <a:pos x="T4" y="T5"/>
                  </a:cxn>
                  <a:cxn ang="0">
                    <a:pos x="T6" y="T7"/>
                  </a:cxn>
                  <a:cxn ang="0">
                    <a:pos x="T8" y="T9"/>
                  </a:cxn>
                </a:cxnLst>
                <a:rect l="0" t="0" r="r" b="b"/>
                <a:pathLst>
                  <a:path w="64" h="100">
                    <a:moveTo>
                      <a:pt x="4" y="54"/>
                    </a:moveTo>
                    <a:cubicBezTo>
                      <a:pt x="8" y="80"/>
                      <a:pt x="24" y="100"/>
                      <a:pt x="39" y="97"/>
                    </a:cubicBezTo>
                    <a:cubicBezTo>
                      <a:pt x="55" y="95"/>
                      <a:pt x="64" y="72"/>
                      <a:pt x="60" y="45"/>
                    </a:cubicBezTo>
                    <a:cubicBezTo>
                      <a:pt x="56" y="19"/>
                      <a:pt x="40" y="0"/>
                      <a:pt x="25" y="2"/>
                    </a:cubicBezTo>
                    <a:cubicBezTo>
                      <a:pt x="9" y="4"/>
                      <a:pt x="0" y="27"/>
                      <a:pt x="4" y="54"/>
                    </a:cubicBezTo>
                    <a:close/>
                  </a:path>
                </a:pathLst>
              </a:custGeom>
              <a:solidFill>
                <a:srgbClr val="CBE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74">
                <a:extLst>
                  <a:ext uri="{FF2B5EF4-FFF2-40B4-BE49-F238E27FC236}">
                    <a16:creationId xmlns:a16="http://schemas.microsoft.com/office/drawing/2014/main" id="{5E3F8645-FCF0-40C9-8A39-FF64310E6635}"/>
                  </a:ext>
                </a:extLst>
              </p:cNvPr>
              <p:cNvSpPr>
                <a:spLocks/>
              </p:cNvSpPr>
              <p:nvPr/>
            </p:nvSpPr>
            <p:spPr bwMode="auto">
              <a:xfrm>
                <a:off x="7625527" y="5470670"/>
                <a:ext cx="149132" cy="231009"/>
              </a:xfrm>
              <a:custGeom>
                <a:avLst/>
                <a:gdLst>
                  <a:gd name="T0" fmla="*/ 3 w 43"/>
                  <a:gd name="T1" fmla="*/ 36 h 67"/>
                  <a:gd name="T2" fmla="*/ 26 w 43"/>
                  <a:gd name="T3" fmla="*/ 65 h 67"/>
                  <a:gd name="T4" fmla="*/ 40 w 43"/>
                  <a:gd name="T5" fmla="*/ 31 h 67"/>
                  <a:gd name="T6" fmla="*/ 17 w 43"/>
                  <a:gd name="T7" fmla="*/ 1 h 67"/>
                  <a:gd name="T8" fmla="*/ 3 w 43"/>
                  <a:gd name="T9" fmla="*/ 36 h 67"/>
                </a:gdLst>
                <a:ahLst/>
                <a:cxnLst>
                  <a:cxn ang="0">
                    <a:pos x="T0" y="T1"/>
                  </a:cxn>
                  <a:cxn ang="0">
                    <a:pos x="T2" y="T3"/>
                  </a:cxn>
                  <a:cxn ang="0">
                    <a:pos x="T4" y="T5"/>
                  </a:cxn>
                  <a:cxn ang="0">
                    <a:pos x="T6" y="T7"/>
                  </a:cxn>
                  <a:cxn ang="0">
                    <a:pos x="T8" y="T9"/>
                  </a:cxn>
                </a:cxnLst>
                <a:rect l="0" t="0" r="r" b="b"/>
                <a:pathLst>
                  <a:path w="43" h="67">
                    <a:moveTo>
                      <a:pt x="3" y="36"/>
                    </a:moveTo>
                    <a:cubicBezTo>
                      <a:pt x="5" y="54"/>
                      <a:pt x="16" y="67"/>
                      <a:pt x="26" y="65"/>
                    </a:cubicBezTo>
                    <a:cubicBezTo>
                      <a:pt x="36" y="64"/>
                      <a:pt x="43" y="48"/>
                      <a:pt x="40" y="31"/>
                    </a:cubicBezTo>
                    <a:cubicBezTo>
                      <a:pt x="37" y="13"/>
                      <a:pt x="27" y="0"/>
                      <a:pt x="17" y="1"/>
                    </a:cubicBezTo>
                    <a:cubicBezTo>
                      <a:pt x="6" y="3"/>
                      <a:pt x="0" y="19"/>
                      <a:pt x="3" y="36"/>
                    </a:cubicBezTo>
                    <a:close/>
                  </a:path>
                </a:pathLst>
              </a:custGeom>
              <a:solidFill>
                <a:srgbClr val="587F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75">
                <a:extLst>
                  <a:ext uri="{FF2B5EF4-FFF2-40B4-BE49-F238E27FC236}">
                    <a16:creationId xmlns:a16="http://schemas.microsoft.com/office/drawing/2014/main" id="{E708C002-6EE6-499E-8996-79072153DE4E}"/>
                  </a:ext>
                </a:extLst>
              </p:cNvPr>
              <p:cNvSpPr>
                <a:spLocks/>
              </p:cNvSpPr>
              <p:nvPr/>
            </p:nvSpPr>
            <p:spPr bwMode="auto">
              <a:xfrm>
                <a:off x="7653307" y="5840576"/>
                <a:ext cx="220774" cy="346513"/>
              </a:xfrm>
              <a:custGeom>
                <a:avLst/>
                <a:gdLst>
                  <a:gd name="T0" fmla="*/ 4 w 64"/>
                  <a:gd name="T1" fmla="*/ 54 h 100"/>
                  <a:gd name="T2" fmla="*/ 39 w 64"/>
                  <a:gd name="T3" fmla="*/ 98 h 100"/>
                  <a:gd name="T4" fmla="*/ 60 w 64"/>
                  <a:gd name="T5" fmla="*/ 46 h 100"/>
                  <a:gd name="T6" fmla="*/ 25 w 64"/>
                  <a:gd name="T7" fmla="*/ 2 h 100"/>
                  <a:gd name="T8" fmla="*/ 4 w 64"/>
                  <a:gd name="T9" fmla="*/ 54 h 100"/>
                </a:gdLst>
                <a:ahLst/>
                <a:cxnLst>
                  <a:cxn ang="0">
                    <a:pos x="T0" y="T1"/>
                  </a:cxn>
                  <a:cxn ang="0">
                    <a:pos x="T2" y="T3"/>
                  </a:cxn>
                  <a:cxn ang="0">
                    <a:pos x="T4" y="T5"/>
                  </a:cxn>
                  <a:cxn ang="0">
                    <a:pos x="T6" y="T7"/>
                  </a:cxn>
                  <a:cxn ang="0">
                    <a:pos x="T8" y="T9"/>
                  </a:cxn>
                </a:cxnLst>
                <a:rect l="0" t="0" r="r" b="b"/>
                <a:pathLst>
                  <a:path w="64" h="100">
                    <a:moveTo>
                      <a:pt x="4" y="54"/>
                    </a:moveTo>
                    <a:cubicBezTo>
                      <a:pt x="8" y="80"/>
                      <a:pt x="23" y="100"/>
                      <a:pt x="39" y="98"/>
                    </a:cubicBezTo>
                    <a:cubicBezTo>
                      <a:pt x="54" y="95"/>
                      <a:pt x="64" y="72"/>
                      <a:pt x="60" y="46"/>
                    </a:cubicBezTo>
                    <a:cubicBezTo>
                      <a:pt x="56" y="19"/>
                      <a:pt x="40" y="0"/>
                      <a:pt x="25" y="2"/>
                    </a:cubicBezTo>
                    <a:cubicBezTo>
                      <a:pt x="9" y="4"/>
                      <a:pt x="0" y="28"/>
                      <a:pt x="4" y="54"/>
                    </a:cubicBezTo>
                    <a:close/>
                  </a:path>
                </a:pathLst>
              </a:custGeom>
              <a:solidFill>
                <a:srgbClr val="CBE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76">
                <a:extLst>
                  <a:ext uri="{FF2B5EF4-FFF2-40B4-BE49-F238E27FC236}">
                    <a16:creationId xmlns:a16="http://schemas.microsoft.com/office/drawing/2014/main" id="{CAEAF3CB-7358-4CFF-A234-43A196B83596}"/>
                  </a:ext>
                </a:extLst>
              </p:cNvPr>
              <p:cNvSpPr>
                <a:spLocks/>
              </p:cNvSpPr>
              <p:nvPr/>
            </p:nvSpPr>
            <p:spPr bwMode="auto">
              <a:xfrm>
                <a:off x="7686934" y="5882976"/>
                <a:ext cx="149132" cy="231009"/>
              </a:xfrm>
              <a:custGeom>
                <a:avLst/>
                <a:gdLst>
                  <a:gd name="T0" fmla="*/ 2 w 43"/>
                  <a:gd name="T1" fmla="*/ 36 h 67"/>
                  <a:gd name="T2" fmla="*/ 26 w 43"/>
                  <a:gd name="T3" fmla="*/ 65 h 67"/>
                  <a:gd name="T4" fmla="*/ 40 w 43"/>
                  <a:gd name="T5" fmla="*/ 31 h 67"/>
                  <a:gd name="T6" fmla="*/ 16 w 43"/>
                  <a:gd name="T7" fmla="*/ 2 h 67"/>
                  <a:gd name="T8" fmla="*/ 2 w 43"/>
                  <a:gd name="T9" fmla="*/ 36 h 67"/>
                </a:gdLst>
                <a:ahLst/>
                <a:cxnLst>
                  <a:cxn ang="0">
                    <a:pos x="T0" y="T1"/>
                  </a:cxn>
                  <a:cxn ang="0">
                    <a:pos x="T2" y="T3"/>
                  </a:cxn>
                  <a:cxn ang="0">
                    <a:pos x="T4" y="T5"/>
                  </a:cxn>
                  <a:cxn ang="0">
                    <a:pos x="T6" y="T7"/>
                  </a:cxn>
                  <a:cxn ang="0">
                    <a:pos x="T8" y="T9"/>
                  </a:cxn>
                </a:cxnLst>
                <a:rect l="0" t="0" r="r" b="b"/>
                <a:pathLst>
                  <a:path w="43" h="67">
                    <a:moveTo>
                      <a:pt x="2" y="36"/>
                    </a:moveTo>
                    <a:cubicBezTo>
                      <a:pt x="5" y="54"/>
                      <a:pt x="16" y="67"/>
                      <a:pt x="26" y="65"/>
                    </a:cubicBezTo>
                    <a:cubicBezTo>
                      <a:pt x="36" y="64"/>
                      <a:pt x="43" y="48"/>
                      <a:pt x="40" y="31"/>
                    </a:cubicBezTo>
                    <a:cubicBezTo>
                      <a:pt x="37" y="13"/>
                      <a:pt x="27" y="0"/>
                      <a:pt x="16" y="2"/>
                    </a:cubicBezTo>
                    <a:cubicBezTo>
                      <a:pt x="6" y="3"/>
                      <a:pt x="0" y="19"/>
                      <a:pt x="2" y="36"/>
                    </a:cubicBezTo>
                    <a:close/>
                  </a:path>
                </a:pathLst>
              </a:custGeom>
              <a:solidFill>
                <a:srgbClr val="587F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4">
              <a:extLst>
                <a:ext uri="{FF2B5EF4-FFF2-40B4-BE49-F238E27FC236}">
                  <a16:creationId xmlns:a16="http://schemas.microsoft.com/office/drawing/2014/main" id="{CC1BE3B9-0C57-4C6F-BCF1-5484715838D1}"/>
                </a:ext>
              </a:extLst>
            </p:cNvPr>
            <p:cNvGrpSpPr/>
            <p:nvPr/>
          </p:nvGrpSpPr>
          <p:grpSpPr>
            <a:xfrm>
              <a:off x="1477545" y="2467108"/>
              <a:ext cx="282476" cy="283142"/>
              <a:chOff x="6858001" y="1816100"/>
              <a:chExt cx="673100" cy="674688"/>
            </a:xfrm>
          </p:grpSpPr>
          <p:sp>
            <p:nvSpPr>
              <p:cNvPr id="18" name="Oval 123">
                <a:extLst>
                  <a:ext uri="{FF2B5EF4-FFF2-40B4-BE49-F238E27FC236}">
                    <a16:creationId xmlns:a16="http://schemas.microsoft.com/office/drawing/2014/main" id="{625D1AEF-937B-449C-A873-23FCE1BFAC02}"/>
                  </a:ext>
                </a:extLst>
              </p:cNvPr>
              <p:cNvSpPr>
                <a:spLocks noChangeArrowheads="1"/>
              </p:cNvSpPr>
              <p:nvPr/>
            </p:nvSpPr>
            <p:spPr bwMode="auto">
              <a:xfrm>
                <a:off x="6858001" y="1816100"/>
                <a:ext cx="673100" cy="674688"/>
              </a:xfrm>
              <a:prstGeom prst="ellipse">
                <a:avLst/>
              </a:prstGeom>
              <a:solidFill>
                <a:srgbClr val="2C0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srgbClr val="000000"/>
                  </a:solidFill>
                  <a:latin typeface="Verdana"/>
                </a:endParaRPr>
              </a:p>
            </p:txBody>
          </p:sp>
          <p:sp>
            <p:nvSpPr>
              <p:cNvPr id="19" name="Freeform 124">
                <a:extLst>
                  <a:ext uri="{FF2B5EF4-FFF2-40B4-BE49-F238E27FC236}">
                    <a16:creationId xmlns:a16="http://schemas.microsoft.com/office/drawing/2014/main" id="{B2DC423B-22BC-4666-812D-7D7DDDF5D3FA}"/>
                  </a:ext>
                </a:extLst>
              </p:cNvPr>
              <p:cNvSpPr>
                <a:spLocks/>
              </p:cNvSpPr>
              <p:nvPr/>
            </p:nvSpPr>
            <p:spPr bwMode="auto">
              <a:xfrm>
                <a:off x="7181851" y="2055812"/>
                <a:ext cx="23813" cy="196850"/>
              </a:xfrm>
              <a:custGeom>
                <a:avLst/>
                <a:gdLst>
                  <a:gd name="T0" fmla="*/ 14 w 15"/>
                  <a:gd name="T1" fmla="*/ 124 h 124"/>
                  <a:gd name="T2" fmla="*/ 0 w 15"/>
                  <a:gd name="T3" fmla="*/ 124 h 124"/>
                  <a:gd name="T4" fmla="*/ 0 w 15"/>
                  <a:gd name="T5" fmla="*/ 0 h 124"/>
                  <a:gd name="T6" fmla="*/ 15 w 15"/>
                  <a:gd name="T7" fmla="*/ 0 h 124"/>
                  <a:gd name="T8" fmla="*/ 14 w 15"/>
                  <a:gd name="T9" fmla="*/ 124 h 124"/>
                </a:gdLst>
                <a:ahLst/>
                <a:cxnLst>
                  <a:cxn ang="0">
                    <a:pos x="T0" y="T1"/>
                  </a:cxn>
                  <a:cxn ang="0">
                    <a:pos x="T2" y="T3"/>
                  </a:cxn>
                  <a:cxn ang="0">
                    <a:pos x="T4" y="T5"/>
                  </a:cxn>
                  <a:cxn ang="0">
                    <a:pos x="T6" y="T7"/>
                  </a:cxn>
                  <a:cxn ang="0">
                    <a:pos x="T8" y="T9"/>
                  </a:cxn>
                </a:cxnLst>
                <a:rect l="0" t="0" r="r" b="b"/>
                <a:pathLst>
                  <a:path w="15" h="124">
                    <a:moveTo>
                      <a:pt x="14" y="124"/>
                    </a:moveTo>
                    <a:lnTo>
                      <a:pt x="0" y="124"/>
                    </a:lnTo>
                    <a:lnTo>
                      <a:pt x="0" y="0"/>
                    </a:lnTo>
                    <a:lnTo>
                      <a:pt x="15" y="0"/>
                    </a:lnTo>
                    <a:lnTo>
                      <a:pt x="14"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srgbClr val="000000"/>
                  </a:solidFill>
                  <a:latin typeface="Verdana"/>
                </a:endParaRPr>
              </a:p>
            </p:txBody>
          </p:sp>
          <p:sp>
            <p:nvSpPr>
              <p:cNvPr id="20" name="Freeform 125">
                <a:extLst>
                  <a:ext uri="{FF2B5EF4-FFF2-40B4-BE49-F238E27FC236}">
                    <a16:creationId xmlns:a16="http://schemas.microsoft.com/office/drawing/2014/main" id="{209CA6A9-4467-4487-A090-D7AF18708A6F}"/>
                  </a:ext>
                </a:extLst>
              </p:cNvPr>
              <p:cNvSpPr>
                <a:spLocks/>
              </p:cNvSpPr>
              <p:nvPr/>
            </p:nvSpPr>
            <p:spPr bwMode="auto">
              <a:xfrm>
                <a:off x="7134226" y="2068512"/>
                <a:ext cx="117475" cy="169863"/>
              </a:xfrm>
              <a:custGeom>
                <a:avLst/>
                <a:gdLst>
                  <a:gd name="T0" fmla="*/ 30 w 59"/>
                  <a:gd name="T1" fmla="*/ 86 h 86"/>
                  <a:gd name="T2" fmla="*/ 8 w 59"/>
                  <a:gd name="T3" fmla="*/ 79 h 86"/>
                  <a:gd name="T4" fmla="*/ 0 w 59"/>
                  <a:gd name="T5" fmla="*/ 66 h 86"/>
                  <a:gd name="T6" fmla="*/ 17 w 59"/>
                  <a:gd name="T7" fmla="*/ 64 h 86"/>
                  <a:gd name="T8" fmla="*/ 21 w 59"/>
                  <a:gd name="T9" fmla="*/ 71 h 86"/>
                  <a:gd name="T10" fmla="*/ 31 w 59"/>
                  <a:gd name="T11" fmla="*/ 75 h 86"/>
                  <a:gd name="T12" fmla="*/ 42 w 59"/>
                  <a:gd name="T13" fmla="*/ 71 h 86"/>
                  <a:gd name="T14" fmla="*/ 45 w 59"/>
                  <a:gd name="T15" fmla="*/ 62 h 86"/>
                  <a:gd name="T16" fmla="*/ 41 w 59"/>
                  <a:gd name="T17" fmla="*/ 53 h 86"/>
                  <a:gd name="T18" fmla="*/ 29 w 59"/>
                  <a:gd name="T19" fmla="*/ 49 h 86"/>
                  <a:gd name="T20" fmla="*/ 12 w 59"/>
                  <a:gd name="T21" fmla="*/ 43 h 86"/>
                  <a:gd name="T22" fmla="*/ 5 w 59"/>
                  <a:gd name="T23" fmla="*/ 36 h 86"/>
                  <a:gd name="T24" fmla="*/ 2 w 59"/>
                  <a:gd name="T25" fmla="*/ 24 h 86"/>
                  <a:gd name="T26" fmla="*/ 5 w 59"/>
                  <a:gd name="T27" fmla="*/ 11 h 86"/>
                  <a:gd name="T28" fmla="*/ 14 w 59"/>
                  <a:gd name="T29" fmla="*/ 3 h 86"/>
                  <a:gd name="T30" fmla="*/ 29 w 59"/>
                  <a:gd name="T31" fmla="*/ 0 h 86"/>
                  <a:gd name="T32" fmla="*/ 44 w 59"/>
                  <a:gd name="T33" fmla="*/ 2 h 86"/>
                  <a:gd name="T34" fmla="*/ 52 w 59"/>
                  <a:gd name="T35" fmla="*/ 9 h 86"/>
                  <a:gd name="T36" fmla="*/ 56 w 59"/>
                  <a:gd name="T37" fmla="*/ 16 h 86"/>
                  <a:gd name="T38" fmla="*/ 41 w 59"/>
                  <a:gd name="T39" fmla="*/ 18 h 86"/>
                  <a:gd name="T40" fmla="*/ 38 w 59"/>
                  <a:gd name="T41" fmla="*/ 14 h 86"/>
                  <a:gd name="T42" fmla="*/ 28 w 59"/>
                  <a:gd name="T43" fmla="*/ 10 h 86"/>
                  <a:gd name="T44" fmla="*/ 19 w 59"/>
                  <a:gd name="T45" fmla="*/ 13 h 86"/>
                  <a:gd name="T46" fmla="*/ 16 w 59"/>
                  <a:gd name="T47" fmla="*/ 21 h 86"/>
                  <a:gd name="T48" fmla="*/ 20 w 59"/>
                  <a:gd name="T49" fmla="*/ 30 h 86"/>
                  <a:gd name="T50" fmla="*/ 32 w 59"/>
                  <a:gd name="T51" fmla="*/ 33 h 86"/>
                  <a:gd name="T52" fmla="*/ 49 w 59"/>
                  <a:gd name="T53" fmla="*/ 38 h 86"/>
                  <a:gd name="T54" fmla="*/ 56 w 59"/>
                  <a:gd name="T55" fmla="*/ 46 h 86"/>
                  <a:gd name="T56" fmla="*/ 59 w 59"/>
                  <a:gd name="T57" fmla="*/ 58 h 86"/>
                  <a:gd name="T58" fmla="*/ 56 w 59"/>
                  <a:gd name="T59" fmla="*/ 72 h 86"/>
                  <a:gd name="T60" fmla="*/ 47 w 59"/>
                  <a:gd name="T61" fmla="*/ 81 h 86"/>
                  <a:gd name="T62" fmla="*/ 30 w 59"/>
                  <a:gd name="T63"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86">
                    <a:moveTo>
                      <a:pt x="30" y="86"/>
                    </a:moveTo>
                    <a:cubicBezTo>
                      <a:pt x="19" y="86"/>
                      <a:pt x="12" y="83"/>
                      <a:pt x="8" y="79"/>
                    </a:cubicBezTo>
                    <a:cubicBezTo>
                      <a:pt x="4" y="76"/>
                      <a:pt x="2" y="72"/>
                      <a:pt x="0" y="66"/>
                    </a:cubicBezTo>
                    <a:cubicBezTo>
                      <a:pt x="17" y="64"/>
                      <a:pt x="17" y="64"/>
                      <a:pt x="17" y="64"/>
                    </a:cubicBezTo>
                    <a:cubicBezTo>
                      <a:pt x="18" y="67"/>
                      <a:pt x="19" y="69"/>
                      <a:pt x="21" y="71"/>
                    </a:cubicBezTo>
                    <a:cubicBezTo>
                      <a:pt x="23" y="73"/>
                      <a:pt x="27" y="75"/>
                      <a:pt x="31" y="75"/>
                    </a:cubicBezTo>
                    <a:cubicBezTo>
                      <a:pt x="35" y="75"/>
                      <a:pt x="39" y="73"/>
                      <a:pt x="42" y="71"/>
                    </a:cubicBezTo>
                    <a:cubicBezTo>
                      <a:pt x="44" y="68"/>
                      <a:pt x="45" y="65"/>
                      <a:pt x="45" y="62"/>
                    </a:cubicBezTo>
                    <a:cubicBezTo>
                      <a:pt x="45" y="58"/>
                      <a:pt x="43" y="55"/>
                      <a:pt x="41" y="53"/>
                    </a:cubicBezTo>
                    <a:cubicBezTo>
                      <a:pt x="39" y="52"/>
                      <a:pt x="37" y="51"/>
                      <a:pt x="29" y="49"/>
                    </a:cubicBezTo>
                    <a:cubicBezTo>
                      <a:pt x="18" y="46"/>
                      <a:pt x="14" y="45"/>
                      <a:pt x="12" y="43"/>
                    </a:cubicBezTo>
                    <a:cubicBezTo>
                      <a:pt x="9" y="42"/>
                      <a:pt x="7" y="40"/>
                      <a:pt x="5" y="36"/>
                    </a:cubicBezTo>
                    <a:cubicBezTo>
                      <a:pt x="3" y="33"/>
                      <a:pt x="2" y="28"/>
                      <a:pt x="2" y="24"/>
                    </a:cubicBezTo>
                    <a:cubicBezTo>
                      <a:pt x="2" y="19"/>
                      <a:pt x="3" y="14"/>
                      <a:pt x="5" y="11"/>
                    </a:cubicBezTo>
                    <a:cubicBezTo>
                      <a:pt x="8" y="7"/>
                      <a:pt x="10" y="5"/>
                      <a:pt x="14" y="3"/>
                    </a:cubicBezTo>
                    <a:cubicBezTo>
                      <a:pt x="17" y="1"/>
                      <a:pt x="23" y="0"/>
                      <a:pt x="29" y="0"/>
                    </a:cubicBezTo>
                    <a:cubicBezTo>
                      <a:pt x="38" y="0"/>
                      <a:pt x="42" y="1"/>
                      <a:pt x="44" y="2"/>
                    </a:cubicBezTo>
                    <a:cubicBezTo>
                      <a:pt x="47" y="4"/>
                      <a:pt x="50" y="6"/>
                      <a:pt x="52" y="9"/>
                    </a:cubicBezTo>
                    <a:cubicBezTo>
                      <a:pt x="53" y="11"/>
                      <a:pt x="55" y="13"/>
                      <a:pt x="56" y="16"/>
                    </a:cubicBezTo>
                    <a:cubicBezTo>
                      <a:pt x="41" y="18"/>
                      <a:pt x="41" y="18"/>
                      <a:pt x="41" y="18"/>
                    </a:cubicBezTo>
                    <a:cubicBezTo>
                      <a:pt x="40" y="17"/>
                      <a:pt x="39" y="15"/>
                      <a:pt x="38" y="14"/>
                    </a:cubicBezTo>
                    <a:cubicBezTo>
                      <a:pt x="35" y="11"/>
                      <a:pt x="32" y="10"/>
                      <a:pt x="28" y="10"/>
                    </a:cubicBezTo>
                    <a:cubicBezTo>
                      <a:pt x="24" y="10"/>
                      <a:pt x="21" y="11"/>
                      <a:pt x="19" y="13"/>
                    </a:cubicBezTo>
                    <a:cubicBezTo>
                      <a:pt x="17" y="15"/>
                      <a:pt x="16" y="18"/>
                      <a:pt x="16" y="21"/>
                    </a:cubicBezTo>
                    <a:cubicBezTo>
                      <a:pt x="16" y="25"/>
                      <a:pt x="17" y="28"/>
                      <a:pt x="20" y="30"/>
                    </a:cubicBezTo>
                    <a:cubicBezTo>
                      <a:pt x="22" y="31"/>
                      <a:pt x="26" y="32"/>
                      <a:pt x="32" y="33"/>
                    </a:cubicBezTo>
                    <a:cubicBezTo>
                      <a:pt x="40" y="35"/>
                      <a:pt x="45" y="36"/>
                      <a:pt x="49" y="38"/>
                    </a:cubicBezTo>
                    <a:cubicBezTo>
                      <a:pt x="52" y="40"/>
                      <a:pt x="55" y="43"/>
                      <a:pt x="56" y="46"/>
                    </a:cubicBezTo>
                    <a:cubicBezTo>
                      <a:pt x="58" y="50"/>
                      <a:pt x="59" y="54"/>
                      <a:pt x="59" y="58"/>
                    </a:cubicBezTo>
                    <a:cubicBezTo>
                      <a:pt x="59" y="63"/>
                      <a:pt x="58" y="67"/>
                      <a:pt x="56" y="72"/>
                    </a:cubicBezTo>
                    <a:cubicBezTo>
                      <a:pt x="54" y="76"/>
                      <a:pt x="51" y="79"/>
                      <a:pt x="47" y="81"/>
                    </a:cubicBezTo>
                    <a:cubicBezTo>
                      <a:pt x="43" y="84"/>
                      <a:pt x="37" y="86"/>
                      <a:pt x="3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srgbClr val="000000"/>
                  </a:solidFill>
                  <a:latin typeface="Verdana"/>
                </a:endParaRPr>
              </a:p>
            </p:txBody>
          </p:sp>
          <p:sp>
            <p:nvSpPr>
              <p:cNvPr id="21" name="Freeform 126">
                <a:extLst>
                  <a:ext uri="{FF2B5EF4-FFF2-40B4-BE49-F238E27FC236}">
                    <a16:creationId xmlns:a16="http://schemas.microsoft.com/office/drawing/2014/main" id="{EE5C1AB2-90C6-4202-9866-1BE594B91BFC}"/>
                  </a:ext>
                </a:extLst>
              </p:cNvPr>
              <p:cNvSpPr>
                <a:spLocks/>
              </p:cNvSpPr>
              <p:nvPr/>
            </p:nvSpPr>
            <p:spPr bwMode="auto">
              <a:xfrm>
                <a:off x="7013576" y="1981200"/>
                <a:ext cx="358775" cy="185738"/>
              </a:xfrm>
              <a:custGeom>
                <a:avLst/>
                <a:gdLst>
                  <a:gd name="T0" fmla="*/ 166 w 181"/>
                  <a:gd name="T1" fmla="*/ 68 h 94"/>
                  <a:gd name="T2" fmla="*/ 84 w 181"/>
                  <a:gd name="T3" fmla="*/ 0 h 94"/>
                  <a:gd name="T4" fmla="*/ 0 w 181"/>
                  <a:gd name="T5" fmla="*/ 83 h 94"/>
                  <a:gd name="T6" fmla="*/ 84 w 181"/>
                  <a:gd name="T7" fmla="*/ 20 h 94"/>
                  <a:gd name="T8" fmla="*/ 149 w 181"/>
                  <a:gd name="T9" fmla="*/ 73 h 94"/>
                  <a:gd name="T10" fmla="*/ 134 w 181"/>
                  <a:gd name="T11" fmla="*/ 77 h 94"/>
                  <a:gd name="T12" fmla="*/ 165 w 181"/>
                  <a:gd name="T13" fmla="*/ 94 h 94"/>
                  <a:gd name="T14" fmla="*/ 181 w 181"/>
                  <a:gd name="T15" fmla="*/ 64 h 94"/>
                  <a:gd name="T16" fmla="*/ 166 w 181"/>
                  <a:gd name="T17" fmla="*/ 6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94">
                    <a:moveTo>
                      <a:pt x="166" y="68"/>
                    </a:moveTo>
                    <a:cubicBezTo>
                      <a:pt x="159" y="29"/>
                      <a:pt x="127" y="0"/>
                      <a:pt x="84" y="0"/>
                    </a:cubicBezTo>
                    <a:cubicBezTo>
                      <a:pt x="38" y="0"/>
                      <a:pt x="0" y="37"/>
                      <a:pt x="0" y="83"/>
                    </a:cubicBezTo>
                    <a:cubicBezTo>
                      <a:pt x="12" y="38"/>
                      <a:pt x="43" y="20"/>
                      <a:pt x="84" y="20"/>
                    </a:cubicBezTo>
                    <a:cubicBezTo>
                      <a:pt x="121" y="20"/>
                      <a:pt x="142" y="48"/>
                      <a:pt x="149" y="73"/>
                    </a:cubicBezTo>
                    <a:cubicBezTo>
                      <a:pt x="134" y="77"/>
                      <a:pt x="134" y="77"/>
                      <a:pt x="134" y="77"/>
                    </a:cubicBezTo>
                    <a:cubicBezTo>
                      <a:pt x="165" y="94"/>
                      <a:pt x="165" y="94"/>
                      <a:pt x="165" y="94"/>
                    </a:cubicBezTo>
                    <a:cubicBezTo>
                      <a:pt x="181" y="64"/>
                      <a:pt x="181" y="64"/>
                      <a:pt x="181" y="64"/>
                    </a:cubicBezTo>
                    <a:lnTo>
                      <a:pt x="166" y="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srgbClr val="000000"/>
                  </a:solidFill>
                  <a:latin typeface="Verdana"/>
                </a:endParaRPr>
              </a:p>
            </p:txBody>
          </p:sp>
          <p:sp>
            <p:nvSpPr>
              <p:cNvPr id="22" name="Freeform 127">
                <a:extLst>
                  <a:ext uri="{FF2B5EF4-FFF2-40B4-BE49-F238E27FC236}">
                    <a16:creationId xmlns:a16="http://schemas.microsoft.com/office/drawing/2014/main" id="{8F2DBAA8-7E68-42BA-AD47-342ABFCAC1EF}"/>
                  </a:ext>
                </a:extLst>
              </p:cNvPr>
              <p:cNvSpPr>
                <a:spLocks/>
              </p:cNvSpPr>
              <p:nvPr/>
            </p:nvSpPr>
            <p:spPr bwMode="auto">
              <a:xfrm>
                <a:off x="7013576" y="2141537"/>
                <a:ext cx="358775" cy="185738"/>
              </a:xfrm>
              <a:custGeom>
                <a:avLst/>
                <a:gdLst>
                  <a:gd name="T0" fmla="*/ 15 w 181"/>
                  <a:gd name="T1" fmla="*/ 25 h 94"/>
                  <a:gd name="T2" fmla="*/ 97 w 181"/>
                  <a:gd name="T3" fmla="*/ 94 h 94"/>
                  <a:gd name="T4" fmla="*/ 181 w 181"/>
                  <a:gd name="T5" fmla="*/ 10 h 94"/>
                  <a:gd name="T6" fmla="*/ 97 w 181"/>
                  <a:gd name="T7" fmla="*/ 74 h 94"/>
                  <a:gd name="T8" fmla="*/ 32 w 181"/>
                  <a:gd name="T9" fmla="*/ 21 h 94"/>
                  <a:gd name="T10" fmla="*/ 47 w 181"/>
                  <a:gd name="T11" fmla="*/ 16 h 94"/>
                  <a:gd name="T12" fmla="*/ 17 w 181"/>
                  <a:gd name="T13" fmla="*/ 0 h 94"/>
                  <a:gd name="T14" fmla="*/ 0 w 181"/>
                  <a:gd name="T15" fmla="*/ 30 h 94"/>
                  <a:gd name="T16" fmla="*/ 15 w 181"/>
                  <a:gd name="T17" fmla="*/ 2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94">
                    <a:moveTo>
                      <a:pt x="15" y="25"/>
                    </a:moveTo>
                    <a:cubicBezTo>
                      <a:pt x="22" y="64"/>
                      <a:pt x="54" y="94"/>
                      <a:pt x="97" y="94"/>
                    </a:cubicBezTo>
                    <a:cubicBezTo>
                      <a:pt x="143" y="94"/>
                      <a:pt x="181" y="56"/>
                      <a:pt x="181" y="10"/>
                    </a:cubicBezTo>
                    <a:cubicBezTo>
                      <a:pt x="169" y="55"/>
                      <a:pt x="138" y="74"/>
                      <a:pt x="97" y="74"/>
                    </a:cubicBezTo>
                    <a:cubicBezTo>
                      <a:pt x="60" y="74"/>
                      <a:pt x="39" y="45"/>
                      <a:pt x="32" y="21"/>
                    </a:cubicBezTo>
                    <a:cubicBezTo>
                      <a:pt x="47" y="16"/>
                      <a:pt x="47" y="16"/>
                      <a:pt x="47" y="16"/>
                    </a:cubicBezTo>
                    <a:cubicBezTo>
                      <a:pt x="17" y="0"/>
                      <a:pt x="17" y="0"/>
                      <a:pt x="17" y="0"/>
                    </a:cubicBezTo>
                    <a:cubicBezTo>
                      <a:pt x="0" y="30"/>
                      <a:pt x="0" y="30"/>
                      <a:pt x="0" y="30"/>
                    </a:cubicBezTo>
                    <a:lnTo>
                      <a:pt x="15"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srgbClr val="000000"/>
                  </a:solidFill>
                  <a:latin typeface="Verdana"/>
                </a:endParaRPr>
              </a:p>
            </p:txBody>
          </p:sp>
        </p:grpSp>
        <p:grpSp>
          <p:nvGrpSpPr>
            <p:cNvPr id="6" name="Group 5">
              <a:extLst>
                <a:ext uri="{FF2B5EF4-FFF2-40B4-BE49-F238E27FC236}">
                  <a16:creationId xmlns:a16="http://schemas.microsoft.com/office/drawing/2014/main" id="{E2719678-A3A8-448F-9A72-806A828BB25E}"/>
                </a:ext>
              </a:extLst>
            </p:cNvPr>
            <p:cNvGrpSpPr/>
            <p:nvPr/>
          </p:nvGrpSpPr>
          <p:grpSpPr>
            <a:xfrm>
              <a:off x="1477545" y="2771509"/>
              <a:ext cx="282476" cy="283142"/>
              <a:chOff x="6858001" y="1816100"/>
              <a:chExt cx="673100" cy="674688"/>
            </a:xfrm>
          </p:grpSpPr>
          <p:sp>
            <p:nvSpPr>
              <p:cNvPr id="13" name="Oval 123">
                <a:extLst>
                  <a:ext uri="{FF2B5EF4-FFF2-40B4-BE49-F238E27FC236}">
                    <a16:creationId xmlns:a16="http://schemas.microsoft.com/office/drawing/2014/main" id="{08ABF8B6-2029-4FB8-A0BA-4539693D0D70}"/>
                  </a:ext>
                </a:extLst>
              </p:cNvPr>
              <p:cNvSpPr>
                <a:spLocks noChangeArrowheads="1"/>
              </p:cNvSpPr>
              <p:nvPr/>
            </p:nvSpPr>
            <p:spPr bwMode="auto">
              <a:xfrm>
                <a:off x="6858001" y="1816100"/>
                <a:ext cx="673100" cy="674688"/>
              </a:xfrm>
              <a:prstGeom prst="ellipse">
                <a:avLst/>
              </a:prstGeom>
              <a:solidFill>
                <a:srgbClr val="2C0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srgbClr val="000000"/>
                  </a:solidFill>
                  <a:latin typeface="Verdana"/>
                </a:endParaRPr>
              </a:p>
            </p:txBody>
          </p:sp>
          <p:sp>
            <p:nvSpPr>
              <p:cNvPr id="14" name="Freeform 124">
                <a:extLst>
                  <a:ext uri="{FF2B5EF4-FFF2-40B4-BE49-F238E27FC236}">
                    <a16:creationId xmlns:a16="http://schemas.microsoft.com/office/drawing/2014/main" id="{8B2020BE-8BC6-41A6-92E5-C38E850AD0BE}"/>
                  </a:ext>
                </a:extLst>
              </p:cNvPr>
              <p:cNvSpPr>
                <a:spLocks/>
              </p:cNvSpPr>
              <p:nvPr/>
            </p:nvSpPr>
            <p:spPr bwMode="auto">
              <a:xfrm>
                <a:off x="7181851" y="2055812"/>
                <a:ext cx="23813" cy="196850"/>
              </a:xfrm>
              <a:custGeom>
                <a:avLst/>
                <a:gdLst>
                  <a:gd name="T0" fmla="*/ 14 w 15"/>
                  <a:gd name="T1" fmla="*/ 124 h 124"/>
                  <a:gd name="T2" fmla="*/ 0 w 15"/>
                  <a:gd name="T3" fmla="*/ 124 h 124"/>
                  <a:gd name="T4" fmla="*/ 0 w 15"/>
                  <a:gd name="T5" fmla="*/ 0 h 124"/>
                  <a:gd name="T6" fmla="*/ 15 w 15"/>
                  <a:gd name="T7" fmla="*/ 0 h 124"/>
                  <a:gd name="T8" fmla="*/ 14 w 15"/>
                  <a:gd name="T9" fmla="*/ 124 h 124"/>
                </a:gdLst>
                <a:ahLst/>
                <a:cxnLst>
                  <a:cxn ang="0">
                    <a:pos x="T0" y="T1"/>
                  </a:cxn>
                  <a:cxn ang="0">
                    <a:pos x="T2" y="T3"/>
                  </a:cxn>
                  <a:cxn ang="0">
                    <a:pos x="T4" y="T5"/>
                  </a:cxn>
                  <a:cxn ang="0">
                    <a:pos x="T6" y="T7"/>
                  </a:cxn>
                  <a:cxn ang="0">
                    <a:pos x="T8" y="T9"/>
                  </a:cxn>
                </a:cxnLst>
                <a:rect l="0" t="0" r="r" b="b"/>
                <a:pathLst>
                  <a:path w="15" h="124">
                    <a:moveTo>
                      <a:pt x="14" y="124"/>
                    </a:moveTo>
                    <a:lnTo>
                      <a:pt x="0" y="124"/>
                    </a:lnTo>
                    <a:lnTo>
                      <a:pt x="0" y="0"/>
                    </a:lnTo>
                    <a:lnTo>
                      <a:pt x="15" y="0"/>
                    </a:lnTo>
                    <a:lnTo>
                      <a:pt x="14"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srgbClr val="000000"/>
                  </a:solidFill>
                  <a:latin typeface="Verdana"/>
                </a:endParaRPr>
              </a:p>
            </p:txBody>
          </p:sp>
          <p:sp>
            <p:nvSpPr>
              <p:cNvPr id="15" name="Freeform 125">
                <a:extLst>
                  <a:ext uri="{FF2B5EF4-FFF2-40B4-BE49-F238E27FC236}">
                    <a16:creationId xmlns:a16="http://schemas.microsoft.com/office/drawing/2014/main" id="{9FE43B9C-2D3E-4947-B3F2-65F46B42C14C}"/>
                  </a:ext>
                </a:extLst>
              </p:cNvPr>
              <p:cNvSpPr>
                <a:spLocks/>
              </p:cNvSpPr>
              <p:nvPr/>
            </p:nvSpPr>
            <p:spPr bwMode="auto">
              <a:xfrm>
                <a:off x="7134226" y="2068512"/>
                <a:ext cx="117475" cy="169863"/>
              </a:xfrm>
              <a:custGeom>
                <a:avLst/>
                <a:gdLst>
                  <a:gd name="T0" fmla="*/ 30 w 59"/>
                  <a:gd name="T1" fmla="*/ 86 h 86"/>
                  <a:gd name="T2" fmla="*/ 8 w 59"/>
                  <a:gd name="T3" fmla="*/ 79 h 86"/>
                  <a:gd name="T4" fmla="*/ 0 w 59"/>
                  <a:gd name="T5" fmla="*/ 66 h 86"/>
                  <a:gd name="T6" fmla="*/ 17 w 59"/>
                  <a:gd name="T7" fmla="*/ 64 h 86"/>
                  <a:gd name="T8" fmla="*/ 21 w 59"/>
                  <a:gd name="T9" fmla="*/ 71 h 86"/>
                  <a:gd name="T10" fmla="*/ 31 w 59"/>
                  <a:gd name="T11" fmla="*/ 75 h 86"/>
                  <a:gd name="T12" fmla="*/ 42 w 59"/>
                  <a:gd name="T13" fmla="*/ 71 h 86"/>
                  <a:gd name="T14" fmla="*/ 45 w 59"/>
                  <a:gd name="T15" fmla="*/ 62 h 86"/>
                  <a:gd name="T16" fmla="*/ 41 w 59"/>
                  <a:gd name="T17" fmla="*/ 53 h 86"/>
                  <a:gd name="T18" fmla="*/ 29 w 59"/>
                  <a:gd name="T19" fmla="*/ 49 h 86"/>
                  <a:gd name="T20" fmla="*/ 12 w 59"/>
                  <a:gd name="T21" fmla="*/ 43 h 86"/>
                  <a:gd name="T22" fmla="*/ 5 w 59"/>
                  <a:gd name="T23" fmla="*/ 36 h 86"/>
                  <a:gd name="T24" fmla="*/ 2 w 59"/>
                  <a:gd name="T25" fmla="*/ 24 h 86"/>
                  <a:gd name="T26" fmla="*/ 5 w 59"/>
                  <a:gd name="T27" fmla="*/ 11 h 86"/>
                  <a:gd name="T28" fmla="*/ 14 w 59"/>
                  <a:gd name="T29" fmla="*/ 3 h 86"/>
                  <a:gd name="T30" fmla="*/ 29 w 59"/>
                  <a:gd name="T31" fmla="*/ 0 h 86"/>
                  <a:gd name="T32" fmla="*/ 44 w 59"/>
                  <a:gd name="T33" fmla="*/ 2 h 86"/>
                  <a:gd name="T34" fmla="*/ 52 w 59"/>
                  <a:gd name="T35" fmla="*/ 9 h 86"/>
                  <a:gd name="T36" fmla="*/ 56 w 59"/>
                  <a:gd name="T37" fmla="*/ 16 h 86"/>
                  <a:gd name="T38" fmla="*/ 41 w 59"/>
                  <a:gd name="T39" fmla="*/ 18 h 86"/>
                  <a:gd name="T40" fmla="*/ 38 w 59"/>
                  <a:gd name="T41" fmla="*/ 14 h 86"/>
                  <a:gd name="T42" fmla="*/ 28 w 59"/>
                  <a:gd name="T43" fmla="*/ 10 h 86"/>
                  <a:gd name="T44" fmla="*/ 19 w 59"/>
                  <a:gd name="T45" fmla="*/ 13 h 86"/>
                  <a:gd name="T46" fmla="*/ 16 w 59"/>
                  <a:gd name="T47" fmla="*/ 21 h 86"/>
                  <a:gd name="T48" fmla="*/ 20 w 59"/>
                  <a:gd name="T49" fmla="*/ 30 h 86"/>
                  <a:gd name="T50" fmla="*/ 32 w 59"/>
                  <a:gd name="T51" fmla="*/ 33 h 86"/>
                  <a:gd name="T52" fmla="*/ 49 w 59"/>
                  <a:gd name="T53" fmla="*/ 38 h 86"/>
                  <a:gd name="T54" fmla="*/ 56 w 59"/>
                  <a:gd name="T55" fmla="*/ 46 h 86"/>
                  <a:gd name="T56" fmla="*/ 59 w 59"/>
                  <a:gd name="T57" fmla="*/ 58 h 86"/>
                  <a:gd name="T58" fmla="*/ 56 w 59"/>
                  <a:gd name="T59" fmla="*/ 72 h 86"/>
                  <a:gd name="T60" fmla="*/ 47 w 59"/>
                  <a:gd name="T61" fmla="*/ 81 h 86"/>
                  <a:gd name="T62" fmla="*/ 30 w 59"/>
                  <a:gd name="T63"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86">
                    <a:moveTo>
                      <a:pt x="30" y="86"/>
                    </a:moveTo>
                    <a:cubicBezTo>
                      <a:pt x="19" y="86"/>
                      <a:pt x="12" y="83"/>
                      <a:pt x="8" y="79"/>
                    </a:cubicBezTo>
                    <a:cubicBezTo>
                      <a:pt x="4" y="76"/>
                      <a:pt x="2" y="72"/>
                      <a:pt x="0" y="66"/>
                    </a:cubicBezTo>
                    <a:cubicBezTo>
                      <a:pt x="17" y="64"/>
                      <a:pt x="17" y="64"/>
                      <a:pt x="17" y="64"/>
                    </a:cubicBezTo>
                    <a:cubicBezTo>
                      <a:pt x="18" y="67"/>
                      <a:pt x="19" y="69"/>
                      <a:pt x="21" y="71"/>
                    </a:cubicBezTo>
                    <a:cubicBezTo>
                      <a:pt x="23" y="73"/>
                      <a:pt x="27" y="75"/>
                      <a:pt x="31" y="75"/>
                    </a:cubicBezTo>
                    <a:cubicBezTo>
                      <a:pt x="35" y="75"/>
                      <a:pt x="39" y="73"/>
                      <a:pt x="42" y="71"/>
                    </a:cubicBezTo>
                    <a:cubicBezTo>
                      <a:pt x="44" y="68"/>
                      <a:pt x="45" y="65"/>
                      <a:pt x="45" y="62"/>
                    </a:cubicBezTo>
                    <a:cubicBezTo>
                      <a:pt x="45" y="58"/>
                      <a:pt x="43" y="55"/>
                      <a:pt x="41" y="53"/>
                    </a:cubicBezTo>
                    <a:cubicBezTo>
                      <a:pt x="39" y="52"/>
                      <a:pt x="37" y="51"/>
                      <a:pt x="29" y="49"/>
                    </a:cubicBezTo>
                    <a:cubicBezTo>
                      <a:pt x="18" y="46"/>
                      <a:pt x="14" y="45"/>
                      <a:pt x="12" y="43"/>
                    </a:cubicBezTo>
                    <a:cubicBezTo>
                      <a:pt x="9" y="42"/>
                      <a:pt x="7" y="40"/>
                      <a:pt x="5" y="36"/>
                    </a:cubicBezTo>
                    <a:cubicBezTo>
                      <a:pt x="3" y="33"/>
                      <a:pt x="2" y="28"/>
                      <a:pt x="2" y="24"/>
                    </a:cubicBezTo>
                    <a:cubicBezTo>
                      <a:pt x="2" y="19"/>
                      <a:pt x="3" y="14"/>
                      <a:pt x="5" y="11"/>
                    </a:cubicBezTo>
                    <a:cubicBezTo>
                      <a:pt x="8" y="7"/>
                      <a:pt x="10" y="5"/>
                      <a:pt x="14" y="3"/>
                    </a:cubicBezTo>
                    <a:cubicBezTo>
                      <a:pt x="17" y="1"/>
                      <a:pt x="23" y="0"/>
                      <a:pt x="29" y="0"/>
                    </a:cubicBezTo>
                    <a:cubicBezTo>
                      <a:pt x="38" y="0"/>
                      <a:pt x="42" y="1"/>
                      <a:pt x="44" y="2"/>
                    </a:cubicBezTo>
                    <a:cubicBezTo>
                      <a:pt x="47" y="4"/>
                      <a:pt x="50" y="6"/>
                      <a:pt x="52" y="9"/>
                    </a:cubicBezTo>
                    <a:cubicBezTo>
                      <a:pt x="53" y="11"/>
                      <a:pt x="55" y="13"/>
                      <a:pt x="56" y="16"/>
                    </a:cubicBezTo>
                    <a:cubicBezTo>
                      <a:pt x="41" y="18"/>
                      <a:pt x="41" y="18"/>
                      <a:pt x="41" y="18"/>
                    </a:cubicBezTo>
                    <a:cubicBezTo>
                      <a:pt x="40" y="17"/>
                      <a:pt x="39" y="15"/>
                      <a:pt x="38" y="14"/>
                    </a:cubicBezTo>
                    <a:cubicBezTo>
                      <a:pt x="35" y="11"/>
                      <a:pt x="32" y="10"/>
                      <a:pt x="28" y="10"/>
                    </a:cubicBezTo>
                    <a:cubicBezTo>
                      <a:pt x="24" y="10"/>
                      <a:pt x="21" y="11"/>
                      <a:pt x="19" y="13"/>
                    </a:cubicBezTo>
                    <a:cubicBezTo>
                      <a:pt x="17" y="15"/>
                      <a:pt x="16" y="18"/>
                      <a:pt x="16" y="21"/>
                    </a:cubicBezTo>
                    <a:cubicBezTo>
                      <a:pt x="16" y="25"/>
                      <a:pt x="17" y="28"/>
                      <a:pt x="20" y="30"/>
                    </a:cubicBezTo>
                    <a:cubicBezTo>
                      <a:pt x="22" y="31"/>
                      <a:pt x="26" y="32"/>
                      <a:pt x="32" y="33"/>
                    </a:cubicBezTo>
                    <a:cubicBezTo>
                      <a:pt x="40" y="35"/>
                      <a:pt x="45" y="36"/>
                      <a:pt x="49" y="38"/>
                    </a:cubicBezTo>
                    <a:cubicBezTo>
                      <a:pt x="52" y="40"/>
                      <a:pt x="55" y="43"/>
                      <a:pt x="56" y="46"/>
                    </a:cubicBezTo>
                    <a:cubicBezTo>
                      <a:pt x="58" y="50"/>
                      <a:pt x="59" y="54"/>
                      <a:pt x="59" y="58"/>
                    </a:cubicBezTo>
                    <a:cubicBezTo>
                      <a:pt x="59" y="63"/>
                      <a:pt x="58" y="67"/>
                      <a:pt x="56" y="72"/>
                    </a:cubicBezTo>
                    <a:cubicBezTo>
                      <a:pt x="54" y="76"/>
                      <a:pt x="51" y="79"/>
                      <a:pt x="47" y="81"/>
                    </a:cubicBezTo>
                    <a:cubicBezTo>
                      <a:pt x="43" y="84"/>
                      <a:pt x="37" y="86"/>
                      <a:pt x="3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srgbClr val="000000"/>
                  </a:solidFill>
                  <a:latin typeface="Verdana"/>
                </a:endParaRPr>
              </a:p>
            </p:txBody>
          </p:sp>
          <p:sp>
            <p:nvSpPr>
              <p:cNvPr id="16" name="Freeform 126">
                <a:extLst>
                  <a:ext uri="{FF2B5EF4-FFF2-40B4-BE49-F238E27FC236}">
                    <a16:creationId xmlns:a16="http://schemas.microsoft.com/office/drawing/2014/main" id="{34990471-2118-489E-8637-AF9E0C0FD832}"/>
                  </a:ext>
                </a:extLst>
              </p:cNvPr>
              <p:cNvSpPr>
                <a:spLocks/>
              </p:cNvSpPr>
              <p:nvPr/>
            </p:nvSpPr>
            <p:spPr bwMode="auto">
              <a:xfrm>
                <a:off x="7013576" y="1981200"/>
                <a:ext cx="358775" cy="185738"/>
              </a:xfrm>
              <a:custGeom>
                <a:avLst/>
                <a:gdLst>
                  <a:gd name="T0" fmla="*/ 166 w 181"/>
                  <a:gd name="T1" fmla="*/ 68 h 94"/>
                  <a:gd name="T2" fmla="*/ 84 w 181"/>
                  <a:gd name="T3" fmla="*/ 0 h 94"/>
                  <a:gd name="T4" fmla="*/ 0 w 181"/>
                  <a:gd name="T5" fmla="*/ 83 h 94"/>
                  <a:gd name="T6" fmla="*/ 84 w 181"/>
                  <a:gd name="T7" fmla="*/ 20 h 94"/>
                  <a:gd name="T8" fmla="*/ 149 w 181"/>
                  <a:gd name="T9" fmla="*/ 73 h 94"/>
                  <a:gd name="T10" fmla="*/ 134 w 181"/>
                  <a:gd name="T11" fmla="*/ 77 h 94"/>
                  <a:gd name="T12" fmla="*/ 165 w 181"/>
                  <a:gd name="T13" fmla="*/ 94 h 94"/>
                  <a:gd name="T14" fmla="*/ 181 w 181"/>
                  <a:gd name="T15" fmla="*/ 64 h 94"/>
                  <a:gd name="T16" fmla="*/ 166 w 181"/>
                  <a:gd name="T17" fmla="*/ 6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94">
                    <a:moveTo>
                      <a:pt x="166" y="68"/>
                    </a:moveTo>
                    <a:cubicBezTo>
                      <a:pt x="159" y="29"/>
                      <a:pt x="127" y="0"/>
                      <a:pt x="84" y="0"/>
                    </a:cubicBezTo>
                    <a:cubicBezTo>
                      <a:pt x="38" y="0"/>
                      <a:pt x="0" y="37"/>
                      <a:pt x="0" y="83"/>
                    </a:cubicBezTo>
                    <a:cubicBezTo>
                      <a:pt x="12" y="38"/>
                      <a:pt x="43" y="20"/>
                      <a:pt x="84" y="20"/>
                    </a:cubicBezTo>
                    <a:cubicBezTo>
                      <a:pt x="121" y="20"/>
                      <a:pt x="142" y="48"/>
                      <a:pt x="149" y="73"/>
                    </a:cubicBezTo>
                    <a:cubicBezTo>
                      <a:pt x="134" y="77"/>
                      <a:pt x="134" y="77"/>
                      <a:pt x="134" y="77"/>
                    </a:cubicBezTo>
                    <a:cubicBezTo>
                      <a:pt x="165" y="94"/>
                      <a:pt x="165" y="94"/>
                      <a:pt x="165" y="94"/>
                    </a:cubicBezTo>
                    <a:cubicBezTo>
                      <a:pt x="181" y="64"/>
                      <a:pt x="181" y="64"/>
                      <a:pt x="181" y="64"/>
                    </a:cubicBezTo>
                    <a:lnTo>
                      <a:pt x="166" y="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srgbClr val="000000"/>
                  </a:solidFill>
                  <a:latin typeface="Verdana"/>
                </a:endParaRPr>
              </a:p>
            </p:txBody>
          </p:sp>
          <p:sp>
            <p:nvSpPr>
              <p:cNvPr id="17" name="Freeform 127">
                <a:extLst>
                  <a:ext uri="{FF2B5EF4-FFF2-40B4-BE49-F238E27FC236}">
                    <a16:creationId xmlns:a16="http://schemas.microsoft.com/office/drawing/2014/main" id="{9158D0DE-FD80-4A7A-9A5B-F01E57AB65EA}"/>
                  </a:ext>
                </a:extLst>
              </p:cNvPr>
              <p:cNvSpPr>
                <a:spLocks/>
              </p:cNvSpPr>
              <p:nvPr/>
            </p:nvSpPr>
            <p:spPr bwMode="auto">
              <a:xfrm>
                <a:off x="7013576" y="2141537"/>
                <a:ext cx="358775" cy="185738"/>
              </a:xfrm>
              <a:custGeom>
                <a:avLst/>
                <a:gdLst>
                  <a:gd name="T0" fmla="*/ 15 w 181"/>
                  <a:gd name="T1" fmla="*/ 25 h 94"/>
                  <a:gd name="T2" fmla="*/ 97 w 181"/>
                  <a:gd name="T3" fmla="*/ 94 h 94"/>
                  <a:gd name="T4" fmla="*/ 181 w 181"/>
                  <a:gd name="T5" fmla="*/ 10 h 94"/>
                  <a:gd name="T6" fmla="*/ 97 w 181"/>
                  <a:gd name="T7" fmla="*/ 74 h 94"/>
                  <a:gd name="T8" fmla="*/ 32 w 181"/>
                  <a:gd name="T9" fmla="*/ 21 h 94"/>
                  <a:gd name="T10" fmla="*/ 47 w 181"/>
                  <a:gd name="T11" fmla="*/ 16 h 94"/>
                  <a:gd name="T12" fmla="*/ 17 w 181"/>
                  <a:gd name="T13" fmla="*/ 0 h 94"/>
                  <a:gd name="T14" fmla="*/ 0 w 181"/>
                  <a:gd name="T15" fmla="*/ 30 h 94"/>
                  <a:gd name="T16" fmla="*/ 15 w 181"/>
                  <a:gd name="T17" fmla="*/ 2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94">
                    <a:moveTo>
                      <a:pt x="15" y="25"/>
                    </a:moveTo>
                    <a:cubicBezTo>
                      <a:pt x="22" y="64"/>
                      <a:pt x="54" y="94"/>
                      <a:pt x="97" y="94"/>
                    </a:cubicBezTo>
                    <a:cubicBezTo>
                      <a:pt x="143" y="94"/>
                      <a:pt x="181" y="56"/>
                      <a:pt x="181" y="10"/>
                    </a:cubicBezTo>
                    <a:cubicBezTo>
                      <a:pt x="169" y="55"/>
                      <a:pt x="138" y="74"/>
                      <a:pt x="97" y="74"/>
                    </a:cubicBezTo>
                    <a:cubicBezTo>
                      <a:pt x="60" y="74"/>
                      <a:pt x="39" y="45"/>
                      <a:pt x="32" y="21"/>
                    </a:cubicBezTo>
                    <a:cubicBezTo>
                      <a:pt x="47" y="16"/>
                      <a:pt x="47" y="16"/>
                      <a:pt x="47" y="16"/>
                    </a:cubicBezTo>
                    <a:cubicBezTo>
                      <a:pt x="17" y="0"/>
                      <a:pt x="17" y="0"/>
                      <a:pt x="17" y="0"/>
                    </a:cubicBezTo>
                    <a:cubicBezTo>
                      <a:pt x="0" y="30"/>
                      <a:pt x="0" y="30"/>
                      <a:pt x="0" y="30"/>
                    </a:cubicBezTo>
                    <a:lnTo>
                      <a:pt x="15"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srgbClr val="000000"/>
                  </a:solidFill>
                  <a:latin typeface="Verdana"/>
                </a:endParaRPr>
              </a:p>
            </p:txBody>
          </p:sp>
        </p:grpSp>
        <p:grpSp>
          <p:nvGrpSpPr>
            <p:cNvPr id="7" name="Group 6">
              <a:extLst>
                <a:ext uri="{FF2B5EF4-FFF2-40B4-BE49-F238E27FC236}">
                  <a16:creationId xmlns:a16="http://schemas.microsoft.com/office/drawing/2014/main" id="{25CB6C91-FAC8-4AE1-9655-A61B17F4551E}"/>
                </a:ext>
              </a:extLst>
            </p:cNvPr>
            <p:cNvGrpSpPr/>
            <p:nvPr/>
          </p:nvGrpSpPr>
          <p:grpSpPr>
            <a:xfrm>
              <a:off x="1477545" y="3076596"/>
              <a:ext cx="282476" cy="283142"/>
              <a:chOff x="6858001" y="1816100"/>
              <a:chExt cx="673100" cy="674688"/>
            </a:xfrm>
          </p:grpSpPr>
          <p:sp>
            <p:nvSpPr>
              <p:cNvPr id="8" name="Oval 123">
                <a:extLst>
                  <a:ext uri="{FF2B5EF4-FFF2-40B4-BE49-F238E27FC236}">
                    <a16:creationId xmlns:a16="http://schemas.microsoft.com/office/drawing/2014/main" id="{787EE98F-7CF9-41E0-99D8-753A3129BAA8}"/>
                  </a:ext>
                </a:extLst>
              </p:cNvPr>
              <p:cNvSpPr>
                <a:spLocks noChangeArrowheads="1"/>
              </p:cNvSpPr>
              <p:nvPr/>
            </p:nvSpPr>
            <p:spPr bwMode="auto">
              <a:xfrm>
                <a:off x="6858001" y="1816100"/>
                <a:ext cx="673100" cy="674688"/>
              </a:xfrm>
              <a:prstGeom prst="ellipse">
                <a:avLst/>
              </a:prstGeom>
              <a:solidFill>
                <a:srgbClr val="2C0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srgbClr val="000000"/>
                  </a:solidFill>
                  <a:latin typeface="Verdana"/>
                </a:endParaRPr>
              </a:p>
            </p:txBody>
          </p:sp>
          <p:sp>
            <p:nvSpPr>
              <p:cNvPr id="9" name="Freeform 124">
                <a:extLst>
                  <a:ext uri="{FF2B5EF4-FFF2-40B4-BE49-F238E27FC236}">
                    <a16:creationId xmlns:a16="http://schemas.microsoft.com/office/drawing/2014/main" id="{6FBFE009-40AC-460C-B2F7-01253A4330CB}"/>
                  </a:ext>
                </a:extLst>
              </p:cNvPr>
              <p:cNvSpPr>
                <a:spLocks/>
              </p:cNvSpPr>
              <p:nvPr/>
            </p:nvSpPr>
            <p:spPr bwMode="auto">
              <a:xfrm>
                <a:off x="7181851" y="2055812"/>
                <a:ext cx="23813" cy="196850"/>
              </a:xfrm>
              <a:custGeom>
                <a:avLst/>
                <a:gdLst>
                  <a:gd name="T0" fmla="*/ 14 w 15"/>
                  <a:gd name="T1" fmla="*/ 124 h 124"/>
                  <a:gd name="T2" fmla="*/ 0 w 15"/>
                  <a:gd name="T3" fmla="*/ 124 h 124"/>
                  <a:gd name="T4" fmla="*/ 0 w 15"/>
                  <a:gd name="T5" fmla="*/ 0 h 124"/>
                  <a:gd name="T6" fmla="*/ 15 w 15"/>
                  <a:gd name="T7" fmla="*/ 0 h 124"/>
                  <a:gd name="T8" fmla="*/ 14 w 15"/>
                  <a:gd name="T9" fmla="*/ 124 h 124"/>
                </a:gdLst>
                <a:ahLst/>
                <a:cxnLst>
                  <a:cxn ang="0">
                    <a:pos x="T0" y="T1"/>
                  </a:cxn>
                  <a:cxn ang="0">
                    <a:pos x="T2" y="T3"/>
                  </a:cxn>
                  <a:cxn ang="0">
                    <a:pos x="T4" y="T5"/>
                  </a:cxn>
                  <a:cxn ang="0">
                    <a:pos x="T6" y="T7"/>
                  </a:cxn>
                  <a:cxn ang="0">
                    <a:pos x="T8" y="T9"/>
                  </a:cxn>
                </a:cxnLst>
                <a:rect l="0" t="0" r="r" b="b"/>
                <a:pathLst>
                  <a:path w="15" h="124">
                    <a:moveTo>
                      <a:pt x="14" y="124"/>
                    </a:moveTo>
                    <a:lnTo>
                      <a:pt x="0" y="124"/>
                    </a:lnTo>
                    <a:lnTo>
                      <a:pt x="0" y="0"/>
                    </a:lnTo>
                    <a:lnTo>
                      <a:pt x="15" y="0"/>
                    </a:lnTo>
                    <a:lnTo>
                      <a:pt x="14"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srgbClr val="000000"/>
                  </a:solidFill>
                  <a:latin typeface="Verdana"/>
                </a:endParaRPr>
              </a:p>
            </p:txBody>
          </p:sp>
          <p:sp>
            <p:nvSpPr>
              <p:cNvPr id="10" name="Freeform 125">
                <a:extLst>
                  <a:ext uri="{FF2B5EF4-FFF2-40B4-BE49-F238E27FC236}">
                    <a16:creationId xmlns:a16="http://schemas.microsoft.com/office/drawing/2014/main" id="{3CF6E0AC-B9D3-4BE7-AF8C-B48A06428CA4}"/>
                  </a:ext>
                </a:extLst>
              </p:cNvPr>
              <p:cNvSpPr>
                <a:spLocks/>
              </p:cNvSpPr>
              <p:nvPr/>
            </p:nvSpPr>
            <p:spPr bwMode="auto">
              <a:xfrm>
                <a:off x="7134226" y="2068512"/>
                <a:ext cx="117475" cy="169863"/>
              </a:xfrm>
              <a:custGeom>
                <a:avLst/>
                <a:gdLst>
                  <a:gd name="T0" fmla="*/ 30 w 59"/>
                  <a:gd name="T1" fmla="*/ 86 h 86"/>
                  <a:gd name="T2" fmla="*/ 8 w 59"/>
                  <a:gd name="T3" fmla="*/ 79 h 86"/>
                  <a:gd name="T4" fmla="*/ 0 w 59"/>
                  <a:gd name="T5" fmla="*/ 66 h 86"/>
                  <a:gd name="T6" fmla="*/ 17 w 59"/>
                  <a:gd name="T7" fmla="*/ 64 h 86"/>
                  <a:gd name="T8" fmla="*/ 21 w 59"/>
                  <a:gd name="T9" fmla="*/ 71 h 86"/>
                  <a:gd name="T10" fmla="*/ 31 w 59"/>
                  <a:gd name="T11" fmla="*/ 75 h 86"/>
                  <a:gd name="T12" fmla="*/ 42 w 59"/>
                  <a:gd name="T13" fmla="*/ 71 h 86"/>
                  <a:gd name="T14" fmla="*/ 45 w 59"/>
                  <a:gd name="T15" fmla="*/ 62 h 86"/>
                  <a:gd name="T16" fmla="*/ 41 w 59"/>
                  <a:gd name="T17" fmla="*/ 53 h 86"/>
                  <a:gd name="T18" fmla="*/ 29 w 59"/>
                  <a:gd name="T19" fmla="*/ 49 h 86"/>
                  <a:gd name="T20" fmla="*/ 12 w 59"/>
                  <a:gd name="T21" fmla="*/ 43 h 86"/>
                  <a:gd name="T22" fmla="*/ 5 w 59"/>
                  <a:gd name="T23" fmla="*/ 36 h 86"/>
                  <a:gd name="T24" fmla="*/ 2 w 59"/>
                  <a:gd name="T25" fmla="*/ 24 h 86"/>
                  <a:gd name="T26" fmla="*/ 5 w 59"/>
                  <a:gd name="T27" fmla="*/ 11 h 86"/>
                  <a:gd name="T28" fmla="*/ 14 w 59"/>
                  <a:gd name="T29" fmla="*/ 3 h 86"/>
                  <a:gd name="T30" fmla="*/ 29 w 59"/>
                  <a:gd name="T31" fmla="*/ 0 h 86"/>
                  <a:gd name="T32" fmla="*/ 44 w 59"/>
                  <a:gd name="T33" fmla="*/ 2 h 86"/>
                  <a:gd name="T34" fmla="*/ 52 w 59"/>
                  <a:gd name="T35" fmla="*/ 9 h 86"/>
                  <a:gd name="T36" fmla="*/ 56 w 59"/>
                  <a:gd name="T37" fmla="*/ 16 h 86"/>
                  <a:gd name="T38" fmla="*/ 41 w 59"/>
                  <a:gd name="T39" fmla="*/ 18 h 86"/>
                  <a:gd name="T40" fmla="*/ 38 w 59"/>
                  <a:gd name="T41" fmla="*/ 14 h 86"/>
                  <a:gd name="T42" fmla="*/ 28 w 59"/>
                  <a:gd name="T43" fmla="*/ 10 h 86"/>
                  <a:gd name="T44" fmla="*/ 19 w 59"/>
                  <a:gd name="T45" fmla="*/ 13 h 86"/>
                  <a:gd name="T46" fmla="*/ 16 w 59"/>
                  <a:gd name="T47" fmla="*/ 21 h 86"/>
                  <a:gd name="T48" fmla="*/ 20 w 59"/>
                  <a:gd name="T49" fmla="*/ 30 h 86"/>
                  <a:gd name="T50" fmla="*/ 32 w 59"/>
                  <a:gd name="T51" fmla="*/ 33 h 86"/>
                  <a:gd name="T52" fmla="*/ 49 w 59"/>
                  <a:gd name="T53" fmla="*/ 38 h 86"/>
                  <a:gd name="T54" fmla="*/ 56 w 59"/>
                  <a:gd name="T55" fmla="*/ 46 h 86"/>
                  <a:gd name="T56" fmla="*/ 59 w 59"/>
                  <a:gd name="T57" fmla="*/ 58 h 86"/>
                  <a:gd name="T58" fmla="*/ 56 w 59"/>
                  <a:gd name="T59" fmla="*/ 72 h 86"/>
                  <a:gd name="T60" fmla="*/ 47 w 59"/>
                  <a:gd name="T61" fmla="*/ 81 h 86"/>
                  <a:gd name="T62" fmla="*/ 30 w 59"/>
                  <a:gd name="T63"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86">
                    <a:moveTo>
                      <a:pt x="30" y="86"/>
                    </a:moveTo>
                    <a:cubicBezTo>
                      <a:pt x="19" y="86"/>
                      <a:pt x="12" y="83"/>
                      <a:pt x="8" y="79"/>
                    </a:cubicBezTo>
                    <a:cubicBezTo>
                      <a:pt x="4" y="76"/>
                      <a:pt x="2" y="72"/>
                      <a:pt x="0" y="66"/>
                    </a:cubicBezTo>
                    <a:cubicBezTo>
                      <a:pt x="17" y="64"/>
                      <a:pt x="17" y="64"/>
                      <a:pt x="17" y="64"/>
                    </a:cubicBezTo>
                    <a:cubicBezTo>
                      <a:pt x="18" y="67"/>
                      <a:pt x="19" y="69"/>
                      <a:pt x="21" y="71"/>
                    </a:cubicBezTo>
                    <a:cubicBezTo>
                      <a:pt x="23" y="73"/>
                      <a:pt x="27" y="75"/>
                      <a:pt x="31" y="75"/>
                    </a:cubicBezTo>
                    <a:cubicBezTo>
                      <a:pt x="35" y="75"/>
                      <a:pt x="39" y="73"/>
                      <a:pt x="42" y="71"/>
                    </a:cubicBezTo>
                    <a:cubicBezTo>
                      <a:pt x="44" y="68"/>
                      <a:pt x="45" y="65"/>
                      <a:pt x="45" y="62"/>
                    </a:cubicBezTo>
                    <a:cubicBezTo>
                      <a:pt x="45" y="58"/>
                      <a:pt x="43" y="55"/>
                      <a:pt x="41" y="53"/>
                    </a:cubicBezTo>
                    <a:cubicBezTo>
                      <a:pt x="39" y="52"/>
                      <a:pt x="37" y="51"/>
                      <a:pt x="29" y="49"/>
                    </a:cubicBezTo>
                    <a:cubicBezTo>
                      <a:pt x="18" y="46"/>
                      <a:pt x="14" y="45"/>
                      <a:pt x="12" y="43"/>
                    </a:cubicBezTo>
                    <a:cubicBezTo>
                      <a:pt x="9" y="42"/>
                      <a:pt x="7" y="40"/>
                      <a:pt x="5" y="36"/>
                    </a:cubicBezTo>
                    <a:cubicBezTo>
                      <a:pt x="3" y="33"/>
                      <a:pt x="2" y="28"/>
                      <a:pt x="2" y="24"/>
                    </a:cubicBezTo>
                    <a:cubicBezTo>
                      <a:pt x="2" y="19"/>
                      <a:pt x="3" y="14"/>
                      <a:pt x="5" y="11"/>
                    </a:cubicBezTo>
                    <a:cubicBezTo>
                      <a:pt x="8" y="7"/>
                      <a:pt x="10" y="5"/>
                      <a:pt x="14" y="3"/>
                    </a:cubicBezTo>
                    <a:cubicBezTo>
                      <a:pt x="17" y="1"/>
                      <a:pt x="23" y="0"/>
                      <a:pt x="29" y="0"/>
                    </a:cubicBezTo>
                    <a:cubicBezTo>
                      <a:pt x="38" y="0"/>
                      <a:pt x="42" y="1"/>
                      <a:pt x="44" y="2"/>
                    </a:cubicBezTo>
                    <a:cubicBezTo>
                      <a:pt x="47" y="4"/>
                      <a:pt x="50" y="6"/>
                      <a:pt x="52" y="9"/>
                    </a:cubicBezTo>
                    <a:cubicBezTo>
                      <a:pt x="53" y="11"/>
                      <a:pt x="55" y="13"/>
                      <a:pt x="56" y="16"/>
                    </a:cubicBezTo>
                    <a:cubicBezTo>
                      <a:pt x="41" y="18"/>
                      <a:pt x="41" y="18"/>
                      <a:pt x="41" y="18"/>
                    </a:cubicBezTo>
                    <a:cubicBezTo>
                      <a:pt x="40" y="17"/>
                      <a:pt x="39" y="15"/>
                      <a:pt x="38" y="14"/>
                    </a:cubicBezTo>
                    <a:cubicBezTo>
                      <a:pt x="35" y="11"/>
                      <a:pt x="32" y="10"/>
                      <a:pt x="28" y="10"/>
                    </a:cubicBezTo>
                    <a:cubicBezTo>
                      <a:pt x="24" y="10"/>
                      <a:pt x="21" y="11"/>
                      <a:pt x="19" y="13"/>
                    </a:cubicBezTo>
                    <a:cubicBezTo>
                      <a:pt x="17" y="15"/>
                      <a:pt x="16" y="18"/>
                      <a:pt x="16" y="21"/>
                    </a:cubicBezTo>
                    <a:cubicBezTo>
                      <a:pt x="16" y="25"/>
                      <a:pt x="17" y="28"/>
                      <a:pt x="20" y="30"/>
                    </a:cubicBezTo>
                    <a:cubicBezTo>
                      <a:pt x="22" y="31"/>
                      <a:pt x="26" y="32"/>
                      <a:pt x="32" y="33"/>
                    </a:cubicBezTo>
                    <a:cubicBezTo>
                      <a:pt x="40" y="35"/>
                      <a:pt x="45" y="36"/>
                      <a:pt x="49" y="38"/>
                    </a:cubicBezTo>
                    <a:cubicBezTo>
                      <a:pt x="52" y="40"/>
                      <a:pt x="55" y="43"/>
                      <a:pt x="56" y="46"/>
                    </a:cubicBezTo>
                    <a:cubicBezTo>
                      <a:pt x="58" y="50"/>
                      <a:pt x="59" y="54"/>
                      <a:pt x="59" y="58"/>
                    </a:cubicBezTo>
                    <a:cubicBezTo>
                      <a:pt x="59" y="63"/>
                      <a:pt x="58" y="67"/>
                      <a:pt x="56" y="72"/>
                    </a:cubicBezTo>
                    <a:cubicBezTo>
                      <a:pt x="54" y="76"/>
                      <a:pt x="51" y="79"/>
                      <a:pt x="47" y="81"/>
                    </a:cubicBezTo>
                    <a:cubicBezTo>
                      <a:pt x="43" y="84"/>
                      <a:pt x="37" y="86"/>
                      <a:pt x="30"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srgbClr val="000000"/>
                  </a:solidFill>
                  <a:latin typeface="Verdana"/>
                </a:endParaRPr>
              </a:p>
            </p:txBody>
          </p:sp>
          <p:sp>
            <p:nvSpPr>
              <p:cNvPr id="11" name="Freeform 126">
                <a:extLst>
                  <a:ext uri="{FF2B5EF4-FFF2-40B4-BE49-F238E27FC236}">
                    <a16:creationId xmlns:a16="http://schemas.microsoft.com/office/drawing/2014/main" id="{27771783-2F61-43BA-BB69-BC9D7D846C98}"/>
                  </a:ext>
                </a:extLst>
              </p:cNvPr>
              <p:cNvSpPr>
                <a:spLocks/>
              </p:cNvSpPr>
              <p:nvPr/>
            </p:nvSpPr>
            <p:spPr bwMode="auto">
              <a:xfrm>
                <a:off x="7013576" y="1981200"/>
                <a:ext cx="358775" cy="185738"/>
              </a:xfrm>
              <a:custGeom>
                <a:avLst/>
                <a:gdLst>
                  <a:gd name="T0" fmla="*/ 166 w 181"/>
                  <a:gd name="T1" fmla="*/ 68 h 94"/>
                  <a:gd name="T2" fmla="*/ 84 w 181"/>
                  <a:gd name="T3" fmla="*/ 0 h 94"/>
                  <a:gd name="T4" fmla="*/ 0 w 181"/>
                  <a:gd name="T5" fmla="*/ 83 h 94"/>
                  <a:gd name="T6" fmla="*/ 84 w 181"/>
                  <a:gd name="T7" fmla="*/ 20 h 94"/>
                  <a:gd name="T8" fmla="*/ 149 w 181"/>
                  <a:gd name="T9" fmla="*/ 73 h 94"/>
                  <a:gd name="T10" fmla="*/ 134 w 181"/>
                  <a:gd name="T11" fmla="*/ 77 h 94"/>
                  <a:gd name="T12" fmla="*/ 165 w 181"/>
                  <a:gd name="T13" fmla="*/ 94 h 94"/>
                  <a:gd name="T14" fmla="*/ 181 w 181"/>
                  <a:gd name="T15" fmla="*/ 64 h 94"/>
                  <a:gd name="T16" fmla="*/ 166 w 181"/>
                  <a:gd name="T17" fmla="*/ 6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94">
                    <a:moveTo>
                      <a:pt x="166" y="68"/>
                    </a:moveTo>
                    <a:cubicBezTo>
                      <a:pt x="159" y="29"/>
                      <a:pt x="127" y="0"/>
                      <a:pt x="84" y="0"/>
                    </a:cubicBezTo>
                    <a:cubicBezTo>
                      <a:pt x="38" y="0"/>
                      <a:pt x="0" y="37"/>
                      <a:pt x="0" y="83"/>
                    </a:cubicBezTo>
                    <a:cubicBezTo>
                      <a:pt x="12" y="38"/>
                      <a:pt x="43" y="20"/>
                      <a:pt x="84" y="20"/>
                    </a:cubicBezTo>
                    <a:cubicBezTo>
                      <a:pt x="121" y="20"/>
                      <a:pt x="142" y="48"/>
                      <a:pt x="149" y="73"/>
                    </a:cubicBezTo>
                    <a:cubicBezTo>
                      <a:pt x="134" y="77"/>
                      <a:pt x="134" y="77"/>
                      <a:pt x="134" y="77"/>
                    </a:cubicBezTo>
                    <a:cubicBezTo>
                      <a:pt x="165" y="94"/>
                      <a:pt x="165" y="94"/>
                      <a:pt x="165" y="94"/>
                    </a:cubicBezTo>
                    <a:cubicBezTo>
                      <a:pt x="181" y="64"/>
                      <a:pt x="181" y="64"/>
                      <a:pt x="181" y="64"/>
                    </a:cubicBezTo>
                    <a:lnTo>
                      <a:pt x="166" y="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srgbClr val="000000"/>
                  </a:solidFill>
                  <a:latin typeface="Verdana"/>
                </a:endParaRPr>
              </a:p>
            </p:txBody>
          </p:sp>
          <p:sp>
            <p:nvSpPr>
              <p:cNvPr id="12" name="Freeform 127">
                <a:extLst>
                  <a:ext uri="{FF2B5EF4-FFF2-40B4-BE49-F238E27FC236}">
                    <a16:creationId xmlns:a16="http://schemas.microsoft.com/office/drawing/2014/main" id="{8A171EF7-6CB5-489F-8997-2A4190232DF7}"/>
                  </a:ext>
                </a:extLst>
              </p:cNvPr>
              <p:cNvSpPr>
                <a:spLocks/>
              </p:cNvSpPr>
              <p:nvPr/>
            </p:nvSpPr>
            <p:spPr bwMode="auto">
              <a:xfrm>
                <a:off x="7013576" y="2141537"/>
                <a:ext cx="358775" cy="185738"/>
              </a:xfrm>
              <a:custGeom>
                <a:avLst/>
                <a:gdLst>
                  <a:gd name="T0" fmla="*/ 15 w 181"/>
                  <a:gd name="T1" fmla="*/ 25 h 94"/>
                  <a:gd name="T2" fmla="*/ 97 w 181"/>
                  <a:gd name="T3" fmla="*/ 94 h 94"/>
                  <a:gd name="T4" fmla="*/ 181 w 181"/>
                  <a:gd name="T5" fmla="*/ 10 h 94"/>
                  <a:gd name="T6" fmla="*/ 97 w 181"/>
                  <a:gd name="T7" fmla="*/ 74 h 94"/>
                  <a:gd name="T8" fmla="*/ 32 w 181"/>
                  <a:gd name="T9" fmla="*/ 21 h 94"/>
                  <a:gd name="T10" fmla="*/ 47 w 181"/>
                  <a:gd name="T11" fmla="*/ 16 h 94"/>
                  <a:gd name="T12" fmla="*/ 17 w 181"/>
                  <a:gd name="T13" fmla="*/ 0 h 94"/>
                  <a:gd name="T14" fmla="*/ 0 w 181"/>
                  <a:gd name="T15" fmla="*/ 30 h 94"/>
                  <a:gd name="T16" fmla="*/ 15 w 181"/>
                  <a:gd name="T17" fmla="*/ 2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94">
                    <a:moveTo>
                      <a:pt x="15" y="25"/>
                    </a:moveTo>
                    <a:cubicBezTo>
                      <a:pt x="22" y="64"/>
                      <a:pt x="54" y="94"/>
                      <a:pt x="97" y="94"/>
                    </a:cubicBezTo>
                    <a:cubicBezTo>
                      <a:pt x="143" y="94"/>
                      <a:pt x="181" y="56"/>
                      <a:pt x="181" y="10"/>
                    </a:cubicBezTo>
                    <a:cubicBezTo>
                      <a:pt x="169" y="55"/>
                      <a:pt x="138" y="74"/>
                      <a:pt x="97" y="74"/>
                    </a:cubicBezTo>
                    <a:cubicBezTo>
                      <a:pt x="60" y="74"/>
                      <a:pt x="39" y="45"/>
                      <a:pt x="32" y="21"/>
                    </a:cubicBezTo>
                    <a:cubicBezTo>
                      <a:pt x="47" y="16"/>
                      <a:pt x="47" y="16"/>
                      <a:pt x="47" y="16"/>
                    </a:cubicBezTo>
                    <a:cubicBezTo>
                      <a:pt x="17" y="0"/>
                      <a:pt x="17" y="0"/>
                      <a:pt x="17" y="0"/>
                    </a:cubicBezTo>
                    <a:cubicBezTo>
                      <a:pt x="0" y="30"/>
                      <a:pt x="0" y="30"/>
                      <a:pt x="0" y="30"/>
                    </a:cubicBezTo>
                    <a:lnTo>
                      <a:pt x="15"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srgbClr val="000000"/>
                  </a:solidFill>
                  <a:latin typeface="Verdana"/>
                </a:endParaRPr>
              </a:p>
            </p:txBody>
          </p:sp>
        </p:grpSp>
      </p:grpSp>
      <p:sp>
        <p:nvSpPr>
          <p:cNvPr id="53" name="Graphic 1">
            <a:extLst>
              <a:ext uri="{FF2B5EF4-FFF2-40B4-BE49-F238E27FC236}">
                <a16:creationId xmlns:a16="http://schemas.microsoft.com/office/drawing/2014/main" id="{21B2CF7E-E8F6-4A2F-9828-4F9A39B0864F}"/>
              </a:ext>
            </a:extLst>
          </p:cNvPr>
          <p:cNvSpPr/>
          <p:nvPr/>
        </p:nvSpPr>
        <p:spPr>
          <a:xfrm rot="21313280" flipH="1">
            <a:off x="-4440511" y="2031210"/>
            <a:ext cx="12105799" cy="5482723"/>
          </a:xfrm>
          <a:custGeom>
            <a:avLst/>
            <a:gdLst>
              <a:gd name="connsiteX0" fmla="*/ 7215188 w 7239000"/>
              <a:gd name="connsiteY0" fmla="*/ 3278548 h 3278547"/>
              <a:gd name="connsiteX1" fmla="*/ 6557010 w 7239000"/>
              <a:gd name="connsiteY1" fmla="*/ 2329858 h 3278547"/>
              <a:gd name="connsiteX2" fmla="*/ 4255770 w 7239000"/>
              <a:gd name="connsiteY2" fmla="*/ 41000 h 3278547"/>
              <a:gd name="connsiteX3" fmla="*/ 4255770 w 7239000"/>
              <a:gd name="connsiteY3" fmla="*/ 41000 h 3278547"/>
              <a:gd name="connsiteX4" fmla="*/ 4247198 w 7239000"/>
              <a:gd name="connsiteY4" fmla="*/ 40048 h 3278547"/>
              <a:gd name="connsiteX5" fmla="*/ 4245293 w 7239000"/>
              <a:gd name="connsiteY5" fmla="*/ 40048 h 3278547"/>
              <a:gd name="connsiteX6" fmla="*/ 2178368 w 7239000"/>
              <a:gd name="connsiteY6" fmla="*/ 949685 h 3278547"/>
              <a:gd name="connsiteX7" fmla="*/ 2162175 w 7239000"/>
              <a:gd name="connsiteY7" fmla="*/ 963973 h 3278547"/>
              <a:gd name="connsiteX8" fmla="*/ 2172653 w 7239000"/>
              <a:gd name="connsiteY8" fmla="*/ 985880 h 3278547"/>
              <a:gd name="connsiteX9" fmla="*/ 2628900 w 7239000"/>
              <a:gd name="connsiteY9" fmla="*/ 2749910 h 3278547"/>
              <a:gd name="connsiteX10" fmla="*/ 1949768 w 7239000"/>
              <a:gd name="connsiteY10" fmla="*/ 2512738 h 3278547"/>
              <a:gd name="connsiteX11" fmla="*/ 1019175 w 7239000"/>
              <a:gd name="connsiteY11" fmla="*/ 2072683 h 3278547"/>
              <a:gd name="connsiteX12" fmla="*/ 36195 w 7239000"/>
              <a:gd name="connsiteY12" fmla="*/ 3269023 h 3278547"/>
              <a:gd name="connsiteX13" fmla="*/ 0 w 7239000"/>
              <a:gd name="connsiteY13" fmla="*/ 3257593 h 3278547"/>
              <a:gd name="connsiteX14" fmla="*/ 270510 w 7239000"/>
              <a:gd name="connsiteY14" fmla="*/ 2655613 h 3278547"/>
              <a:gd name="connsiteX15" fmla="*/ 1018223 w 7239000"/>
              <a:gd name="connsiteY15" fmla="*/ 2034583 h 3278547"/>
              <a:gd name="connsiteX16" fmla="*/ 1971675 w 7239000"/>
              <a:gd name="connsiteY16" fmla="*/ 2481305 h 3278547"/>
              <a:gd name="connsiteX17" fmla="*/ 2599373 w 7239000"/>
              <a:gd name="connsiteY17" fmla="*/ 2725146 h 3278547"/>
              <a:gd name="connsiteX18" fmla="*/ 2138363 w 7239000"/>
              <a:gd name="connsiteY18" fmla="*/ 1002073 h 3278547"/>
              <a:gd name="connsiteX19" fmla="*/ 2122170 w 7239000"/>
              <a:gd name="connsiteY19" fmla="*/ 967783 h 3278547"/>
              <a:gd name="connsiteX20" fmla="*/ 2116455 w 7239000"/>
              <a:gd name="connsiteY20" fmla="*/ 955400 h 3278547"/>
              <a:gd name="connsiteX21" fmla="*/ 2126933 w 7239000"/>
              <a:gd name="connsiteY21" fmla="*/ 945875 h 3278547"/>
              <a:gd name="connsiteX22" fmla="*/ 2152650 w 7239000"/>
              <a:gd name="connsiteY22" fmla="*/ 922063 h 3278547"/>
              <a:gd name="connsiteX23" fmla="*/ 2890838 w 7239000"/>
              <a:gd name="connsiteY23" fmla="*/ 369613 h 3278547"/>
              <a:gd name="connsiteX24" fmla="*/ 4248150 w 7239000"/>
              <a:gd name="connsiteY24" fmla="*/ 2900 h 3278547"/>
              <a:gd name="connsiteX25" fmla="*/ 4252913 w 7239000"/>
              <a:gd name="connsiteY25" fmla="*/ 2900 h 3278547"/>
              <a:gd name="connsiteX26" fmla="*/ 4252913 w 7239000"/>
              <a:gd name="connsiteY26" fmla="*/ 2900 h 3278547"/>
              <a:gd name="connsiteX27" fmla="*/ 6590348 w 7239000"/>
              <a:gd name="connsiteY27" fmla="*/ 2310808 h 3278547"/>
              <a:gd name="connsiteX28" fmla="*/ 7239000 w 7239000"/>
              <a:gd name="connsiteY28" fmla="*/ 3249021 h 3278547"/>
              <a:gd name="connsiteX29" fmla="*/ 7215188 w 7239000"/>
              <a:gd name="connsiteY29" fmla="*/ 3278548 h 327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39000" h="3278547">
                <a:moveTo>
                  <a:pt x="7215188" y="3278548"/>
                </a:moveTo>
                <a:cubicBezTo>
                  <a:pt x="7036118" y="3138530"/>
                  <a:pt x="6814185" y="2764198"/>
                  <a:pt x="6557010" y="2329858"/>
                </a:cubicBezTo>
                <a:cubicBezTo>
                  <a:pt x="5998845" y="1386883"/>
                  <a:pt x="5233988" y="96245"/>
                  <a:pt x="4255770" y="41000"/>
                </a:cubicBezTo>
                <a:lnTo>
                  <a:pt x="4255770" y="41000"/>
                </a:lnTo>
                <a:lnTo>
                  <a:pt x="4247198" y="40048"/>
                </a:lnTo>
                <a:cubicBezTo>
                  <a:pt x="4246245" y="40048"/>
                  <a:pt x="4245293" y="40048"/>
                  <a:pt x="4245293" y="40048"/>
                </a:cubicBezTo>
                <a:cubicBezTo>
                  <a:pt x="3781425" y="14330"/>
                  <a:pt x="3046095" y="151490"/>
                  <a:pt x="2178368" y="949685"/>
                </a:cubicBezTo>
                <a:cubicBezTo>
                  <a:pt x="2172653" y="955400"/>
                  <a:pt x="2166938" y="960163"/>
                  <a:pt x="2162175" y="963973"/>
                </a:cubicBezTo>
                <a:cubicBezTo>
                  <a:pt x="2165033" y="970640"/>
                  <a:pt x="2168843" y="977308"/>
                  <a:pt x="2172653" y="985880"/>
                </a:cubicBezTo>
                <a:cubicBezTo>
                  <a:pt x="2486025" y="1663108"/>
                  <a:pt x="2820353" y="2519405"/>
                  <a:pt x="2628900" y="2749910"/>
                </a:cubicBezTo>
                <a:cubicBezTo>
                  <a:pt x="2499360" y="2905168"/>
                  <a:pt x="2245043" y="2723240"/>
                  <a:pt x="1949768" y="2512738"/>
                </a:cubicBezTo>
                <a:cubicBezTo>
                  <a:pt x="1655445" y="2302235"/>
                  <a:pt x="1322070" y="2064110"/>
                  <a:pt x="1019175" y="2072683"/>
                </a:cubicBezTo>
                <a:cubicBezTo>
                  <a:pt x="422910" y="2089828"/>
                  <a:pt x="40005" y="3257593"/>
                  <a:pt x="36195" y="3269023"/>
                </a:cubicBezTo>
                <a:lnTo>
                  <a:pt x="0" y="3257593"/>
                </a:lnTo>
                <a:cubicBezTo>
                  <a:pt x="953" y="3254735"/>
                  <a:pt x="98108" y="2953746"/>
                  <a:pt x="270510" y="2655613"/>
                </a:cubicBezTo>
                <a:cubicBezTo>
                  <a:pt x="503873" y="2250800"/>
                  <a:pt x="755333" y="2042203"/>
                  <a:pt x="1018223" y="2034583"/>
                </a:cubicBezTo>
                <a:cubicBezTo>
                  <a:pt x="1334453" y="2026010"/>
                  <a:pt x="1672590" y="2267945"/>
                  <a:pt x="1971675" y="2481305"/>
                </a:cubicBezTo>
                <a:cubicBezTo>
                  <a:pt x="2250758" y="2681330"/>
                  <a:pt x="2492693" y="2853733"/>
                  <a:pt x="2599373" y="2725146"/>
                </a:cubicBezTo>
                <a:cubicBezTo>
                  <a:pt x="2739390" y="2557505"/>
                  <a:pt x="2575560" y="1945048"/>
                  <a:pt x="2138363" y="1002073"/>
                </a:cubicBezTo>
                <a:cubicBezTo>
                  <a:pt x="2131695" y="986833"/>
                  <a:pt x="2125980" y="975403"/>
                  <a:pt x="2122170" y="967783"/>
                </a:cubicBezTo>
                <a:lnTo>
                  <a:pt x="2116455" y="955400"/>
                </a:lnTo>
                <a:lnTo>
                  <a:pt x="2126933" y="945875"/>
                </a:lnTo>
                <a:cubicBezTo>
                  <a:pt x="2133600" y="939208"/>
                  <a:pt x="2143125" y="931588"/>
                  <a:pt x="2152650" y="922063"/>
                </a:cubicBezTo>
                <a:cubicBezTo>
                  <a:pt x="2253615" y="828718"/>
                  <a:pt x="2522220" y="582020"/>
                  <a:pt x="2890838" y="369613"/>
                </a:cubicBezTo>
                <a:cubicBezTo>
                  <a:pt x="3353753" y="101960"/>
                  <a:pt x="3810000" y="-20912"/>
                  <a:pt x="4248150" y="2900"/>
                </a:cubicBezTo>
                <a:lnTo>
                  <a:pt x="4252913" y="2900"/>
                </a:lnTo>
                <a:lnTo>
                  <a:pt x="4252913" y="2900"/>
                </a:lnTo>
                <a:cubicBezTo>
                  <a:pt x="5253990" y="55288"/>
                  <a:pt x="6026468" y="1359260"/>
                  <a:pt x="6590348" y="2310808"/>
                </a:cubicBezTo>
                <a:cubicBezTo>
                  <a:pt x="6845618" y="2741338"/>
                  <a:pt x="7065645" y="3113765"/>
                  <a:pt x="7239000" y="3249021"/>
                </a:cubicBezTo>
                <a:lnTo>
                  <a:pt x="7215188" y="3278548"/>
                </a:lnTo>
                <a:close/>
              </a:path>
            </a:pathLst>
          </a:custGeom>
          <a:gradFill>
            <a:gsLst>
              <a:gs pos="63000">
                <a:schemeClr val="accent2">
                  <a:alpha val="0"/>
                </a:schemeClr>
              </a:gs>
              <a:gs pos="12000">
                <a:schemeClr val="accent2">
                  <a:alpha val="0"/>
                </a:schemeClr>
              </a:gs>
              <a:gs pos="39000">
                <a:srgbClr val="12ABDB"/>
              </a:gs>
            </a:gsLst>
            <a:lin ang="540000" scaled="0"/>
          </a:gradFill>
          <a:ln w="9525" cap="flat">
            <a:noFill/>
            <a:prstDash val="solid"/>
            <a:miter/>
          </a:ln>
        </p:spPr>
        <p:txBody>
          <a:bodyPr rtlCol="0" anchor="ctr"/>
          <a:lstStyle/>
          <a:p>
            <a:endParaRPr lang="en-GB" dirty="0"/>
          </a:p>
        </p:txBody>
      </p:sp>
      <p:sp>
        <p:nvSpPr>
          <p:cNvPr id="54" name="ZoneTexte 54">
            <a:extLst>
              <a:ext uri="{FF2B5EF4-FFF2-40B4-BE49-F238E27FC236}">
                <a16:creationId xmlns:a16="http://schemas.microsoft.com/office/drawing/2014/main" id="{709C78D5-9428-4422-B036-C9A48E762178}"/>
              </a:ext>
            </a:extLst>
          </p:cNvPr>
          <p:cNvSpPr txBox="1"/>
          <p:nvPr/>
        </p:nvSpPr>
        <p:spPr>
          <a:xfrm>
            <a:off x="3914658" y="1509293"/>
            <a:ext cx="7717810" cy="830997"/>
          </a:xfrm>
          <a:prstGeom prst="rect">
            <a:avLst/>
          </a:prstGeom>
          <a:noFill/>
        </p:spPr>
        <p:txBody>
          <a:bodyPr wrap="square" rtlCol="0">
            <a:spAutoFit/>
          </a:bodyPr>
          <a:lstStyle/>
          <a:p>
            <a:pPr>
              <a:spcBef>
                <a:spcPts val="100"/>
              </a:spcBef>
              <a:spcAft>
                <a:spcPts val="600"/>
              </a:spcAft>
            </a:pPr>
            <a:r>
              <a:rPr lang="en-US" sz="1600" b="1" dirty="0">
                <a:cs typeface="Segoe UI" panose="020B0502040204020203" pitchFamily="34" charset="0"/>
              </a:rPr>
              <a:t>Capgemini Proposes BOT model for providing resources  with below details on T&amp;M basis. Financial amount may vary slightly based on final selection of resources and UBS levels.</a:t>
            </a:r>
          </a:p>
        </p:txBody>
      </p:sp>
      <p:graphicFrame>
        <p:nvGraphicFramePr>
          <p:cNvPr id="58" name="Table 61">
            <a:extLst>
              <a:ext uri="{FF2B5EF4-FFF2-40B4-BE49-F238E27FC236}">
                <a16:creationId xmlns:a16="http://schemas.microsoft.com/office/drawing/2014/main" id="{448A77BF-A735-5067-BAB5-05A5AC249960}"/>
              </a:ext>
            </a:extLst>
          </p:cNvPr>
          <p:cNvGraphicFramePr>
            <a:graphicFrameLocks noGrp="1"/>
          </p:cNvGraphicFramePr>
          <p:nvPr>
            <p:extLst>
              <p:ext uri="{D42A27DB-BD31-4B8C-83A1-F6EECF244321}">
                <p14:modId xmlns:p14="http://schemas.microsoft.com/office/powerpoint/2010/main" val="2973813426"/>
              </p:ext>
            </p:extLst>
          </p:nvPr>
        </p:nvGraphicFramePr>
        <p:xfrm>
          <a:off x="4150360" y="2788646"/>
          <a:ext cx="6096000" cy="10109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436625730"/>
                    </a:ext>
                  </a:extLst>
                </a:gridCol>
                <a:gridCol w="1524000">
                  <a:extLst>
                    <a:ext uri="{9D8B030D-6E8A-4147-A177-3AD203B41FA5}">
                      <a16:colId xmlns:a16="http://schemas.microsoft.com/office/drawing/2014/main" val="1015037984"/>
                    </a:ext>
                  </a:extLst>
                </a:gridCol>
                <a:gridCol w="1524000">
                  <a:extLst>
                    <a:ext uri="{9D8B030D-6E8A-4147-A177-3AD203B41FA5}">
                      <a16:colId xmlns:a16="http://schemas.microsoft.com/office/drawing/2014/main" val="824702765"/>
                    </a:ext>
                  </a:extLst>
                </a:gridCol>
                <a:gridCol w="1524000">
                  <a:extLst>
                    <a:ext uri="{9D8B030D-6E8A-4147-A177-3AD203B41FA5}">
                      <a16:colId xmlns:a16="http://schemas.microsoft.com/office/drawing/2014/main" val="3669074134"/>
                    </a:ext>
                  </a:extLst>
                </a:gridCol>
              </a:tblGrid>
              <a:tr h="370840">
                <a:tc>
                  <a:txBody>
                    <a:bodyPr/>
                    <a:lstStyle/>
                    <a:p>
                      <a:pPr algn="ctr"/>
                      <a:r>
                        <a:rPr lang="en-GB"/>
                        <a:t>Location</a:t>
                      </a:r>
                      <a:endParaRPr lang="en-US" dirty="0"/>
                    </a:p>
                  </a:txBody>
                  <a:tcPr/>
                </a:tc>
                <a:tc>
                  <a:txBody>
                    <a:bodyPr/>
                    <a:lstStyle/>
                    <a:p>
                      <a:pPr algn="ctr"/>
                      <a:r>
                        <a:rPr lang="en-GB"/>
                        <a:t>Total # Of Resources</a:t>
                      </a:r>
                      <a:endParaRPr lang="en-US" dirty="0"/>
                    </a:p>
                  </a:txBody>
                  <a:tcPr/>
                </a:tc>
                <a:tc>
                  <a:txBody>
                    <a:bodyPr/>
                    <a:lstStyle/>
                    <a:p>
                      <a:pPr algn="ctr"/>
                      <a:r>
                        <a:rPr lang="en-GB"/>
                        <a:t>Duration</a:t>
                      </a:r>
                      <a:endParaRPr lang="en-US" dirty="0"/>
                    </a:p>
                  </a:txBody>
                  <a:tcPr/>
                </a:tc>
                <a:tc>
                  <a:txBody>
                    <a:bodyPr/>
                    <a:lstStyle/>
                    <a:p>
                      <a:pPr algn="ctr"/>
                      <a:r>
                        <a:rPr lang="en-GB"/>
                        <a:t>Price (USD)</a:t>
                      </a:r>
                      <a:endParaRPr lang="en-US" dirty="0"/>
                    </a:p>
                  </a:txBody>
                  <a:tcPr/>
                </a:tc>
                <a:extLst>
                  <a:ext uri="{0D108BD9-81ED-4DB2-BD59-A6C34878D82A}">
                    <a16:rowId xmlns:a16="http://schemas.microsoft.com/office/drawing/2014/main" val="1312344988"/>
                  </a:ext>
                </a:extLst>
              </a:tr>
              <a:tr h="370840">
                <a:tc>
                  <a:txBody>
                    <a:bodyPr/>
                    <a:lstStyle/>
                    <a:p>
                      <a:pPr algn="ctr"/>
                      <a:r>
                        <a:rPr lang="en-GB"/>
                        <a:t>India</a:t>
                      </a:r>
                      <a:endParaRPr lang="en-US" dirty="0"/>
                    </a:p>
                  </a:txBody>
                  <a:tcPr/>
                </a:tc>
                <a:tc>
                  <a:txBody>
                    <a:bodyPr/>
                    <a:lstStyle/>
                    <a:p>
                      <a:pPr algn="ctr"/>
                      <a:r>
                        <a:rPr lang="en-GB"/>
                        <a:t>40</a:t>
                      </a:r>
                      <a:endParaRPr lang="en-US" dirty="0"/>
                    </a:p>
                  </a:txBody>
                  <a:tcPr/>
                </a:tc>
                <a:tc>
                  <a:txBody>
                    <a:bodyPr/>
                    <a:lstStyle/>
                    <a:p>
                      <a:pPr algn="ctr"/>
                      <a:r>
                        <a:rPr lang="en-GB" dirty="0"/>
                        <a:t>12 Months</a:t>
                      </a:r>
                      <a:endParaRPr lang="en-US" dirty="0"/>
                    </a:p>
                  </a:txBody>
                  <a:tcPr/>
                </a:tc>
                <a:tc>
                  <a:txBody>
                    <a:bodyPr/>
                    <a:lstStyle/>
                    <a:p>
                      <a:pPr algn="ctr"/>
                      <a:r>
                        <a:rPr lang="en-GB" sz="1800" dirty="0"/>
                        <a:t>$ 2,112,768</a:t>
                      </a:r>
                      <a:endParaRPr lang="en-US" dirty="0"/>
                    </a:p>
                  </a:txBody>
                  <a:tcPr/>
                </a:tc>
                <a:extLst>
                  <a:ext uri="{0D108BD9-81ED-4DB2-BD59-A6C34878D82A}">
                    <a16:rowId xmlns:a16="http://schemas.microsoft.com/office/drawing/2014/main" val="3284379984"/>
                  </a:ext>
                </a:extLst>
              </a:tr>
            </a:tbl>
          </a:graphicData>
        </a:graphic>
      </p:graphicFrame>
      <p:sp>
        <p:nvSpPr>
          <p:cNvPr id="57" name="Title 17">
            <a:extLst>
              <a:ext uri="{FF2B5EF4-FFF2-40B4-BE49-F238E27FC236}">
                <a16:creationId xmlns:a16="http://schemas.microsoft.com/office/drawing/2014/main" id="{5E45C679-ADCB-99B4-ECFA-EF8FCD5381D9}"/>
              </a:ext>
            </a:extLst>
          </p:cNvPr>
          <p:cNvSpPr>
            <a:spLocks noGrp="1"/>
          </p:cNvSpPr>
          <p:nvPr>
            <p:ph type="title"/>
          </p:nvPr>
        </p:nvSpPr>
        <p:spPr>
          <a:xfrm>
            <a:off x="417513" y="277540"/>
            <a:ext cx="10947772" cy="716711"/>
          </a:xfrm>
        </p:spPr>
        <p:txBody>
          <a:bodyPr/>
          <a:lstStyle/>
          <a:p>
            <a:r>
              <a:rPr lang="en-IN" dirty="0"/>
              <a:t>commercial</a:t>
            </a:r>
          </a:p>
        </p:txBody>
      </p:sp>
      <p:grpSp>
        <p:nvGrpSpPr>
          <p:cNvPr id="59" name="Group 58">
            <a:extLst>
              <a:ext uri="{FF2B5EF4-FFF2-40B4-BE49-F238E27FC236}">
                <a16:creationId xmlns:a16="http://schemas.microsoft.com/office/drawing/2014/main" id="{34BACC82-E9AA-A87A-D1D9-310120DEFDB6}"/>
              </a:ext>
            </a:extLst>
          </p:cNvPr>
          <p:cNvGrpSpPr/>
          <p:nvPr/>
        </p:nvGrpSpPr>
        <p:grpSpPr>
          <a:xfrm>
            <a:off x="0" y="-2"/>
            <a:ext cx="396907" cy="1075498"/>
            <a:chOff x="29091" y="75812"/>
            <a:chExt cx="345559" cy="666267"/>
          </a:xfrm>
          <a:solidFill>
            <a:srgbClr val="BA2980"/>
          </a:solidFill>
        </p:grpSpPr>
        <p:sp>
          <p:nvSpPr>
            <p:cNvPr id="60" name="Rectangle 59">
              <a:extLst>
                <a:ext uri="{FF2B5EF4-FFF2-40B4-BE49-F238E27FC236}">
                  <a16:creationId xmlns:a16="http://schemas.microsoft.com/office/drawing/2014/main" id="{062EE7AF-A86B-FE66-4A0C-F05F45AEA22D}"/>
                </a:ext>
              </a:extLst>
            </p:cNvPr>
            <p:cNvSpPr/>
            <p:nvPr/>
          </p:nvSpPr>
          <p:spPr>
            <a:xfrm>
              <a:off x="29091" y="75812"/>
              <a:ext cx="343694" cy="666267"/>
            </a:xfrm>
            <a:prstGeom prst="rect">
              <a:avLst/>
            </a:prstGeom>
            <a:solidFill>
              <a:srgbClr val="55104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5" tIns="36005" rIns="36005" bIns="36005" rtlCol="0" anchor="b"/>
            <a:lstStyle/>
            <a:p>
              <a:pPr algn="ctr"/>
              <a:r>
                <a:rPr lang="en-US" sz="2000" b="1" dirty="0"/>
                <a:t>08</a:t>
              </a:r>
              <a:br>
                <a:rPr lang="en-US" b="1" dirty="0"/>
              </a:br>
              <a:endParaRPr lang="en-US" sz="800" b="1" dirty="0"/>
            </a:p>
          </p:txBody>
        </p:sp>
        <p:sp>
          <p:nvSpPr>
            <p:cNvPr id="61" name="TextBox 60">
              <a:extLst>
                <a:ext uri="{FF2B5EF4-FFF2-40B4-BE49-F238E27FC236}">
                  <a16:creationId xmlns:a16="http://schemas.microsoft.com/office/drawing/2014/main" id="{59449326-EA9F-DDD8-225B-14849C4DF672}"/>
                </a:ext>
              </a:extLst>
            </p:cNvPr>
            <p:cNvSpPr txBox="1"/>
            <p:nvPr/>
          </p:nvSpPr>
          <p:spPr>
            <a:xfrm>
              <a:off x="30956" y="365055"/>
              <a:ext cx="343694" cy="76267"/>
            </a:xfrm>
            <a:prstGeom prst="rect">
              <a:avLst/>
            </a:prstGeom>
            <a:noFill/>
          </p:spPr>
          <p:txBody>
            <a:bodyPr wrap="square" lIns="0" tIns="0" rIns="0" bIns="0" rtlCol="0">
              <a:spAutoFit/>
            </a:bodyPr>
            <a:lstStyle/>
            <a:p>
              <a:pPr algn="ctr"/>
              <a:endParaRPr lang="en-US" sz="800" b="1" dirty="0">
                <a:solidFill>
                  <a:schemeClr val="bg1"/>
                </a:solidFill>
              </a:endParaRPr>
            </a:p>
          </p:txBody>
        </p:sp>
      </p:grpSp>
    </p:spTree>
    <p:extLst>
      <p:ext uri="{BB962C8B-B14F-4D97-AF65-F5344CB8AC3E}">
        <p14:creationId xmlns:p14="http://schemas.microsoft.com/office/powerpoint/2010/main" val="1600583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9B2D289-1236-364B-9E53-7DF05CDFC930}"/>
              </a:ext>
            </a:extLst>
          </p:cNvPr>
          <p:cNvSpPr>
            <a:spLocks noGrp="1"/>
          </p:cNvSpPr>
          <p:nvPr>
            <p:ph type="title" idx="4294967295"/>
          </p:nvPr>
        </p:nvSpPr>
        <p:spPr>
          <a:xfrm>
            <a:off x="6536184" y="2939130"/>
            <a:ext cx="2219960" cy="2296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Ubuntu" panose="020B0504030602030204" pitchFamily="34" charset="0"/>
                <a:ea typeface="+mn-ea"/>
                <a:cs typeface="+mn-cs"/>
              </a:rPr>
              <a:t>About Capgemini</a:t>
            </a:r>
          </a:p>
        </p:txBody>
      </p:sp>
    </p:spTree>
    <p:extLst>
      <p:ext uri="{BB962C8B-B14F-4D97-AF65-F5344CB8AC3E}">
        <p14:creationId xmlns:p14="http://schemas.microsoft.com/office/powerpoint/2010/main" val="903015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Freeform 9">
            <a:extLst>
              <a:ext uri="{FF2B5EF4-FFF2-40B4-BE49-F238E27FC236}">
                <a16:creationId xmlns:a16="http://schemas.microsoft.com/office/drawing/2014/main" id="{0C3333D8-CD3F-4625-8C71-321DFDDA2307}"/>
              </a:ext>
            </a:extLst>
          </p:cNvPr>
          <p:cNvSpPr>
            <a:spLocks/>
          </p:cNvSpPr>
          <p:nvPr/>
        </p:nvSpPr>
        <p:spPr bwMode="auto">
          <a:xfrm>
            <a:off x="-1" y="-48126"/>
            <a:ext cx="4593265" cy="6278555"/>
          </a:xfrm>
          <a:custGeom>
            <a:avLst/>
            <a:gdLst>
              <a:gd name="T0" fmla="*/ 1187 w 1187"/>
              <a:gd name="T1" fmla="*/ 0 h 1623"/>
              <a:gd name="T2" fmla="*/ 0 w 1187"/>
              <a:gd name="T3" fmla="*/ 0 h 1623"/>
              <a:gd name="T4" fmla="*/ 0 w 1187"/>
              <a:gd name="T5" fmla="*/ 1623 h 1623"/>
              <a:gd name="T6" fmla="*/ 64 w 1187"/>
              <a:gd name="T7" fmla="*/ 1578 h 1623"/>
              <a:gd name="T8" fmla="*/ 407 w 1187"/>
              <a:gd name="T9" fmla="*/ 1054 h 1623"/>
              <a:gd name="T10" fmla="*/ 1129 w 1187"/>
              <a:gd name="T11" fmla="*/ 401 h 1623"/>
              <a:gd name="T12" fmla="*/ 1132 w 1187"/>
              <a:gd name="T13" fmla="*/ 401 h 1623"/>
              <a:gd name="T14" fmla="*/ 1187 w 1187"/>
              <a:gd name="T15" fmla="*/ 0 h 1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7" h="1623">
                <a:moveTo>
                  <a:pt x="1187" y="0"/>
                </a:moveTo>
                <a:cubicBezTo>
                  <a:pt x="0" y="0"/>
                  <a:pt x="0" y="0"/>
                  <a:pt x="0" y="0"/>
                </a:cubicBezTo>
                <a:cubicBezTo>
                  <a:pt x="0" y="1623"/>
                  <a:pt x="0" y="1623"/>
                  <a:pt x="0" y="1623"/>
                </a:cubicBezTo>
                <a:cubicBezTo>
                  <a:pt x="22" y="1610"/>
                  <a:pt x="44" y="1595"/>
                  <a:pt x="64" y="1578"/>
                </a:cubicBezTo>
                <a:cubicBezTo>
                  <a:pt x="206" y="1462"/>
                  <a:pt x="301" y="1259"/>
                  <a:pt x="407" y="1054"/>
                </a:cubicBezTo>
                <a:cubicBezTo>
                  <a:pt x="564" y="748"/>
                  <a:pt x="744" y="438"/>
                  <a:pt x="1129" y="401"/>
                </a:cubicBezTo>
                <a:cubicBezTo>
                  <a:pt x="1130" y="401"/>
                  <a:pt x="1131" y="401"/>
                  <a:pt x="1132" y="401"/>
                </a:cubicBezTo>
                <a:cubicBezTo>
                  <a:pt x="1167" y="249"/>
                  <a:pt x="1183" y="115"/>
                  <a:pt x="1187" y="0"/>
                </a:cubicBezTo>
              </a:path>
            </a:pathLst>
          </a:custGeom>
          <a:solidFill>
            <a:schemeClr val="bg2"/>
          </a:solidFill>
          <a:ln>
            <a:noFill/>
          </a:ln>
        </p:spPr>
        <p:txBody>
          <a:bodyPr vert="horz" wrap="square" lIns="51435" tIns="25718" rIns="51435" bIns="25718" numCol="1" anchor="t" anchorCtr="0" compatLnSpc="1">
            <a:prstTxWarp prst="textNoShape">
              <a:avLst/>
            </a:prstTxWarp>
          </a:bodyPr>
          <a:lstStyle/>
          <a:p>
            <a:endParaRPr lang="en-US" sz="1013">
              <a:solidFill>
                <a:srgbClr val="000000"/>
              </a:solidFill>
            </a:endParaRPr>
          </a:p>
        </p:txBody>
      </p:sp>
      <p:sp>
        <p:nvSpPr>
          <p:cNvPr id="5" name="Rectangle 4">
            <a:extLst>
              <a:ext uri="{FF2B5EF4-FFF2-40B4-BE49-F238E27FC236}">
                <a16:creationId xmlns:a16="http://schemas.microsoft.com/office/drawing/2014/main" id="{B35B835A-E90C-4607-8BF3-AE69FB0990DB}"/>
              </a:ext>
            </a:extLst>
          </p:cNvPr>
          <p:cNvSpPr/>
          <p:nvPr/>
        </p:nvSpPr>
        <p:spPr>
          <a:xfrm>
            <a:off x="4829022" y="256927"/>
            <a:ext cx="2955326" cy="719108"/>
          </a:xfrm>
          <a:prstGeom prst="rect">
            <a:avLst/>
          </a:prstGeom>
        </p:spPr>
        <p:txBody>
          <a:bodyPr wrap="square">
            <a:spAutoFit/>
          </a:bodyPr>
          <a:lstStyle/>
          <a:p>
            <a:pPr>
              <a:lnSpc>
                <a:spcPts val="5300"/>
              </a:lnSpc>
            </a:pPr>
            <a:r>
              <a:rPr lang="en-US" sz="4400" b="1">
                <a:solidFill>
                  <a:schemeClr val="accent2"/>
                </a:solidFill>
              </a:rPr>
              <a:t>AGENDA</a:t>
            </a:r>
          </a:p>
        </p:txBody>
      </p:sp>
      <p:cxnSp>
        <p:nvCxnSpPr>
          <p:cNvPr id="6" name="Straight Connector 5">
            <a:extLst>
              <a:ext uri="{FF2B5EF4-FFF2-40B4-BE49-F238E27FC236}">
                <a16:creationId xmlns:a16="http://schemas.microsoft.com/office/drawing/2014/main" id="{41C08E9F-C7C9-443D-95B7-17461FBD43AF}"/>
              </a:ext>
            </a:extLst>
          </p:cNvPr>
          <p:cNvCxnSpPr>
            <a:cxnSpLocks/>
          </p:cNvCxnSpPr>
          <p:nvPr/>
        </p:nvCxnSpPr>
        <p:spPr>
          <a:xfrm>
            <a:off x="5961020" y="1062181"/>
            <a:ext cx="9372" cy="5012274"/>
          </a:xfrm>
          <a:prstGeom prst="line">
            <a:avLst/>
          </a:prstGeom>
          <a:ln w="3175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9A6AB5A-2885-4AC9-9D01-D3C46851CEF2}"/>
              </a:ext>
            </a:extLst>
          </p:cNvPr>
          <p:cNvSpPr/>
          <p:nvPr/>
        </p:nvSpPr>
        <p:spPr>
          <a:xfrm>
            <a:off x="6082940" y="1206945"/>
            <a:ext cx="591829" cy="338554"/>
          </a:xfrm>
          <a:prstGeom prst="rect">
            <a:avLst/>
          </a:prstGeom>
        </p:spPr>
        <p:txBody>
          <a:bodyPr wrap="none" anchor="ctr">
            <a:spAutoFit/>
          </a:bodyPr>
          <a:lstStyle/>
          <a:p>
            <a:r>
              <a:rPr lang="en-US" sz="1600" b="1" dirty="0"/>
              <a:t>ASK</a:t>
            </a:r>
          </a:p>
        </p:txBody>
      </p:sp>
      <p:sp>
        <p:nvSpPr>
          <p:cNvPr id="8" name="Rectangle 7">
            <a:extLst>
              <a:ext uri="{FF2B5EF4-FFF2-40B4-BE49-F238E27FC236}">
                <a16:creationId xmlns:a16="http://schemas.microsoft.com/office/drawing/2014/main" id="{455632ED-8304-49C8-BB88-AB0FB972212A}"/>
              </a:ext>
            </a:extLst>
          </p:cNvPr>
          <p:cNvSpPr/>
          <p:nvPr/>
        </p:nvSpPr>
        <p:spPr>
          <a:xfrm>
            <a:off x="5252336" y="1176166"/>
            <a:ext cx="548640" cy="400110"/>
          </a:xfrm>
          <a:prstGeom prst="rect">
            <a:avLst/>
          </a:prstGeom>
        </p:spPr>
        <p:txBody>
          <a:bodyPr wrap="square" anchor="ctr" anchorCtr="0">
            <a:spAutoFit/>
          </a:bodyPr>
          <a:lstStyle/>
          <a:p>
            <a:pPr algn="ctr"/>
            <a:r>
              <a:rPr lang="en-US" sz="2000" b="1">
                <a:solidFill>
                  <a:schemeClr val="accent2"/>
                </a:solidFill>
              </a:rPr>
              <a:t>01</a:t>
            </a:r>
          </a:p>
        </p:txBody>
      </p:sp>
      <p:sp>
        <p:nvSpPr>
          <p:cNvPr id="19" name="Isosceles Triangle 18">
            <a:extLst>
              <a:ext uri="{FF2B5EF4-FFF2-40B4-BE49-F238E27FC236}">
                <a16:creationId xmlns:a16="http://schemas.microsoft.com/office/drawing/2014/main" id="{239D90ED-2186-4E41-BE2E-22EB5999DEC0}"/>
              </a:ext>
            </a:extLst>
          </p:cNvPr>
          <p:cNvSpPr/>
          <p:nvPr/>
        </p:nvSpPr>
        <p:spPr>
          <a:xfrm rot="5400000">
            <a:off x="5921603" y="1329162"/>
            <a:ext cx="191697" cy="9411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A1FAD85-D225-459E-80E5-0CFC67BA2C98}"/>
              </a:ext>
            </a:extLst>
          </p:cNvPr>
          <p:cNvSpPr/>
          <p:nvPr/>
        </p:nvSpPr>
        <p:spPr>
          <a:xfrm>
            <a:off x="6082940" y="1830807"/>
            <a:ext cx="2903359" cy="338554"/>
          </a:xfrm>
          <a:prstGeom prst="rect">
            <a:avLst/>
          </a:prstGeom>
        </p:spPr>
        <p:txBody>
          <a:bodyPr wrap="none" anchor="ctr">
            <a:spAutoFit/>
          </a:bodyPr>
          <a:lstStyle/>
          <a:p>
            <a:r>
              <a:rPr lang="en-US" sz="1600" b="1" dirty="0"/>
              <a:t>Build, Operate and Transfer</a:t>
            </a:r>
            <a:endParaRPr lang="en-US" sz="1050" dirty="0">
              <a:solidFill>
                <a:schemeClr val="bg2">
                  <a:lumMod val="75000"/>
                </a:schemeClr>
              </a:solidFill>
            </a:endParaRPr>
          </a:p>
        </p:txBody>
      </p:sp>
      <p:sp>
        <p:nvSpPr>
          <p:cNvPr id="10" name="Rectangle 9">
            <a:extLst>
              <a:ext uri="{FF2B5EF4-FFF2-40B4-BE49-F238E27FC236}">
                <a16:creationId xmlns:a16="http://schemas.microsoft.com/office/drawing/2014/main" id="{E5059DC5-DE3A-46E1-B791-85B08557BDF4}"/>
              </a:ext>
            </a:extLst>
          </p:cNvPr>
          <p:cNvSpPr/>
          <p:nvPr/>
        </p:nvSpPr>
        <p:spPr>
          <a:xfrm>
            <a:off x="5252336" y="1800028"/>
            <a:ext cx="548640" cy="400110"/>
          </a:xfrm>
          <a:prstGeom prst="rect">
            <a:avLst/>
          </a:prstGeom>
        </p:spPr>
        <p:txBody>
          <a:bodyPr wrap="square" anchor="ctr" anchorCtr="0">
            <a:spAutoFit/>
          </a:bodyPr>
          <a:lstStyle/>
          <a:p>
            <a:pPr algn="ctr"/>
            <a:r>
              <a:rPr lang="en-US" sz="2000" b="1">
                <a:solidFill>
                  <a:schemeClr val="accent2"/>
                </a:solidFill>
              </a:rPr>
              <a:t>02</a:t>
            </a:r>
          </a:p>
        </p:txBody>
      </p:sp>
      <p:sp>
        <p:nvSpPr>
          <p:cNvPr id="20" name="Isosceles Triangle 19">
            <a:extLst>
              <a:ext uri="{FF2B5EF4-FFF2-40B4-BE49-F238E27FC236}">
                <a16:creationId xmlns:a16="http://schemas.microsoft.com/office/drawing/2014/main" id="{49B2CBCF-C9EF-421F-B229-FB1D95D65487}"/>
              </a:ext>
            </a:extLst>
          </p:cNvPr>
          <p:cNvSpPr/>
          <p:nvPr/>
        </p:nvSpPr>
        <p:spPr>
          <a:xfrm rot="5400000">
            <a:off x="5921603" y="1953024"/>
            <a:ext cx="191697" cy="9411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F0E5DA-8A3C-4AEE-ACA8-81368E422DE0}"/>
              </a:ext>
            </a:extLst>
          </p:cNvPr>
          <p:cNvSpPr/>
          <p:nvPr/>
        </p:nvSpPr>
        <p:spPr>
          <a:xfrm>
            <a:off x="6082940" y="2454669"/>
            <a:ext cx="2331087" cy="338554"/>
          </a:xfrm>
          <a:prstGeom prst="rect">
            <a:avLst/>
          </a:prstGeom>
        </p:spPr>
        <p:txBody>
          <a:bodyPr wrap="none" anchor="ctr">
            <a:spAutoFit/>
          </a:bodyPr>
          <a:lstStyle/>
          <a:p>
            <a:r>
              <a:rPr lang="en-US" sz="1600" b="1" dirty="0"/>
              <a:t>Resource Distribution</a:t>
            </a:r>
            <a:endParaRPr lang="en-US" sz="1600" b="1" dirty="0">
              <a:ea typeface="Calibri" panose="020F0502020204030204" pitchFamily="34" charset="0"/>
            </a:endParaRPr>
          </a:p>
        </p:txBody>
      </p:sp>
      <p:sp>
        <p:nvSpPr>
          <p:cNvPr id="12" name="Rectangle 11">
            <a:extLst>
              <a:ext uri="{FF2B5EF4-FFF2-40B4-BE49-F238E27FC236}">
                <a16:creationId xmlns:a16="http://schemas.microsoft.com/office/drawing/2014/main" id="{139B0757-B78C-47D3-B72C-6FBF8FC2CA14}"/>
              </a:ext>
            </a:extLst>
          </p:cNvPr>
          <p:cNvSpPr/>
          <p:nvPr/>
        </p:nvSpPr>
        <p:spPr>
          <a:xfrm>
            <a:off x="5252336" y="2423890"/>
            <a:ext cx="548640" cy="400110"/>
          </a:xfrm>
          <a:prstGeom prst="rect">
            <a:avLst/>
          </a:prstGeom>
        </p:spPr>
        <p:txBody>
          <a:bodyPr wrap="square" anchor="ctr" anchorCtr="0">
            <a:spAutoFit/>
          </a:bodyPr>
          <a:lstStyle/>
          <a:p>
            <a:pPr algn="ctr"/>
            <a:r>
              <a:rPr lang="en-US" sz="2000" b="1">
                <a:solidFill>
                  <a:schemeClr val="accent2"/>
                </a:solidFill>
              </a:rPr>
              <a:t>03</a:t>
            </a:r>
          </a:p>
        </p:txBody>
      </p:sp>
      <p:sp>
        <p:nvSpPr>
          <p:cNvPr id="21" name="Isosceles Triangle 20">
            <a:extLst>
              <a:ext uri="{FF2B5EF4-FFF2-40B4-BE49-F238E27FC236}">
                <a16:creationId xmlns:a16="http://schemas.microsoft.com/office/drawing/2014/main" id="{B9E09232-4566-42AA-8EC4-C2B0F94929DD}"/>
              </a:ext>
            </a:extLst>
          </p:cNvPr>
          <p:cNvSpPr/>
          <p:nvPr/>
        </p:nvSpPr>
        <p:spPr>
          <a:xfrm rot="5400000">
            <a:off x="5921603" y="2576886"/>
            <a:ext cx="191697" cy="9411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8B82835-E4AB-44C0-9F29-2222BD98DA98}"/>
              </a:ext>
            </a:extLst>
          </p:cNvPr>
          <p:cNvSpPr/>
          <p:nvPr/>
        </p:nvSpPr>
        <p:spPr>
          <a:xfrm>
            <a:off x="6073881" y="3078531"/>
            <a:ext cx="1398140" cy="338554"/>
          </a:xfrm>
          <a:prstGeom prst="rect">
            <a:avLst/>
          </a:prstGeom>
        </p:spPr>
        <p:txBody>
          <a:bodyPr wrap="none" anchor="ctr">
            <a:spAutoFit/>
          </a:bodyPr>
          <a:lstStyle/>
          <a:p>
            <a:r>
              <a:rPr lang="en-GB" sz="1600" b="1" dirty="0">
                <a:ea typeface="Calibri" panose="020F0502020204030204" pitchFamily="34" charset="0"/>
              </a:rPr>
              <a:t>C</a:t>
            </a:r>
            <a:r>
              <a:rPr lang="en-US" sz="1600" b="1" dirty="0" err="1">
                <a:ea typeface="Calibri" panose="020F0502020204030204" pitchFamily="34" charset="0"/>
              </a:rPr>
              <a:t>heckpoints</a:t>
            </a:r>
            <a:endParaRPr lang="en-US" sz="1600" b="1" dirty="0">
              <a:ea typeface="Calibri" panose="020F0502020204030204" pitchFamily="34" charset="0"/>
            </a:endParaRPr>
          </a:p>
        </p:txBody>
      </p:sp>
      <p:sp>
        <p:nvSpPr>
          <p:cNvPr id="14" name="Rectangle 13">
            <a:extLst>
              <a:ext uri="{FF2B5EF4-FFF2-40B4-BE49-F238E27FC236}">
                <a16:creationId xmlns:a16="http://schemas.microsoft.com/office/drawing/2014/main" id="{27115B87-A89B-4B04-A26A-40FDB3856A82}"/>
              </a:ext>
            </a:extLst>
          </p:cNvPr>
          <p:cNvSpPr/>
          <p:nvPr/>
        </p:nvSpPr>
        <p:spPr>
          <a:xfrm>
            <a:off x="5252336" y="3047752"/>
            <a:ext cx="548640" cy="400110"/>
          </a:xfrm>
          <a:prstGeom prst="rect">
            <a:avLst/>
          </a:prstGeom>
        </p:spPr>
        <p:txBody>
          <a:bodyPr wrap="square" anchor="ctr" anchorCtr="0">
            <a:spAutoFit/>
          </a:bodyPr>
          <a:lstStyle/>
          <a:p>
            <a:pPr algn="ctr"/>
            <a:r>
              <a:rPr lang="en-US" sz="2000" b="1">
                <a:solidFill>
                  <a:schemeClr val="accent2"/>
                </a:solidFill>
              </a:rPr>
              <a:t>04</a:t>
            </a:r>
          </a:p>
        </p:txBody>
      </p:sp>
      <p:sp>
        <p:nvSpPr>
          <p:cNvPr id="22" name="Isosceles Triangle 21">
            <a:extLst>
              <a:ext uri="{FF2B5EF4-FFF2-40B4-BE49-F238E27FC236}">
                <a16:creationId xmlns:a16="http://schemas.microsoft.com/office/drawing/2014/main" id="{962AEC97-D11B-4668-9CCF-861DDCD1D307}"/>
              </a:ext>
            </a:extLst>
          </p:cNvPr>
          <p:cNvSpPr/>
          <p:nvPr/>
        </p:nvSpPr>
        <p:spPr>
          <a:xfrm rot="5400000">
            <a:off x="5921603" y="3200748"/>
            <a:ext cx="191697" cy="9411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B5B03FB-B304-428B-81C6-D1CAD9833C27}"/>
              </a:ext>
            </a:extLst>
          </p:cNvPr>
          <p:cNvSpPr/>
          <p:nvPr/>
        </p:nvSpPr>
        <p:spPr>
          <a:xfrm>
            <a:off x="6082940" y="3702393"/>
            <a:ext cx="3191899" cy="338554"/>
          </a:xfrm>
          <a:prstGeom prst="rect">
            <a:avLst/>
          </a:prstGeom>
        </p:spPr>
        <p:txBody>
          <a:bodyPr wrap="none" anchor="ctr">
            <a:spAutoFit/>
          </a:bodyPr>
          <a:lstStyle/>
          <a:p>
            <a:r>
              <a:rPr lang="en-US" sz="1600" b="1" dirty="0"/>
              <a:t>Resource Onboarding Program</a:t>
            </a:r>
            <a:endParaRPr lang="en-US" sz="1050" dirty="0">
              <a:solidFill>
                <a:schemeClr val="bg2">
                  <a:lumMod val="75000"/>
                </a:schemeClr>
              </a:solidFill>
            </a:endParaRPr>
          </a:p>
        </p:txBody>
      </p:sp>
      <p:sp>
        <p:nvSpPr>
          <p:cNvPr id="16" name="Rectangle 15">
            <a:extLst>
              <a:ext uri="{FF2B5EF4-FFF2-40B4-BE49-F238E27FC236}">
                <a16:creationId xmlns:a16="http://schemas.microsoft.com/office/drawing/2014/main" id="{F25853A9-EB2F-42BC-A058-7B225C3C9677}"/>
              </a:ext>
            </a:extLst>
          </p:cNvPr>
          <p:cNvSpPr/>
          <p:nvPr/>
        </p:nvSpPr>
        <p:spPr>
          <a:xfrm>
            <a:off x="5252336" y="3671614"/>
            <a:ext cx="548640" cy="400110"/>
          </a:xfrm>
          <a:prstGeom prst="rect">
            <a:avLst/>
          </a:prstGeom>
        </p:spPr>
        <p:txBody>
          <a:bodyPr wrap="square" anchor="ctr" anchorCtr="0">
            <a:spAutoFit/>
          </a:bodyPr>
          <a:lstStyle/>
          <a:p>
            <a:pPr algn="ctr"/>
            <a:r>
              <a:rPr lang="en-US" sz="2000" b="1">
                <a:solidFill>
                  <a:schemeClr val="accent2"/>
                </a:solidFill>
              </a:rPr>
              <a:t>05</a:t>
            </a:r>
          </a:p>
        </p:txBody>
      </p:sp>
      <p:sp>
        <p:nvSpPr>
          <p:cNvPr id="23" name="Isosceles Triangle 22">
            <a:extLst>
              <a:ext uri="{FF2B5EF4-FFF2-40B4-BE49-F238E27FC236}">
                <a16:creationId xmlns:a16="http://schemas.microsoft.com/office/drawing/2014/main" id="{D3D81F00-F673-4F60-B01C-E22D1F8A092B}"/>
              </a:ext>
            </a:extLst>
          </p:cNvPr>
          <p:cNvSpPr/>
          <p:nvPr/>
        </p:nvSpPr>
        <p:spPr>
          <a:xfrm rot="5400000">
            <a:off x="5921603" y="3824610"/>
            <a:ext cx="191697" cy="9411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5142B79-B591-4E5A-94E7-C82EF9A54412}"/>
              </a:ext>
            </a:extLst>
          </p:cNvPr>
          <p:cNvSpPr/>
          <p:nvPr/>
        </p:nvSpPr>
        <p:spPr>
          <a:xfrm>
            <a:off x="6082940" y="4326255"/>
            <a:ext cx="1459054" cy="338554"/>
          </a:xfrm>
          <a:prstGeom prst="rect">
            <a:avLst/>
          </a:prstGeom>
        </p:spPr>
        <p:txBody>
          <a:bodyPr wrap="none" anchor="ctr">
            <a:spAutoFit/>
          </a:bodyPr>
          <a:lstStyle/>
          <a:p>
            <a:r>
              <a:rPr lang="en-US" sz="1600" b="1" dirty="0"/>
              <a:t>Out of Scope</a:t>
            </a:r>
            <a:endParaRPr lang="en-US" sz="1600" b="1" dirty="0">
              <a:ea typeface="Calibri" panose="020F0502020204030204" pitchFamily="34" charset="0"/>
            </a:endParaRPr>
          </a:p>
        </p:txBody>
      </p:sp>
      <p:sp>
        <p:nvSpPr>
          <p:cNvPr id="18" name="Rectangle 17">
            <a:extLst>
              <a:ext uri="{FF2B5EF4-FFF2-40B4-BE49-F238E27FC236}">
                <a16:creationId xmlns:a16="http://schemas.microsoft.com/office/drawing/2014/main" id="{86CBBA81-FE22-4385-8E6B-7EB862640C2E}"/>
              </a:ext>
            </a:extLst>
          </p:cNvPr>
          <p:cNvSpPr/>
          <p:nvPr/>
        </p:nvSpPr>
        <p:spPr>
          <a:xfrm>
            <a:off x="5252336" y="4295476"/>
            <a:ext cx="548640" cy="400110"/>
          </a:xfrm>
          <a:prstGeom prst="rect">
            <a:avLst/>
          </a:prstGeom>
        </p:spPr>
        <p:txBody>
          <a:bodyPr wrap="square" anchor="ctr" anchorCtr="0">
            <a:spAutoFit/>
          </a:bodyPr>
          <a:lstStyle/>
          <a:p>
            <a:pPr algn="ctr"/>
            <a:r>
              <a:rPr lang="en-US" sz="2000" b="1" dirty="0">
                <a:solidFill>
                  <a:schemeClr val="accent2"/>
                </a:solidFill>
              </a:rPr>
              <a:t>06</a:t>
            </a:r>
          </a:p>
        </p:txBody>
      </p:sp>
      <p:sp>
        <p:nvSpPr>
          <p:cNvPr id="24" name="Isosceles Triangle 23">
            <a:extLst>
              <a:ext uri="{FF2B5EF4-FFF2-40B4-BE49-F238E27FC236}">
                <a16:creationId xmlns:a16="http://schemas.microsoft.com/office/drawing/2014/main" id="{FE6EF728-CCC3-4EC1-A6C8-F6F43834F613}"/>
              </a:ext>
            </a:extLst>
          </p:cNvPr>
          <p:cNvSpPr/>
          <p:nvPr/>
        </p:nvSpPr>
        <p:spPr>
          <a:xfrm rot="5400000">
            <a:off x="5921603" y="4448472"/>
            <a:ext cx="191697" cy="9411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19F48B8D-FC39-4234-A54D-161E8395DD14}"/>
              </a:ext>
            </a:extLst>
          </p:cNvPr>
          <p:cNvCxnSpPr/>
          <p:nvPr/>
        </p:nvCxnSpPr>
        <p:spPr>
          <a:xfrm>
            <a:off x="5986861" y="1688152"/>
            <a:ext cx="6205137"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B320F23-B77C-41DA-A470-F935AA5332E3}"/>
              </a:ext>
            </a:extLst>
          </p:cNvPr>
          <p:cNvCxnSpPr/>
          <p:nvPr/>
        </p:nvCxnSpPr>
        <p:spPr>
          <a:xfrm>
            <a:off x="5986861" y="4183600"/>
            <a:ext cx="6205137"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C86D2E7-139F-4FF8-BFEE-8BA69A604898}"/>
              </a:ext>
            </a:extLst>
          </p:cNvPr>
          <p:cNvCxnSpPr/>
          <p:nvPr/>
        </p:nvCxnSpPr>
        <p:spPr>
          <a:xfrm>
            <a:off x="5986861" y="4807462"/>
            <a:ext cx="6205137"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C912B72-7077-4ED4-9C8D-30776416AF06}"/>
              </a:ext>
            </a:extLst>
          </p:cNvPr>
          <p:cNvCxnSpPr/>
          <p:nvPr/>
        </p:nvCxnSpPr>
        <p:spPr>
          <a:xfrm>
            <a:off x="5986861" y="2312014"/>
            <a:ext cx="6205137"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1E2FCE9-F58C-446E-8CC8-84B3CAFD6051}"/>
              </a:ext>
            </a:extLst>
          </p:cNvPr>
          <p:cNvCxnSpPr/>
          <p:nvPr/>
        </p:nvCxnSpPr>
        <p:spPr>
          <a:xfrm>
            <a:off x="5986861" y="3559738"/>
            <a:ext cx="6205137"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DF639A70-C107-435A-9851-BE7F6A7CB594}"/>
              </a:ext>
            </a:extLst>
          </p:cNvPr>
          <p:cNvGrpSpPr/>
          <p:nvPr/>
        </p:nvGrpSpPr>
        <p:grpSpPr>
          <a:xfrm>
            <a:off x="1403193" y="1197397"/>
            <a:ext cx="1786875" cy="4945942"/>
            <a:chOff x="3304555" y="3846346"/>
            <a:chExt cx="788248" cy="2181814"/>
          </a:xfrm>
        </p:grpSpPr>
        <p:sp>
          <p:nvSpPr>
            <p:cNvPr id="65" name="Freeform 224">
              <a:extLst>
                <a:ext uri="{FF2B5EF4-FFF2-40B4-BE49-F238E27FC236}">
                  <a16:creationId xmlns:a16="http://schemas.microsoft.com/office/drawing/2014/main" id="{E075FF69-8058-4A26-9558-16663D527AC2}"/>
                </a:ext>
              </a:extLst>
            </p:cNvPr>
            <p:cNvSpPr>
              <a:spLocks/>
            </p:cNvSpPr>
            <p:nvPr/>
          </p:nvSpPr>
          <p:spPr bwMode="auto">
            <a:xfrm>
              <a:off x="3908656" y="4401828"/>
              <a:ext cx="60775" cy="45581"/>
            </a:xfrm>
            <a:custGeom>
              <a:avLst/>
              <a:gdLst>
                <a:gd name="T0" fmla="*/ 4 w 82"/>
                <a:gd name="T1" fmla="*/ 19 h 62"/>
                <a:gd name="T2" fmla="*/ 50 w 82"/>
                <a:gd name="T3" fmla="*/ 6 h 62"/>
                <a:gd name="T4" fmla="*/ 75 w 82"/>
                <a:gd name="T5" fmla="*/ 29 h 62"/>
                <a:gd name="T6" fmla="*/ 74 w 82"/>
                <a:gd name="T7" fmla="*/ 56 h 62"/>
                <a:gd name="T8" fmla="*/ 54 w 82"/>
                <a:gd name="T9" fmla="*/ 61 h 62"/>
                <a:gd name="T10" fmla="*/ 4 w 82"/>
                <a:gd name="T11" fmla="*/ 19 h 62"/>
              </a:gdLst>
              <a:ahLst/>
              <a:cxnLst>
                <a:cxn ang="0">
                  <a:pos x="T0" y="T1"/>
                </a:cxn>
                <a:cxn ang="0">
                  <a:pos x="T2" y="T3"/>
                </a:cxn>
                <a:cxn ang="0">
                  <a:pos x="T4" y="T5"/>
                </a:cxn>
                <a:cxn ang="0">
                  <a:pos x="T6" y="T7"/>
                </a:cxn>
                <a:cxn ang="0">
                  <a:pos x="T8" y="T9"/>
                </a:cxn>
                <a:cxn ang="0">
                  <a:pos x="T10" y="T11"/>
                </a:cxn>
              </a:cxnLst>
              <a:rect l="0" t="0" r="r" b="b"/>
              <a:pathLst>
                <a:path w="82" h="62">
                  <a:moveTo>
                    <a:pt x="4" y="19"/>
                  </a:moveTo>
                  <a:cubicBezTo>
                    <a:pt x="8" y="7"/>
                    <a:pt x="32" y="0"/>
                    <a:pt x="50" y="6"/>
                  </a:cubicBezTo>
                  <a:cubicBezTo>
                    <a:pt x="52" y="7"/>
                    <a:pt x="69" y="13"/>
                    <a:pt x="75" y="29"/>
                  </a:cubicBezTo>
                  <a:cubicBezTo>
                    <a:pt x="76" y="31"/>
                    <a:pt x="82" y="47"/>
                    <a:pt x="74" y="56"/>
                  </a:cubicBezTo>
                  <a:cubicBezTo>
                    <a:pt x="68" y="62"/>
                    <a:pt x="59" y="61"/>
                    <a:pt x="54" y="61"/>
                  </a:cubicBezTo>
                  <a:cubicBezTo>
                    <a:pt x="28" y="58"/>
                    <a:pt x="0" y="35"/>
                    <a:pt x="4" y="19"/>
                  </a:cubicBezTo>
                  <a:close/>
                </a:path>
              </a:pathLst>
            </a:custGeom>
            <a:solidFill>
              <a:srgbClr val="F696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25">
              <a:extLst>
                <a:ext uri="{FF2B5EF4-FFF2-40B4-BE49-F238E27FC236}">
                  <a16:creationId xmlns:a16="http://schemas.microsoft.com/office/drawing/2014/main" id="{213496BD-0E75-49C3-B767-2E3AE8C71232}"/>
                </a:ext>
              </a:extLst>
            </p:cNvPr>
            <p:cNvSpPr>
              <a:spLocks/>
            </p:cNvSpPr>
            <p:nvPr/>
          </p:nvSpPr>
          <p:spPr bwMode="auto">
            <a:xfrm>
              <a:off x="3933574" y="4420668"/>
              <a:ext cx="67460" cy="80831"/>
            </a:xfrm>
            <a:custGeom>
              <a:avLst/>
              <a:gdLst>
                <a:gd name="T0" fmla="*/ 16 w 91"/>
                <a:gd name="T1" fmla="*/ 43 h 109"/>
                <a:gd name="T2" fmla="*/ 49 w 91"/>
                <a:gd name="T3" fmla="*/ 12 h 109"/>
                <a:gd name="T4" fmla="*/ 79 w 91"/>
                <a:gd name="T5" fmla="*/ 5 h 109"/>
                <a:gd name="T6" fmla="*/ 87 w 91"/>
                <a:gd name="T7" fmla="*/ 30 h 109"/>
                <a:gd name="T8" fmla="*/ 87 w 91"/>
                <a:gd name="T9" fmla="*/ 61 h 109"/>
                <a:gd name="T10" fmla="*/ 64 w 91"/>
                <a:gd name="T11" fmla="*/ 79 h 109"/>
                <a:gd name="T12" fmla="*/ 0 w 91"/>
                <a:gd name="T13" fmla="*/ 109 h 109"/>
              </a:gdLst>
              <a:ahLst/>
              <a:cxnLst>
                <a:cxn ang="0">
                  <a:pos x="T0" y="T1"/>
                </a:cxn>
                <a:cxn ang="0">
                  <a:pos x="T2" y="T3"/>
                </a:cxn>
                <a:cxn ang="0">
                  <a:pos x="T4" y="T5"/>
                </a:cxn>
                <a:cxn ang="0">
                  <a:pos x="T6" y="T7"/>
                </a:cxn>
                <a:cxn ang="0">
                  <a:pos x="T8" y="T9"/>
                </a:cxn>
                <a:cxn ang="0">
                  <a:pos x="T10" y="T11"/>
                </a:cxn>
                <a:cxn ang="0">
                  <a:pos x="T12" y="T13"/>
                </a:cxn>
              </a:cxnLst>
              <a:rect l="0" t="0" r="r" b="b"/>
              <a:pathLst>
                <a:path w="91" h="109">
                  <a:moveTo>
                    <a:pt x="16" y="43"/>
                  </a:moveTo>
                  <a:cubicBezTo>
                    <a:pt x="28" y="25"/>
                    <a:pt x="42" y="16"/>
                    <a:pt x="49" y="12"/>
                  </a:cubicBezTo>
                  <a:cubicBezTo>
                    <a:pt x="58" y="7"/>
                    <a:pt x="71" y="0"/>
                    <a:pt x="79" y="5"/>
                  </a:cubicBezTo>
                  <a:cubicBezTo>
                    <a:pt x="85" y="8"/>
                    <a:pt x="86" y="16"/>
                    <a:pt x="87" y="30"/>
                  </a:cubicBezTo>
                  <a:cubicBezTo>
                    <a:pt x="89" y="45"/>
                    <a:pt x="91" y="53"/>
                    <a:pt x="87" y="61"/>
                  </a:cubicBezTo>
                  <a:cubicBezTo>
                    <a:pt x="83" y="71"/>
                    <a:pt x="73" y="75"/>
                    <a:pt x="64" y="79"/>
                  </a:cubicBezTo>
                  <a:cubicBezTo>
                    <a:pt x="47" y="87"/>
                    <a:pt x="27" y="96"/>
                    <a:pt x="0" y="109"/>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26">
              <a:extLst>
                <a:ext uri="{FF2B5EF4-FFF2-40B4-BE49-F238E27FC236}">
                  <a16:creationId xmlns:a16="http://schemas.microsoft.com/office/drawing/2014/main" id="{43891710-EA8D-467F-83F9-5E71FBB2947B}"/>
                </a:ext>
              </a:extLst>
            </p:cNvPr>
            <p:cNvSpPr>
              <a:spLocks/>
            </p:cNvSpPr>
            <p:nvPr/>
          </p:nvSpPr>
          <p:spPr bwMode="auto">
            <a:xfrm>
              <a:off x="4024128" y="4405474"/>
              <a:ext cx="24918" cy="23702"/>
            </a:xfrm>
            <a:custGeom>
              <a:avLst/>
              <a:gdLst>
                <a:gd name="T0" fmla="*/ 27 w 34"/>
                <a:gd name="T1" fmla="*/ 30 h 32"/>
                <a:gd name="T2" fmla="*/ 17 w 34"/>
                <a:gd name="T3" fmla="*/ 30 h 32"/>
                <a:gd name="T4" fmla="*/ 2 w 34"/>
                <a:gd name="T5" fmla="*/ 10 h 32"/>
                <a:gd name="T6" fmla="*/ 28 w 34"/>
                <a:gd name="T7" fmla="*/ 8 h 32"/>
                <a:gd name="T8" fmla="*/ 27 w 34"/>
                <a:gd name="T9" fmla="*/ 30 h 32"/>
              </a:gdLst>
              <a:ahLst/>
              <a:cxnLst>
                <a:cxn ang="0">
                  <a:pos x="T0" y="T1"/>
                </a:cxn>
                <a:cxn ang="0">
                  <a:pos x="T2" y="T3"/>
                </a:cxn>
                <a:cxn ang="0">
                  <a:pos x="T4" y="T5"/>
                </a:cxn>
                <a:cxn ang="0">
                  <a:pos x="T6" y="T7"/>
                </a:cxn>
                <a:cxn ang="0">
                  <a:pos x="T8" y="T9"/>
                </a:cxn>
              </a:cxnLst>
              <a:rect l="0" t="0" r="r" b="b"/>
              <a:pathLst>
                <a:path w="34" h="32">
                  <a:moveTo>
                    <a:pt x="27" y="30"/>
                  </a:moveTo>
                  <a:cubicBezTo>
                    <a:pt x="24" y="32"/>
                    <a:pt x="19" y="31"/>
                    <a:pt x="17" y="30"/>
                  </a:cubicBezTo>
                  <a:cubicBezTo>
                    <a:pt x="8" y="27"/>
                    <a:pt x="0" y="17"/>
                    <a:pt x="2" y="10"/>
                  </a:cubicBezTo>
                  <a:cubicBezTo>
                    <a:pt x="5" y="3"/>
                    <a:pt x="21" y="0"/>
                    <a:pt x="28" y="8"/>
                  </a:cubicBezTo>
                  <a:cubicBezTo>
                    <a:pt x="34" y="14"/>
                    <a:pt x="33" y="26"/>
                    <a:pt x="27" y="30"/>
                  </a:cubicBezTo>
                  <a:close/>
                </a:path>
              </a:pathLst>
            </a:custGeom>
            <a:solidFill>
              <a:srgbClr val="F696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27">
              <a:extLst>
                <a:ext uri="{FF2B5EF4-FFF2-40B4-BE49-F238E27FC236}">
                  <a16:creationId xmlns:a16="http://schemas.microsoft.com/office/drawing/2014/main" id="{88499D13-578C-4CA6-9D08-142AEBAF092F}"/>
                </a:ext>
              </a:extLst>
            </p:cNvPr>
            <p:cNvSpPr>
              <a:spLocks/>
            </p:cNvSpPr>
            <p:nvPr/>
          </p:nvSpPr>
          <p:spPr bwMode="auto">
            <a:xfrm>
              <a:off x="3967000" y="4401220"/>
              <a:ext cx="41935" cy="27956"/>
            </a:xfrm>
            <a:custGeom>
              <a:avLst/>
              <a:gdLst>
                <a:gd name="T0" fmla="*/ 53 w 57"/>
                <a:gd name="T1" fmla="*/ 33 h 38"/>
                <a:gd name="T2" fmla="*/ 35 w 57"/>
                <a:gd name="T3" fmla="*/ 38 h 38"/>
                <a:gd name="T4" fmla="*/ 20 w 57"/>
                <a:gd name="T5" fmla="*/ 36 h 38"/>
                <a:gd name="T6" fmla="*/ 1 w 57"/>
                <a:gd name="T7" fmla="*/ 19 h 38"/>
                <a:gd name="T8" fmla="*/ 51 w 57"/>
                <a:gd name="T9" fmla="*/ 15 h 38"/>
                <a:gd name="T10" fmla="*/ 53 w 57"/>
                <a:gd name="T11" fmla="*/ 33 h 38"/>
              </a:gdLst>
              <a:ahLst/>
              <a:cxnLst>
                <a:cxn ang="0">
                  <a:pos x="T0" y="T1"/>
                </a:cxn>
                <a:cxn ang="0">
                  <a:pos x="T2" y="T3"/>
                </a:cxn>
                <a:cxn ang="0">
                  <a:pos x="T4" y="T5"/>
                </a:cxn>
                <a:cxn ang="0">
                  <a:pos x="T6" y="T7"/>
                </a:cxn>
                <a:cxn ang="0">
                  <a:pos x="T8" y="T9"/>
                </a:cxn>
                <a:cxn ang="0">
                  <a:pos x="T10" y="T11"/>
                </a:cxn>
              </a:cxnLst>
              <a:rect l="0" t="0" r="r" b="b"/>
              <a:pathLst>
                <a:path w="57" h="38">
                  <a:moveTo>
                    <a:pt x="53" y="33"/>
                  </a:moveTo>
                  <a:cubicBezTo>
                    <a:pt x="50" y="37"/>
                    <a:pt x="44" y="37"/>
                    <a:pt x="35" y="38"/>
                  </a:cubicBezTo>
                  <a:cubicBezTo>
                    <a:pt x="30" y="38"/>
                    <a:pt x="26" y="38"/>
                    <a:pt x="20" y="36"/>
                  </a:cubicBezTo>
                  <a:cubicBezTo>
                    <a:pt x="11" y="33"/>
                    <a:pt x="0" y="25"/>
                    <a:pt x="1" y="19"/>
                  </a:cubicBezTo>
                  <a:cubicBezTo>
                    <a:pt x="3" y="9"/>
                    <a:pt x="40" y="0"/>
                    <a:pt x="51" y="15"/>
                  </a:cubicBezTo>
                  <a:cubicBezTo>
                    <a:pt x="55" y="20"/>
                    <a:pt x="57" y="28"/>
                    <a:pt x="53" y="33"/>
                  </a:cubicBezTo>
                  <a:close/>
                </a:path>
              </a:pathLst>
            </a:custGeom>
            <a:solidFill>
              <a:srgbClr val="F696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28">
              <a:extLst>
                <a:ext uri="{FF2B5EF4-FFF2-40B4-BE49-F238E27FC236}">
                  <a16:creationId xmlns:a16="http://schemas.microsoft.com/office/drawing/2014/main" id="{15BE8C9B-ED06-416B-B69A-0F6BA2939BE0}"/>
                </a:ext>
              </a:extLst>
            </p:cNvPr>
            <p:cNvSpPr>
              <a:spLocks/>
            </p:cNvSpPr>
            <p:nvPr/>
          </p:nvSpPr>
          <p:spPr bwMode="auto">
            <a:xfrm>
              <a:off x="3869760" y="4145966"/>
              <a:ext cx="203596" cy="267409"/>
            </a:xfrm>
            <a:custGeom>
              <a:avLst/>
              <a:gdLst>
                <a:gd name="T0" fmla="*/ 16 w 275"/>
                <a:gd name="T1" fmla="*/ 361 h 361"/>
                <a:gd name="T2" fmla="*/ 259 w 275"/>
                <a:gd name="T3" fmla="*/ 361 h 361"/>
                <a:gd name="T4" fmla="*/ 275 w 275"/>
                <a:gd name="T5" fmla="*/ 345 h 361"/>
                <a:gd name="T6" fmla="*/ 275 w 275"/>
                <a:gd name="T7" fmla="*/ 16 h 361"/>
                <a:gd name="T8" fmla="*/ 259 w 275"/>
                <a:gd name="T9" fmla="*/ 0 h 361"/>
                <a:gd name="T10" fmla="*/ 16 w 275"/>
                <a:gd name="T11" fmla="*/ 0 h 361"/>
                <a:gd name="T12" fmla="*/ 0 w 275"/>
                <a:gd name="T13" fmla="*/ 16 h 361"/>
                <a:gd name="T14" fmla="*/ 0 w 275"/>
                <a:gd name="T15" fmla="*/ 345 h 361"/>
                <a:gd name="T16" fmla="*/ 16 w 275"/>
                <a:gd name="T17"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5" h="361">
                  <a:moveTo>
                    <a:pt x="16" y="361"/>
                  </a:moveTo>
                  <a:cubicBezTo>
                    <a:pt x="259" y="361"/>
                    <a:pt x="259" y="361"/>
                    <a:pt x="259" y="361"/>
                  </a:cubicBezTo>
                  <a:cubicBezTo>
                    <a:pt x="268" y="361"/>
                    <a:pt x="275" y="354"/>
                    <a:pt x="275" y="345"/>
                  </a:cubicBezTo>
                  <a:cubicBezTo>
                    <a:pt x="275" y="16"/>
                    <a:pt x="275" y="16"/>
                    <a:pt x="275" y="16"/>
                  </a:cubicBezTo>
                  <a:cubicBezTo>
                    <a:pt x="275" y="8"/>
                    <a:pt x="268" y="0"/>
                    <a:pt x="259" y="0"/>
                  </a:cubicBezTo>
                  <a:cubicBezTo>
                    <a:pt x="16" y="0"/>
                    <a:pt x="16" y="0"/>
                    <a:pt x="16" y="0"/>
                  </a:cubicBezTo>
                  <a:cubicBezTo>
                    <a:pt x="8" y="0"/>
                    <a:pt x="0" y="8"/>
                    <a:pt x="0" y="16"/>
                  </a:cubicBezTo>
                  <a:cubicBezTo>
                    <a:pt x="0" y="345"/>
                    <a:pt x="0" y="345"/>
                    <a:pt x="0" y="345"/>
                  </a:cubicBezTo>
                  <a:cubicBezTo>
                    <a:pt x="0" y="354"/>
                    <a:pt x="8" y="361"/>
                    <a:pt x="16" y="361"/>
                  </a:cubicBezTo>
                  <a:close/>
                </a:path>
              </a:pathLst>
            </a:custGeom>
            <a:solidFill>
              <a:schemeClr val="accent3">
                <a:lumMod val="25000"/>
                <a:lumOff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29">
              <a:extLst>
                <a:ext uri="{FF2B5EF4-FFF2-40B4-BE49-F238E27FC236}">
                  <a16:creationId xmlns:a16="http://schemas.microsoft.com/office/drawing/2014/main" id="{0F380C03-ED59-4E1D-A734-BE11BDFD575C}"/>
                </a:ext>
              </a:extLst>
            </p:cNvPr>
            <p:cNvSpPr>
              <a:spLocks/>
            </p:cNvSpPr>
            <p:nvPr/>
          </p:nvSpPr>
          <p:spPr bwMode="auto">
            <a:xfrm>
              <a:off x="3437044" y="4052981"/>
              <a:ext cx="125196" cy="167738"/>
            </a:xfrm>
            <a:custGeom>
              <a:avLst/>
              <a:gdLst>
                <a:gd name="T0" fmla="*/ 165 w 169"/>
                <a:gd name="T1" fmla="*/ 135 h 227"/>
                <a:gd name="T2" fmla="*/ 162 w 169"/>
                <a:gd name="T3" fmla="*/ 174 h 227"/>
                <a:gd name="T4" fmla="*/ 141 w 169"/>
                <a:gd name="T5" fmla="*/ 220 h 227"/>
                <a:gd name="T6" fmla="*/ 91 w 169"/>
                <a:gd name="T7" fmla="*/ 209 h 227"/>
                <a:gd name="T8" fmla="*/ 48 w 169"/>
                <a:gd name="T9" fmla="*/ 179 h 227"/>
                <a:gd name="T10" fmla="*/ 14 w 169"/>
                <a:gd name="T11" fmla="*/ 135 h 227"/>
                <a:gd name="T12" fmla="*/ 7 w 169"/>
                <a:gd name="T13" fmla="*/ 37 h 227"/>
                <a:gd name="T14" fmla="*/ 1 w 169"/>
                <a:gd name="T15" fmla="*/ 0 h 227"/>
                <a:gd name="T16" fmla="*/ 24 w 169"/>
                <a:gd name="T17" fmla="*/ 51 h 227"/>
                <a:gd name="T18" fmla="*/ 71 w 169"/>
                <a:gd name="T19" fmla="*/ 101 h 227"/>
                <a:gd name="T20" fmla="*/ 165 w 169"/>
                <a:gd name="T21" fmla="*/ 135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9" h="227">
                  <a:moveTo>
                    <a:pt x="165" y="135"/>
                  </a:moveTo>
                  <a:cubicBezTo>
                    <a:pt x="169" y="142"/>
                    <a:pt x="167" y="153"/>
                    <a:pt x="162" y="174"/>
                  </a:cubicBezTo>
                  <a:cubicBezTo>
                    <a:pt x="157" y="198"/>
                    <a:pt x="153" y="214"/>
                    <a:pt x="141" y="220"/>
                  </a:cubicBezTo>
                  <a:cubicBezTo>
                    <a:pt x="127" y="227"/>
                    <a:pt x="111" y="219"/>
                    <a:pt x="91" y="209"/>
                  </a:cubicBezTo>
                  <a:cubicBezTo>
                    <a:pt x="82" y="204"/>
                    <a:pt x="66" y="195"/>
                    <a:pt x="48" y="179"/>
                  </a:cubicBezTo>
                  <a:cubicBezTo>
                    <a:pt x="36" y="167"/>
                    <a:pt x="22" y="154"/>
                    <a:pt x="14" y="135"/>
                  </a:cubicBezTo>
                  <a:cubicBezTo>
                    <a:pt x="1" y="105"/>
                    <a:pt x="15" y="93"/>
                    <a:pt x="7" y="37"/>
                  </a:cubicBezTo>
                  <a:cubicBezTo>
                    <a:pt x="4" y="17"/>
                    <a:pt x="0" y="1"/>
                    <a:pt x="1" y="0"/>
                  </a:cubicBezTo>
                  <a:cubicBezTo>
                    <a:pt x="3" y="0"/>
                    <a:pt x="10" y="24"/>
                    <a:pt x="24" y="51"/>
                  </a:cubicBezTo>
                  <a:cubicBezTo>
                    <a:pt x="26" y="53"/>
                    <a:pt x="41" y="82"/>
                    <a:pt x="71" y="101"/>
                  </a:cubicBezTo>
                  <a:cubicBezTo>
                    <a:pt x="114" y="129"/>
                    <a:pt x="154" y="111"/>
                    <a:pt x="165" y="135"/>
                  </a:cubicBezTo>
                  <a:close/>
                </a:path>
              </a:pathLst>
            </a:custGeom>
            <a:solidFill>
              <a:srgbClr val="F696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30">
              <a:extLst>
                <a:ext uri="{FF2B5EF4-FFF2-40B4-BE49-F238E27FC236}">
                  <a16:creationId xmlns:a16="http://schemas.microsoft.com/office/drawing/2014/main" id="{0A78D494-4057-4621-8AE9-111A2AEC72BC}"/>
                </a:ext>
              </a:extLst>
            </p:cNvPr>
            <p:cNvSpPr>
              <a:spLocks/>
            </p:cNvSpPr>
            <p:nvPr/>
          </p:nvSpPr>
          <p:spPr bwMode="auto">
            <a:xfrm>
              <a:off x="4066670" y="4338014"/>
              <a:ext cx="26133" cy="48012"/>
            </a:xfrm>
            <a:custGeom>
              <a:avLst/>
              <a:gdLst>
                <a:gd name="T0" fmla="*/ 14 w 35"/>
                <a:gd name="T1" fmla="*/ 34 h 65"/>
                <a:gd name="T2" fmla="*/ 5 w 35"/>
                <a:gd name="T3" fmla="*/ 25 h 65"/>
                <a:gd name="T4" fmla="*/ 4 w 35"/>
                <a:gd name="T5" fmla="*/ 14 h 65"/>
                <a:gd name="T6" fmla="*/ 17 w 35"/>
                <a:gd name="T7" fmla="*/ 1 h 65"/>
                <a:gd name="T8" fmla="*/ 23 w 35"/>
                <a:gd name="T9" fmla="*/ 7 h 65"/>
                <a:gd name="T10" fmla="*/ 32 w 35"/>
                <a:gd name="T11" fmla="*/ 17 h 65"/>
                <a:gd name="T12" fmla="*/ 32 w 35"/>
                <a:gd name="T13" fmla="*/ 37 h 65"/>
                <a:gd name="T14" fmla="*/ 22 w 35"/>
                <a:gd name="T15" fmla="*/ 58 h 65"/>
                <a:gd name="T16" fmla="*/ 9 w 35"/>
                <a:gd name="T17" fmla="*/ 63 h 65"/>
                <a:gd name="T18" fmla="*/ 7 w 35"/>
                <a:gd name="T19" fmla="*/ 37 h 65"/>
                <a:gd name="T20" fmla="*/ 14 w 35"/>
                <a:gd name="T21" fmla="*/ 3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65">
                  <a:moveTo>
                    <a:pt x="14" y="34"/>
                  </a:moveTo>
                  <a:cubicBezTo>
                    <a:pt x="14" y="32"/>
                    <a:pt x="8" y="31"/>
                    <a:pt x="5" y="25"/>
                  </a:cubicBezTo>
                  <a:cubicBezTo>
                    <a:pt x="2" y="21"/>
                    <a:pt x="3" y="15"/>
                    <a:pt x="4" y="14"/>
                  </a:cubicBezTo>
                  <a:cubicBezTo>
                    <a:pt x="5" y="7"/>
                    <a:pt x="12" y="0"/>
                    <a:pt x="17" y="1"/>
                  </a:cubicBezTo>
                  <a:cubicBezTo>
                    <a:pt x="18" y="1"/>
                    <a:pt x="19" y="2"/>
                    <a:pt x="23" y="7"/>
                  </a:cubicBezTo>
                  <a:cubicBezTo>
                    <a:pt x="31" y="17"/>
                    <a:pt x="31" y="16"/>
                    <a:pt x="32" y="17"/>
                  </a:cubicBezTo>
                  <a:cubicBezTo>
                    <a:pt x="35" y="23"/>
                    <a:pt x="33" y="29"/>
                    <a:pt x="32" y="37"/>
                  </a:cubicBezTo>
                  <a:cubicBezTo>
                    <a:pt x="30" y="46"/>
                    <a:pt x="28" y="53"/>
                    <a:pt x="22" y="58"/>
                  </a:cubicBezTo>
                  <a:cubicBezTo>
                    <a:pt x="20" y="60"/>
                    <a:pt x="14" y="65"/>
                    <a:pt x="9" y="63"/>
                  </a:cubicBezTo>
                  <a:cubicBezTo>
                    <a:pt x="1" y="60"/>
                    <a:pt x="0" y="42"/>
                    <a:pt x="7" y="37"/>
                  </a:cubicBezTo>
                  <a:cubicBezTo>
                    <a:pt x="10" y="35"/>
                    <a:pt x="13" y="35"/>
                    <a:pt x="14" y="34"/>
                  </a:cubicBezTo>
                  <a:close/>
                </a:path>
              </a:pathLst>
            </a:custGeom>
            <a:solidFill>
              <a:srgbClr val="F9B2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31">
              <a:extLst>
                <a:ext uri="{FF2B5EF4-FFF2-40B4-BE49-F238E27FC236}">
                  <a16:creationId xmlns:a16="http://schemas.microsoft.com/office/drawing/2014/main" id="{94F4E04B-9146-4737-AE56-75E517B9010F}"/>
                </a:ext>
              </a:extLst>
            </p:cNvPr>
            <p:cNvSpPr>
              <a:spLocks/>
            </p:cNvSpPr>
            <p:nvPr/>
          </p:nvSpPr>
          <p:spPr bwMode="auto">
            <a:xfrm>
              <a:off x="4039930" y="4405474"/>
              <a:ext cx="23702" cy="27349"/>
            </a:xfrm>
            <a:custGeom>
              <a:avLst/>
              <a:gdLst>
                <a:gd name="T0" fmla="*/ 3 w 32"/>
                <a:gd name="T1" fmla="*/ 12 h 37"/>
                <a:gd name="T2" fmla="*/ 17 w 32"/>
                <a:gd name="T3" fmla="*/ 0 h 37"/>
                <a:gd name="T4" fmla="*/ 28 w 32"/>
                <a:gd name="T5" fmla="*/ 10 h 37"/>
                <a:gd name="T6" fmla="*/ 30 w 32"/>
                <a:gd name="T7" fmla="*/ 25 h 37"/>
                <a:gd name="T8" fmla="*/ 12 w 32"/>
                <a:gd name="T9" fmla="*/ 37 h 37"/>
                <a:gd name="T10" fmla="*/ 0 w 32"/>
                <a:gd name="T11" fmla="*/ 30 h 37"/>
                <a:gd name="T12" fmla="*/ 2 w 32"/>
                <a:gd name="T13" fmla="*/ 19 h 37"/>
                <a:gd name="T14" fmla="*/ 3 w 32"/>
                <a:gd name="T15" fmla="*/ 12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7">
                  <a:moveTo>
                    <a:pt x="3" y="12"/>
                  </a:moveTo>
                  <a:cubicBezTo>
                    <a:pt x="5" y="8"/>
                    <a:pt x="10" y="0"/>
                    <a:pt x="17" y="0"/>
                  </a:cubicBezTo>
                  <a:cubicBezTo>
                    <a:pt x="23" y="1"/>
                    <a:pt x="27" y="8"/>
                    <a:pt x="28" y="10"/>
                  </a:cubicBezTo>
                  <a:cubicBezTo>
                    <a:pt x="29" y="12"/>
                    <a:pt x="32" y="18"/>
                    <a:pt x="30" y="25"/>
                  </a:cubicBezTo>
                  <a:cubicBezTo>
                    <a:pt x="27" y="33"/>
                    <a:pt x="19" y="37"/>
                    <a:pt x="12" y="37"/>
                  </a:cubicBezTo>
                  <a:cubicBezTo>
                    <a:pt x="8" y="36"/>
                    <a:pt x="2" y="34"/>
                    <a:pt x="0" y="30"/>
                  </a:cubicBezTo>
                  <a:cubicBezTo>
                    <a:pt x="0" y="28"/>
                    <a:pt x="0" y="25"/>
                    <a:pt x="2" y="19"/>
                  </a:cubicBezTo>
                  <a:cubicBezTo>
                    <a:pt x="3" y="15"/>
                    <a:pt x="3" y="13"/>
                    <a:pt x="3" y="12"/>
                  </a:cubicBezTo>
                  <a:close/>
                </a:path>
              </a:pathLst>
            </a:custGeom>
            <a:solidFill>
              <a:srgbClr val="F9B2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32">
              <a:extLst>
                <a:ext uri="{FF2B5EF4-FFF2-40B4-BE49-F238E27FC236}">
                  <a16:creationId xmlns:a16="http://schemas.microsoft.com/office/drawing/2014/main" id="{2384605C-3B9A-42CE-B764-CAA47A645888}"/>
                </a:ext>
              </a:extLst>
            </p:cNvPr>
            <p:cNvSpPr>
              <a:spLocks/>
            </p:cNvSpPr>
            <p:nvPr/>
          </p:nvSpPr>
          <p:spPr bwMode="auto">
            <a:xfrm>
              <a:off x="3999211" y="4399397"/>
              <a:ext cx="20056" cy="36465"/>
            </a:xfrm>
            <a:custGeom>
              <a:avLst/>
              <a:gdLst>
                <a:gd name="T0" fmla="*/ 11 w 27"/>
                <a:gd name="T1" fmla="*/ 0 h 49"/>
                <a:gd name="T2" fmla="*/ 21 w 27"/>
                <a:gd name="T3" fmla="*/ 3 h 49"/>
                <a:gd name="T4" fmla="*/ 24 w 27"/>
                <a:gd name="T5" fmla="*/ 18 h 49"/>
                <a:gd name="T6" fmla="*/ 27 w 27"/>
                <a:gd name="T7" fmla="*/ 33 h 49"/>
                <a:gd name="T8" fmla="*/ 22 w 27"/>
                <a:gd name="T9" fmla="*/ 46 h 49"/>
                <a:gd name="T10" fmla="*/ 14 w 27"/>
                <a:gd name="T11" fmla="*/ 48 h 49"/>
                <a:gd name="T12" fmla="*/ 4 w 27"/>
                <a:gd name="T13" fmla="*/ 41 h 49"/>
                <a:gd name="T14" fmla="*/ 1 w 27"/>
                <a:gd name="T15" fmla="*/ 23 h 49"/>
                <a:gd name="T16" fmla="*/ 2 w 27"/>
                <a:gd name="T17" fmla="*/ 3 h 49"/>
                <a:gd name="T18" fmla="*/ 11 w 27"/>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49">
                  <a:moveTo>
                    <a:pt x="11" y="0"/>
                  </a:moveTo>
                  <a:cubicBezTo>
                    <a:pt x="12" y="0"/>
                    <a:pt x="17" y="0"/>
                    <a:pt x="21" y="3"/>
                  </a:cubicBezTo>
                  <a:cubicBezTo>
                    <a:pt x="23" y="6"/>
                    <a:pt x="22" y="9"/>
                    <a:pt x="24" y="18"/>
                  </a:cubicBezTo>
                  <a:cubicBezTo>
                    <a:pt x="26" y="27"/>
                    <a:pt x="27" y="28"/>
                    <a:pt x="27" y="33"/>
                  </a:cubicBezTo>
                  <a:cubicBezTo>
                    <a:pt x="27" y="36"/>
                    <a:pt x="27" y="43"/>
                    <a:pt x="22" y="46"/>
                  </a:cubicBezTo>
                  <a:cubicBezTo>
                    <a:pt x="19" y="49"/>
                    <a:pt x="15" y="48"/>
                    <a:pt x="14" y="48"/>
                  </a:cubicBezTo>
                  <a:cubicBezTo>
                    <a:pt x="8" y="47"/>
                    <a:pt x="5" y="43"/>
                    <a:pt x="4" y="41"/>
                  </a:cubicBezTo>
                  <a:cubicBezTo>
                    <a:pt x="2" y="39"/>
                    <a:pt x="2" y="36"/>
                    <a:pt x="1" y="23"/>
                  </a:cubicBezTo>
                  <a:cubicBezTo>
                    <a:pt x="0" y="8"/>
                    <a:pt x="0" y="6"/>
                    <a:pt x="2" y="3"/>
                  </a:cubicBezTo>
                  <a:cubicBezTo>
                    <a:pt x="5" y="0"/>
                    <a:pt x="10" y="0"/>
                    <a:pt x="11" y="0"/>
                  </a:cubicBezTo>
                  <a:close/>
                </a:path>
              </a:pathLst>
            </a:custGeom>
            <a:solidFill>
              <a:srgbClr val="F9B2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33">
              <a:extLst>
                <a:ext uri="{FF2B5EF4-FFF2-40B4-BE49-F238E27FC236}">
                  <a16:creationId xmlns:a16="http://schemas.microsoft.com/office/drawing/2014/main" id="{CE994324-932E-454C-B288-F8D3F471CC13}"/>
                </a:ext>
              </a:extLst>
            </p:cNvPr>
            <p:cNvSpPr>
              <a:spLocks/>
            </p:cNvSpPr>
            <p:nvPr/>
          </p:nvSpPr>
          <p:spPr bwMode="auto">
            <a:xfrm>
              <a:off x="3950591" y="4406690"/>
              <a:ext cx="40719" cy="27349"/>
            </a:xfrm>
            <a:custGeom>
              <a:avLst/>
              <a:gdLst>
                <a:gd name="T0" fmla="*/ 37 w 55"/>
                <a:gd name="T1" fmla="*/ 18 h 37"/>
                <a:gd name="T2" fmla="*/ 29 w 55"/>
                <a:gd name="T3" fmla="*/ 15 h 37"/>
                <a:gd name="T4" fmla="*/ 22 w 55"/>
                <a:gd name="T5" fmla="*/ 5 h 37"/>
                <a:gd name="T6" fmla="*/ 9 w 55"/>
                <a:gd name="T7" fmla="*/ 2 h 37"/>
                <a:gd name="T8" fmla="*/ 3 w 55"/>
                <a:gd name="T9" fmla="*/ 8 h 37"/>
                <a:gd name="T10" fmla="*/ 3 w 55"/>
                <a:gd name="T11" fmla="*/ 23 h 37"/>
                <a:gd name="T12" fmla="*/ 7 w 55"/>
                <a:gd name="T13" fmla="*/ 33 h 37"/>
                <a:gd name="T14" fmla="*/ 19 w 55"/>
                <a:gd name="T15" fmla="*/ 36 h 37"/>
                <a:gd name="T16" fmla="*/ 35 w 55"/>
                <a:gd name="T17" fmla="*/ 36 h 37"/>
                <a:gd name="T18" fmla="*/ 55 w 55"/>
                <a:gd name="T19" fmla="*/ 28 h 37"/>
                <a:gd name="T20" fmla="*/ 37 w 55"/>
                <a:gd name="T21"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37">
                  <a:moveTo>
                    <a:pt x="37" y="18"/>
                  </a:moveTo>
                  <a:cubicBezTo>
                    <a:pt x="33" y="17"/>
                    <a:pt x="31" y="17"/>
                    <a:pt x="29" y="15"/>
                  </a:cubicBezTo>
                  <a:cubicBezTo>
                    <a:pt x="25" y="12"/>
                    <a:pt x="26" y="8"/>
                    <a:pt x="22" y="5"/>
                  </a:cubicBezTo>
                  <a:cubicBezTo>
                    <a:pt x="19" y="2"/>
                    <a:pt x="14" y="0"/>
                    <a:pt x="9" y="2"/>
                  </a:cubicBezTo>
                  <a:cubicBezTo>
                    <a:pt x="5" y="3"/>
                    <a:pt x="3" y="7"/>
                    <a:pt x="3" y="8"/>
                  </a:cubicBezTo>
                  <a:cubicBezTo>
                    <a:pt x="0" y="14"/>
                    <a:pt x="1" y="19"/>
                    <a:pt x="3" y="23"/>
                  </a:cubicBezTo>
                  <a:cubicBezTo>
                    <a:pt x="4" y="27"/>
                    <a:pt x="4" y="30"/>
                    <a:pt x="7" y="33"/>
                  </a:cubicBezTo>
                  <a:cubicBezTo>
                    <a:pt x="8" y="34"/>
                    <a:pt x="11" y="35"/>
                    <a:pt x="19" y="36"/>
                  </a:cubicBezTo>
                  <a:cubicBezTo>
                    <a:pt x="24" y="37"/>
                    <a:pt x="29" y="37"/>
                    <a:pt x="35" y="36"/>
                  </a:cubicBezTo>
                  <a:cubicBezTo>
                    <a:pt x="42" y="35"/>
                    <a:pt x="55" y="32"/>
                    <a:pt x="55" y="28"/>
                  </a:cubicBezTo>
                  <a:cubicBezTo>
                    <a:pt x="55" y="23"/>
                    <a:pt x="38" y="18"/>
                    <a:pt x="37" y="18"/>
                  </a:cubicBezTo>
                  <a:close/>
                </a:path>
              </a:pathLst>
            </a:custGeom>
            <a:solidFill>
              <a:srgbClr val="F9B2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34">
              <a:extLst>
                <a:ext uri="{FF2B5EF4-FFF2-40B4-BE49-F238E27FC236}">
                  <a16:creationId xmlns:a16="http://schemas.microsoft.com/office/drawing/2014/main" id="{8149852F-57D2-4221-A1FF-7B3ABDBCE3B2}"/>
                </a:ext>
              </a:extLst>
            </p:cNvPr>
            <p:cNvSpPr>
              <a:spLocks/>
            </p:cNvSpPr>
            <p:nvPr/>
          </p:nvSpPr>
          <p:spPr bwMode="auto">
            <a:xfrm>
              <a:off x="3546439" y="5802078"/>
              <a:ext cx="288680" cy="195695"/>
            </a:xfrm>
            <a:custGeom>
              <a:avLst/>
              <a:gdLst>
                <a:gd name="T0" fmla="*/ 262 w 390"/>
                <a:gd name="T1" fmla="*/ 188 h 264"/>
                <a:gd name="T2" fmla="*/ 293 w 390"/>
                <a:gd name="T3" fmla="*/ 195 h 264"/>
                <a:gd name="T4" fmla="*/ 389 w 390"/>
                <a:gd name="T5" fmla="*/ 235 h 264"/>
                <a:gd name="T6" fmla="*/ 352 w 390"/>
                <a:gd name="T7" fmla="*/ 251 h 264"/>
                <a:gd name="T8" fmla="*/ 270 w 390"/>
                <a:gd name="T9" fmla="*/ 261 h 264"/>
                <a:gd name="T10" fmla="*/ 191 w 390"/>
                <a:gd name="T11" fmla="*/ 256 h 264"/>
                <a:gd name="T12" fmla="*/ 161 w 390"/>
                <a:gd name="T13" fmla="*/ 223 h 264"/>
                <a:gd name="T14" fmla="*/ 127 w 390"/>
                <a:gd name="T15" fmla="*/ 177 h 264"/>
                <a:gd name="T16" fmla="*/ 86 w 390"/>
                <a:gd name="T17" fmla="*/ 146 h 264"/>
                <a:gd name="T18" fmla="*/ 38 w 390"/>
                <a:gd name="T19" fmla="*/ 132 h 264"/>
                <a:gd name="T20" fmla="*/ 16 w 390"/>
                <a:gd name="T21" fmla="*/ 119 h 264"/>
                <a:gd name="T22" fmla="*/ 5 w 390"/>
                <a:gd name="T23" fmla="*/ 96 h 264"/>
                <a:gd name="T24" fmla="*/ 11 w 390"/>
                <a:gd name="T25" fmla="*/ 48 h 264"/>
                <a:gd name="T26" fmla="*/ 59 w 390"/>
                <a:gd name="T27" fmla="*/ 2 h 264"/>
                <a:gd name="T28" fmla="*/ 102 w 390"/>
                <a:gd name="T29" fmla="*/ 57 h 264"/>
                <a:gd name="T30" fmla="*/ 212 w 390"/>
                <a:gd name="T31" fmla="*/ 157 h 264"/>
                <a:gd name="T32" fmla="*/ 262 w 390"/>
                <a:gd name="T33" fmla="*/ 188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0" h="264">
                  <a:moveTo>
                    <a:pt x="262" y="188"/>
                  </a:moveTo>
                  <a:cubicBezTo>
                    <a:pt x="274" y="193"/>
                    <a:pt x="283" y="193"/>
                    <a:pt x="293" y="195"/>
                  </a:cubicBezTo>
                  <a:cubicBezTo>
                    <a:pt x="336" y="202"/>
                    <a:pt x="390" y="221"/>
                    <a:pt x="389" y="235"/>
                  </a:cubicBezTo>
                  <a:cubicBezTo>
                    <a:pt x="388" y="241"/>
                    <a:pt x="374" y="245"/>
                    <a:pt x="352" y="251"/>
                  </a:cubicBezTo>
                  <a:cubicBezTo>
                    <a:pt x="331" y="257"/>
                    <a:pt x="313" y="259"/>
                    <a:pt x="270" y="261"/>
                  </a:cubicBezTo>
                  <a:cubicBezTo>
                    <a:pt x="211" y="264"/>
                    <a:pt x="201" y="262"/>
                    <a:pt x="191" y="256"/>
                  </a:cubicBezTo>
                  <a:cubicBezTo>
                    <a:pt x="184" y="251"/>
                    <a:pt x="176" y="242"/>
                    <a:pt x="161" y="223"/>
                  </a:cubicBezTo>
                  <a:cubicBezTo>
                    <a:pt x="140" y="197"/>
                    <a:pt x="141" y="192"/>
                    <a:pt x="127" y="177"/>
                  </a:cubicBezTo>
                  <a:cubicBezTo>
                    <a:pt x="113" y="163"/>
                    <a:pt x="103" y="152"/>
                    <a:pt x="86" y="146"/>
                  </a:cubicBezTo>
                  <a:cubicBezTo>
                    <a:pt x="71" y="140"/>
                    <a:pt x="62" y="142"/>
                    <a:pt x="38" y="132"/>
                  </a:cubicBezTo>
                  <a:cubicBezTo>
                    <a:pt x="29" y="129"/>
                    <a:pt x="22" y="126"/>
                    <a:pt x="16" y="119"/>
                  </a:cubicBezTo>
                  <a:cubicBezTo>
                    <a:pt x="8" y="111"/>
                    <a:pt x="6" y="101"/>
                    <a:pt x="5" y="96"/>
                  </a:cubicBezTo>
                  <a:cubicBezTo>
                    <a:pt x="0" y="75"/>
                    <a:pt x="8" y="56"/>
                    <a:pt x="11" y="48"/>
                  </a:cubicBezTo>
                  <a:cubicBezTo>
                    <a:pt x="12" y="46"/>
                    <a:pt x="34" y="0"/>
                    <a:pt x="59" y="2"/>
                  </a:cubicBezTo>
                  <a:cubicBezTo>
                    <a:pt x="76" y="3"/>
                    <a:pt x="79" y="23"/>
                    <a:pt x="102" y="57"/>
                  </a:cubicBezTo>
                  <a:cubicBezTo>
                    <a:pt x="122" y="85"/>
                    <a:pt x="124" y="77"/>
                    <a:pt x="212" y="157"/>
                  </a:cubicBezTo>
                  <a:cubicBezTo>
                    <a:pt x="222" y="166"/>
                    <a:pt x="237" y="180"/>
                    <a:pt x="262" y="188"/>
                  </a:cubicBezTo>
                  <a:close/>
                </a:path>
              </a:pathLst>
            </a:custGeom>
            <a:solidFill>
              <a:schemeClr val="accent4">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235">
              <a:extLst>
                <a:ext uri="{FF2B5EF4-FFF2-40B4-BE49-F238E27FC236}">
                  <a16:creationId xmlns:a16="http://schemas.microsoft.com/office/drawing/2014/main" id="{CA2A9C81-DCC6-45AB-9444-B8A655E25EF8}"/>
                </a:ext>
              </a:extLst>
            </p:cNvPr>
            <p:cNvSpPr>
              <a:spLocks/>
            </p:cNvSpPr>
            <p:nvPr/>
          </p:nvSpPr>
          <p:spPr bwMode="auto">
            <a:xfrm>
              <a:off x="3556162" y="5876830"/>
              <a:ext cx="20663" cy="105748"/>
            </a:xfrm>
            <a:custGeom>
              <a:avLst/>
              <a:gdLst>
                <a:gd name="T0" fmla="*/ 34 w 34"/>
                <a:gd name="T1" fmla="*/ 29 h 174"/>
                <a:gd name="T2" fmla="*/ 27 w 34"/>
                <a:gd name="T3" fmla="*/ 174 h 174"/>
                <a:gd name="T4" fmla="*/ 6 w 34"/>
                <a:gd name="T5" fmla="*/ 174 h 174"/>
                <a:gd name="T6" fmla="*/ 0 w 34"/>
                <a:gd name="T7" fmla="*/ 0 h 174"/>
                <a:gd name="T8" fmla="*/ 34 w 34"/>
                <a:gd name="T9" fmla="*/ 29 h 174"/>
              </a:gdLst>
              <a:ahLst/>
              <a:cxnLst>
                <a:cxn ang="0">
                  <a:pos x="T0" y="T1"/>
                </a:cxn>
                <a:cxn ang="0">
                  <a:pos x="T2" y="T3"/>
                </a:cxn>
                <a:cxn ang="0">
                  <a:pos x="T4" y="T5"/>
                </a:cxn>
                <a:cxn ang="0">
                  <a:pos x="T6" y="T7"/>
                </a:cxn>
                <a:cxn ang="0">
                  <a:pos x="T8" y="T9"/>
                </a:cxn>
              </a:cxnLst>
              <a:rect l="0" t="0" r="r" b="b"/>
              <a:pathLst>
                <a:path w="34" h="174">
                  <a:moveTo>
                    <a:pt x="34" y="29"/>
                  </a:moveTo>
                  <a:lnTo>
                    <a:pt x="27" y="174"/>
                  </a:lnTo>
                  <a:lnTo>
                    <a:pt x="6" y="174"/>
                  </a:lnTo>
                  <a:lnTo>
                    <a:pt x="0" y="0"/>
                  </a:lnTo>
                  <a:lnTo>
                    <a:pt x="34" y="29"/>
                  </a:lnTo>
                  <a:close/>
                </a:path>
              </a:pathLst>
            </a:custGeom>
            <a:solidFill>
              <a:schemeClr val="accent4">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236">
              <a:extLst>
                <a:ext uri="{FF2B5EF4-FFF2-40B4-BE49-F238E27FC236}">
                  <a16:creationId xmlns:a16="http://schemas.microsoft.com/office/drawing/2014/main" id="{9C16195A-D455-455B-AC79-D43A17A4CD25}"/>
                </a:ext>
              </a:extLst>
            </p:cNvPr>
            <p:cNvSpPr>
              <a:spLocks/>
            </p:cNvSpPr>
            <p:nvPr/>
          </p:nvSpPr>
          <p:spPr bwMode="auto">
            <a:xfrm>
              <a:off x="3331296" y="5814840"/>
              <a:ext cx="244315" cy="213320"/>
            </a:xfrm>
            <a:custGeom>
              <a:avLst/>
              <a:gdLst>
                <a:gd name="T0" fmla="*/ 242 w 330"/>
                <a:gd name="T1" fmla="*/ 188 h 288"/>
                <a:gd name="T2" fmla="*/ 270 w 330"/>
                <a:gd name="T3" fmla="*/ 213 h 288"/>
                <a:gd name="T4" fmla="*/ 312 w 330"/>
                <a:gd name="T5" fmla="*/ 252 h 288"/>
                <a:gd name="T6" fmla="*/ 329 w 330"/>
                <a:gd name="T7" fmla="*/ 270 h 288"/>
                <a:gd name="T8" fmla="*/ 309 w 330"/>
                <a:gd name="T9" fmla="*/ 280 h 288"/>
                <a:gd name="T10" fmla="*/ 194 w 330"/>
                <a:gd name="T11" fmla="*/ 278 h 288"/>
                <a:gd name="T12" fmla="*/ 131 w 330"/>
                <a:gd name="T13" fmla="*/ 265 h 288"/>
                <a:gd name="T14" fmla="*/ 93 w 330"/>
                <a:gd name="T15" fmla="*/ 208 h 288"/>
                <a:gd name="T16" fmla="*/ 57 w 330"/>
                <a:gd name="T17" fmla="*/ 145 h 288"/>
                <a:gd name="T18" fmla="*/ 29 w 330"/>
                <a:gd name="T19" fmla="*/ 115 h 288"/>
                <a:gd name="T20" fmla="*/ 8 w 330"/>
                <a:gd name="T21" fmla="*/ 84 h 288"/>
                <a:gd name="T22" fmla="*/ 22 w 330"/>
                <a:gd name="T23" fmla="*/ 17 h 288"/>
                <a:gd name="T24" fmla="*/ 49 w 330"/>
                <a:gd name="T25" fmla="*/ 2 h 288"/>
                <a:gd name="T26" fmla="*/ 85 w 330"/>
                <a:gd name="T27" fmla="*/ 84 h 288"/>
                <a:gd name="T28" fmla="*/ 202 w 330"/>
                <a:gd name="T29" fmla="*/ 213 h 288"/>
                <a:gd name="T30" fmla="*/ 242 w 330"/>
                <a:gd name="T31" fmla="*/ 1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0" h="288">
                  <a:moveTo>
                    <a:pt x="242" y="188"/>
                  </a:moveTo>
                  <a:cubicBezTo>
                    <a:pt x="249" y="189"/>
                    <a:pt x="250" y="194"/>
                    <a:pt x="270" y="213"/>
                  </a:cubicBezTo>
                  <a:cubicBezTo>
                    <a:pt x="288" y="230"/>
                    <a:pt x="298" y="241"/>
                    <a:pt x="312" y="252"/>
                  </a:cubicBezTo>
                  <a:cubicBezTo>
                    <a:pt x="323" y="261"/>
                    <a:pt x="330" y="265"/>
                    <a:pt x="329" y="270"/>
                  </a:cubicBezTo>
                  <a:cubicBezTo>
                    <a:pt x="328" y="276"/>
                    <a:pt x="316" y="279"/>
                    <a:pt x="309" y="280"/>
                  </a:cubicBezTo>
                  <a:cubicBezTo>
                    <a:pt x="267" y="288"/>
                    <a:pt x="222" y="282"/>
                    <a:pt x="194" y="278"/>
                  </a:cubicBezTo>
                  <a:cubicBezTo>
                    <a:pt x="145" y="272"/>
                    <a:pt x="140" y="271"/>
                    <a:pt x="131" y="265"/>
                  </a:cubicBezTo>
                  <a:cubicBezTo>
                    <a:pt x="121" y="258"/>
                    <a:pt x="112" y="241"/>
                    <a:pt x="93" y="208"/>
                  </a:cubicBezTo>
                  <a:cubicBezTo>
                    <a:pt x="70" y="166"/>
                    <a:pt x="71" y="160"/>
                    <a:pt x="57" y="145"/>
                  </a:cubicBezTo>
                  <a:cubicBezTo>
                    <a:pt x="48" y="136"/>
                    <a:pt x="42" y="131"/>
                    <a:pt x="29" y="115"/>
                  </a:cubicBezTo>
                  <a:cubicBezTo>
                    <a:pt x="17" y="100"/>
                    <a:pt x="11" y="93"/>
                    <a:pt x="8" y="84"/>
                  </a:cubicBezTo>
                  <a:cubicBezTo>
                    <a:pt x="0" y="63"/>
                    <a:pt x="5" y="35"/>
                    <a:pt x="22" y="17"/>
                  </a:cubicBezTo>
                  <a:cubicBezTo>
                    <a:pt x="29" y="10"/>
                    <a:pt x="38" y="0"/>
                    <a:pt x="49" y="2"/>
                  </a:cubicBezTo>
                  <a:cubicBezTo>
                    <a:pt x="68" y="5"/>
                    <a:pt x="70" y="42"/>
                    <a:pt x="85" y="84"/>
                  </a:cubicBezTo>
                  <a:cubicBezTo>
                    <a:pt x="111" y="156"/>
                    <a:pt x="169" y="220"/>
                    <a:pt x="202" y="213"/>
                  </a:cubicBezTo>
                  <a:cubicBezTo>
                    <a:pt x="219" y="208"/>
                    <a:pt x="225" y="186"/>
                    <a:pt x="242" y="188"/>
                  </a:cubicBezTo>
                  <a:close/>
                </a:path>
              </a:pathLst>
            </a:custGeom>
            <a:solidFill>
              <a:schemeClr val="accent4">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37">
              <a:extLst>
                <a:ext uri="{FF2B5EF4-FFF2-40B4-BE49-F238E27FC236}">
                  <a16:creationId xmlns:a16="http://schemas.microsoft.com/office/drawing/2014/main" id="{5E5A92A7-E2A0-4306-90CE-51832EE5FA8A}"/>
                </a:ext>
              </a:extLst>
            </p:cNvPr>
            <p:cNvSpPr>
              <a:spLocks/>
            </p:cNvSpPr>
            <p:nvPr/>
          </p:nvSpPr>
          <p:spPr bwMode="auto">
            <a:xfrm>
              <a:off x="3356214" y="5894455"/>
              <a:ext cx="17017" cy="79007"/>
            </a:xfrm>
            <a:custGeom>
              <a:avLst/>
              <a:gdLst>
                <a:gd name="T0" fmla="*/ 28 w 28"/>
                <a:gd name="T1" fmla="*/ 37 h 130"/>
                <a:gd name="T2" fmla="*/ 28 w 28"/>
                <a:gd name="T3" fmla="*/ 130 h 130"/>
                <a:gd name="T4" fmla="*/ 6 w 28"/>
                <a:gd name="T5" fmla="*/ 130 h 130"/>
                <a:gd name="T6" fmla="*/ 0 w 28"/>
                <a:gd name="T7" fmla="*/ 0 h 130"/>
                <a:gd name="T8" fmla="*/ 28 w 28"/>
                <a:gd name="T9" fmla="*/ 37 h 130"/>
              </a:gdLst>
              <a:ahLst/>
              <a:cxnLst>
                <a:cxn ang="0">
                  <a:pos x="T0" y="T1"/>
                </a:cxn>
                <a:cxn ang="0">
                  <a:pos x="T2" y="T3"/>
                </a:cxn>
                <a:cxn ang="0">
                  <a:pos x="T4" y="T5"/>
                </a:cxn>
                <a:cxn ang="0">
                  <a:pos x="T6" y="T7"/>
                </a:cxn>
                <a:cxn ang="0">
                  <a:pos x="T8" y="T9"/>
                </a:cxn>
              </a:cxnLst>
              <a:rect l="0" t="0" r="r" b="b"/>
              <a:pathLst>
                <a:path w="28" h="130">
                  <a:moveTo>
                    <a:pt x="28" y="37"/>
                  </a:moveTo>
                  <a:lnTo>
                    <a:pt x="28" y="130"/>
                  </a:lnTo>
                  <a:lnTo>
                    <a:pt x="6" y="130"/>
                  </a:lnTo>
                  <a:lnTo>
                    <a:pt x="0" y="0"/>
                  </a:lnTo>
                  <a:lnTo>
                    <a:pt x="28" y="37"/>
                  </a:lnTo>
                  <a:close/>
                </a:path>
              </a:pathLst>
            </a:custGeom>
            <a:solidFill>
              <a:schemeClr val="accent4">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38">
              <a:extLst>
                <a:ext uri="{FF2B5EF4-FFF2-40B4-BE49-F238E27FC236}">
                  <a16:creationId xmlns:a16="http://schemas.microsoft.com/office/drawing/2014/main" id="{3966B520-6135-4357-9AAC-492C28E40C24}"/>
                </a:ext>
              </a:extLst>
            </p:cNvPr>
            <p:cNvSpPr>
              <a:spLocks/>
            </p:cNvSpPr>
            <p:nvPr/>
          </p:nvSpPr>
          <p:spPr bwMode="auto">
            <a:xfrm>
              <a:off x="3573179" y="5656218"/>
              <a:ext cx="176247" cy="301443"/>
            </a:xfrm>
            <a:custGeom>
              <a:avLst/>
              <a:gdLst>
                <a:gd name="T0" fmla="*/ 109 w 238"/>
                <a:gd name="T1" fmla="*/ 30 h 407"/>
                <a:gd name="T2" fmla="*/ 122 w 238"/>
                <a:gd name="T3" fmla="*/ 81 h 407"/>
                <a:gd name="T4" fmla="*/ 140 w 238"/>
                <a:gd name="T5" fmla="*/ 184 h 407"/>
                <a:gd name="T6" fmla="*/ 173 w 238"/>
                <a:gd name="T7" fmla="*/ 270 h 407"/>
                <a:gd name="T8" fmla="*/ 195 w 238"/>
                <a:gd name="T9" fmla="*/ 313 h 407"/>
                <a:gd name="T10" fmla="*/ 211 w 238"/>
                <a:gd name="T11" fmla="*/ 359 h 407"/>
                <a:gd name="T12" fmla="*/ 236 w 238"/>
                <a:gd name="T13" fmla="*/ 392 h 407"/>
                <a:gd name="T14" fmla="*/ 190 w 238"/>
                <a:gd name="T15" fmla="*/ 402 h 407"/>
                <a:gd name="T16" fmla="*/ 130 w 238"/>
                <a:gd name="T17" fmla="*/ 346 h 407"/>
                <a:gd name="T18" fmla="*/ 73 w 238"/>
                <a:gd name="T19" fmla="*/ 280 h 407"/>
                <a:gd name="T20" fmla="*/ 10 w 238"/>
                <a:gd name="T21" fmla="*/ 203 h 407"/>
                <a:gd name="T22" fmla="*/ 17 w 238"/>
                <a:gd name="T23" fmla="*/ 170 h 407"/>
                <a:gd name="T24" fmla="*/ 10 w 238"/>
                <a:gd name="T25" fmla="*/ 97 h 407"/>
                <a:gd name="T26" fmla="*/ 7 w 238"/>
                <a:gd name="T27" fmla="*/ 25 h 407"/>
                <a:gd name="T28" fmla="*/ 109 w 238"/>
                <a:gd name="T29" fmla="*/ 3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8" h="407">
                  <a:moveTo>
                    <a:pt x="109" y="30"/>
                  </a:moveTo>
                  <a:cubicBezTo>
                    <a:pt x="116" y="38"/>
                    <a:pt x="117" y="46"/>
                    <a:pt x="122" y="81"/>
                  </a:cubicBezTo>
                  <a:cubicBezTo>
                    <a:pt x="130" y="136"/>
                    <a:pt x="134" y="163"/>
                    <a:pt x="140" y="184"/>
                  </a:cubicBezTo>
                  <a:cubicBezTo>
                    <a:pt x="144" y="198"/>
                    <a:pt x="153" y="232"/>
                    <a:pt x="173" y="270"/>
                  </a:cubicBezTo>
                  <a:cubicBezTo>
                    <a:pt x="181" y="286"/>
                    <a:pt x="187" y="294"/>
                    <a:pt x="195" y="313"/>
                  </a:cubicBezTo>
                  <a:cubicBezTo>
                    <a:pt x="204" y="337"/>
                    <a:pt x="202" y="344"/>
                    <a:pt x="211" y="359"/>
                  </a:cubicBezTo>
                  <a:cubicBezTo>
                    <a:pt x="224" y="380"/>
                    <a:pt x="238" y="384"/>
                    <a:pt x="236" y="392"/>
                  </a:cubicBezTo>
                  <a:cubicBezTo>
                    <a:pt x="233" y="401"/>
                    <a:pt x="210" y="407"/>
                    <a:pt x="190" y="402"/>
                  </a:cubicBezTo>
                  <a:cubicBezTo>
                    <a:pt x="168" y="397"/>
                    <a:pt x="159" y="381"/>
                    <a:pt x="130" y="346"/>
                  </a:cubicBezTo>
                  <a:cubicBezTo>
                    <a:pt x="117" y="330"/>
                    <a:pt x="96" y="304"/>
                    <a:pt x="73" y="280"/>
                  </a:cubicBezTo>
                  <a:cubicBezTo>
                    <a:pt x="33" y="240"/>
                    <a:pt x="12" y="229"/>
                    <a:pt x="10" y="203"/>
                  </a:cubicBezTo>
                  <a:cubicBezTo>
                    <a:pt x="9" y="190"/>
                    <a:pt x="14" y="191"/>
                    <a:pt x="17" y="170"/>
                  </a:cubicBezTo>
                  <a:cubicBezTo>
                    <a:pt x="20" y="145"/>
                    <a:pt x="15" y="131"/>
                    <a:pt x="10" y="97"/>
                  </a:cubicBezTo>
                  <a:cubicBezTo>
                    <a:pt x="4" y="55"/>
                    <a:pt x="0" y="33"/>
                    <a:pt x="7" y="25"/>
                  </a:cubicBezTo>
                  <a:cubicBezTo>
                    <a:pt x="24" y="0"/>
                    <a:pt x="85" y="1"/>
                    <a:pt x="109" y="30"/>
                  </a:cubicBezTo>
                  <a:close/>
                </a:path>
              </a:pathLst>
            </a:custGeom>
            <a:solidFill>
              <a:srgbClr val="F9B2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239">
              <a:extLst>
                <a:ext uri="{FF2B5EF4-FFF2-40B4-BE49-F238E27FC236}">
                  <a16:creationId xmlns:a16="http://schemas.microsoft.com/office/drawing/2014/main" id="{BA6CE54E-09FB-45E0-AF71-AF91F6B617B5}"/>
                </a:ext>
              </a:extLst>
            </p:cNvPr>
            <p:cNvSpPr>
              <a:spLocks/>
            </p:cNvSpPr>
            <p:nvPr/>
          </p:nvSpPr>
          <p:spPr bwMode="auto">
            <a:xfrm>
              <a:off x="3351959" y="5689644"/>
              <a:ext cx="164092" cy="297796"/>
            </a:xfrm>
            <a:custGeom>
              <a:avLst/>
              <a:gdLst>
                <a:gd name="T0" fmla="*/ 106 w 222"/>
                <a:gd name="T1" fmla="*/ 26 h 402"/>
                <a:gd name="T2" fmla="*/ 115 w 222"/>
                <a:gd name="T3" fmla="*/ 77 h 402"/>
                <a:gd name="T4" fmla="*/ 138 w 222"/>
                <a:gd name="T5" fmla="*/ 186 h 402"/>
                <a:gd name="T6" fmla="*/ 184 w 222"/>
                <a:gd name="T7" fmla="*/ 301 h 402"/>
                <a:gd name="T8" fmla="*/ 212 w 222"/>
                <a:gd name="T9" fmla="*/ 350 h 402"/>
                <a:gd name="T10" fmla="*/ 222 w 222"/>
                <a:gd name="T11" fmla="*/ 363 h 402"/>
                <a:gd name="T12" fmla="*/ 200 w 222"/>
                <a:gd name="T13" fmla="*/ 387 h 402"/>
                <a:gd name="T14" fmla="*/ 120 w 222"/>
                <a:gd name="T15" fmla="*/ 383 h 402"/>
                <a:gd name="T16" fmla="*/ 100 w 222"/>
                <a:gd name="T17" fmla="*/ 352 h 402"/>
                <a:gd name="T18" fmla="*/ 52 w 222"/>
                <a:gd name="T19" fmla="*/ 273 h 402"/>
                <a:gd name="T20" fmla="*/ 6 w 222"/>
                <a:gd name="T21" fmla="*/ 174 h 402"/>
                <a:gd name="T22" fmla="*/ 19 w 222"/>
                <a:gd name="T23" fmla="*/ 143 h 402"/>
                <a:gd name="T24" fmla="*/ 22 w 222"/>
                <a:gd name="T25" fmla="*/ 100 h 402"/>
                <a:gd name="T26" fmla="*/ 11 w 222"/>
                <a:gd name="T27" fmla="*/ 31 h 402"/>
                <a:gd name="T28" fmla="*/ 106 w 222"/>
                <a:gd name="T29" fmla="*/ 26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2" h="402">
                  <a:moveTo>
                    <a:pt x="106" y="26"/>
                  </a:moveTo>
                  <a:cubicBezTo>
                    <a:pt x="116" y="37"/>
                    <a:pt x="113" y="50"/>
                    <a:pt x="115" y="77"/>
                  </a:cubicBezTo>
                  <a:cubicBezTo>
                    <a:pt x="116" y="112"/>
                    <a:pt x="123" y="137"/>
                    <a:pt x="138" y="186"/>
                  </a:cubicBezTo>
                  <a:cubicBezTo>
                    <a:pt x="150" y="229"/>
                    <a:pt x="164" y="258"/>
                    <a:pt x="184" y="301"/>
                  </a:cubicBezTo>
                  <a:cubicBezTo>
                    <a:pt x="197" y="329"/>
                    <a:pt x="204" y="344"/>
                    <a:pt x="212" y="350"/>
                  </a:cubicBezTo>
                  <a:cubicBezTo>
                    <a:pt x="216" y="353"/>
                    <a:pt x="221" y="357"/>
                    <a:pt x="222" y="363"/>
                  </a:cubicBezTo>
                  <a:cubicBezTo>
                    <a:pt x="222" y="375"/>
                    <a:pt x="205" y="384"/>
                    <a:pt x="200" y="387"/>
                  </a:cubicBezTo>
                  <a:cubicBezTo>
                    <a:pt x="178" y="399"/>
                    <a:pt x="142" y="402"/>
                    <a:pt x="120" y="383"/>
                  </a:cubicBezTo>
                  <a:cubicBezTo>
                    <a:pt x="110" y="376"/>
                    <a:pt x="108" y="368"/>
                    <a:pt x="100" y="352"/>
                  </a:cubicBezTo>
                  <a:cubicBezTo>
                    <a:pt x="99" y="350"/>
                    <a:pt x="83" y="324"/>
                    <a:pt x="52" y="273"/>
                  </a:cubicBezTo>
                  <a:cubicBezTo>
                    <a:pt x="12" y="207"/>
                    <a:pt x="0" y="193"/>
                    <a:pt x="6" y="174"/>
                  </a:cubicBezTo>
                  <a:cubicBezTo>
                    <a:pt x="9" y="164"/>
                    <a:pt x="15" y="160"/>
                    <a:pt x="19" y="143"/>
                  </a:cubicBezTo>
                  <a:cubicBezTo>
                    <a:pt x="22" y="133"/>
                    <a:pt x="24" y="120"/>
                    <a:pt x="22" y="100"/>
                  </a:cubicBezTo>
                  <a:cubicBezTo>
                    <a:pt x="19" y="54"/>
                    <a:pt x="4" y="45"/>
                    <a:pt x="11" y="31"/>
                  </a:cubicBezTo>
                  <a:cubicBezTo>
                    <a:pt x="23" y="6"/>
                    <a:pt x="85" y="0"/>
                    <a:pt x="106" y="26"/>
                  </a:cubicBezTo>
                  <a:close/>
                </a:path>
              </a:pathLst>
            </a:custGeom>
            <a:solidFill>
              <a:srgbClr val="F9B2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240">
              <a:extLst>
                <a:ext uri="{FF2B5EF4-FFF2-40B4-BE49-F238E27FC236}">
                  <a16:creationId xmlns:a16="http://schemas.microsoft.com/office/drawing/2014/main" id="{108093E4-B923-442A-A02F-AB73973197BC}"/>
                </a:ext>
              </a:extLst>
            </p:cNvPr>
            <p:cNvSpPr>
              <a:spLocks/>
            </p:cNvSpPr>
            <p:nvPr/>
          </p:nvSpPr>
          <p:spPr bwMode="auto">
            <a:xfrm>
              <a:off x="3308809" y="4685645"/>
              <a:ext cx="417523" cy="1044110"/>
            </a:xfrm>
            <a:custGeom>
              <a:avLst/>
              <a:gdLst>
                <a:gd name="T0" fmla="*/ 557 w 564"/>
                <a:gd name="T1" fmla="*/ 79 h 1410"/>
                <a:gd name="T2" fmla="*/ 552 w 564"/>
                <a:gd name="T3" fmla="*/ 222 h 1410"/>
                <a:gd name="T4" fmla="*/ 552 w 564"/>
                <a:gd name="T5" fmla="*/ 303 h 1410"/>
                <a:gd name="T6" fmla="*/ 561 w 564"/>
                <a:gd name="T7" fmla="*/ 456 h 1410"/>
                <a:gd name="T8" fmla="*/ 538 w 564"/>
                <a:gd name="T9" fmla="*/ 670 h 1410"/>
                <a:gd name="T10" fmla="*/ 525 w 564"/>
                <a:gd name="T11" fmla="*/ 833 h 1410"/>
                <a:gd name="T12" fmla="*/ 491 w 564"/>
                <a:gd name="T13" fmla="*/ 1113 h 1410"/>
                <a:gd name="T14" fmla="*/ 482 w 564"/>
                <a:gd name="T15" fmla="*/ 1308 h 1410"/>
                <a:gd name="T16" fmla="*/ 473 w 564"/>
                <a:gd name="T17" fmla="*/ 1357 h 1410"/>
                <a:gd name="T18" fmla="*/ 398 w 564"/>
                <a:gd name="T19" fmla="*/ 1369 h 1410"/>
                <a:gd name="T20" fmla="*/ 324 w 564"/>
                <a:gd name="T21" fmla="*/ 1357 h 1410"/>
                <a:gd name="T22" fmla="*/ 314 w 564"/>
                <a:gd name="T23" fmla="*/ 1304 h 1410"/>
                <a:gd name="T24" fmla="*/ 308 w 564"/>
                <a:gd name="T25" fmla="*/ 1136 h 1410"/>
                <a:gd name="T26" fmla="*/ 313 w 564"/>
                <a:gd name="T27" fmla="*/ 757 h 1410"/>
                <a:gd name="T28" fmla="*/ 237 w 564"/>
                <a:gd name="T29" fmla="*/ 1057 h 1410"/>
                <a:gd name="T30" fmla="*/ 197 w 564"/>
                <a:gd name="T31" fmla="*/ 1233 h 1410"/>
                <a:gd name="T32" fmla="*/ 186 w 564"/>
                <a:gd name="T33" fmla="*/ 1329 h 1410"/>
                <a:gd name="T34" fmla="*/ 163 w 564"/>
                <a:gd name="T35" fmla="*/ 1397 h 1410"/>
                <a:gd name="T36" fmla="*/ 87 w 564"/>
                <a:gd name="T37" fmla="*/ 1406 h 1410"/>
                <a:gd name="T38" fmla="*/ 19 w 564"/>
                <a:gd name="T39" fmla="*/ 1393 h 1410"/>
                <a:gd name="T40" fmla="*/ 21 w 564"/>
                <a:gd name="T41" fmla="*/ 1260 h 1410"/>
                <a:gd name="T42" fmla="*/ 26 w 564"/>
                <a:gd name="T43" fmla="*/ 1171 h 1410"/>
                <a:gd name="T44" fmla="*/ 94 w 564"/>
                <a:gd name="T45" fmla="*/ 731 h 1410"/>
                <a:gd name="T46" fmla="*/ 85 w 564"/>
                <a:gd name="T47" fmla="*/ 374 h 1410"/>
                <a:gd name="T48" fmla="*/ 110 w 564"/>
                <a:gd name="T49" fmla="*/ 192 h 1410"/>
                <a:gd name="T50" fmla="*/ 280 w 564"/>
                <a:gd name="T51" fmla="*/ 192 h 1410"/>
                <a:gd name="T52" fmla="*/ 423 w 564"/>
                <a:gd name="T53" fmla="*/ 122 h 1410"/>
                <a:gd name="T54" fmla="*/ 533 w 564"/>
                <a:gd name="T55" fmla="*/ 6 h 1410"/>
                <a:gd name="T56" fmla="*/ 557 w 564"/>
                <a:gd name="T57" fmla="*/ 79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64" h="1410">
                  <a:moveTo>
                    <a:pt x="557" y="79"/>
                  </a:moveTo>
                  <a:cubicBezTo>
                    <a:pt x="562" y="129"/>
                    <a:pt x="554" y="154"/>
                    <a:pt x="552" y="222"/>
                  </a:cubicBezTo>
                  <a:cubicBezTo>
                    <a:pt x="551" y="249"/>
                    <a:pt x="551" y="268"/>
                    <a:pt x="552" y="303"/>
                  </a:cubicBezTo>
                  <a:cubicBezTo>
                    <a:pt x="553" y="384"/>
                    <a:pt x="560" y="409"/>
                    <a:pt x="561" y="456"/>
                  </a:cubicBezTo>
                  <a:cubicBezTo>
                    <a:pt x="564" y="525"/>
                    <a:pt x="553" y="536"/>
                    <a:pt x="538" y="670"/>
                  </a:cubicBezTo>
                  <a:cubicBezTo>
                    <a:pt x="532" y="757"/>
                    <a:pt x="526" y="820"/>
                    <a:pt x="525" y="833"/>
                  </a:cubicBezTo>
                  <a:cubicBezTo>
                    <a:pt x="515" y="978"/>
                    <a:pt x="489" y="994"/>
                    <a:pt x="491" y="1113"/>
                  </a:cubicBezTo>
                  <a:cubicBezTo>
                    <a:pt x="492" y="1178"/>
                    <a:pt x="475" y="1243"/>
                    <a:pt x="482" y="1308"/>
                  </a:cubicBezTo>
                  <a:cubicBezTo>
                    <a:pt x="484" y="1318"/>
                    <a:pt x="487" y="1342"/>
                    <a:pt x="473" y="1357"/>
                  </a:cubicBezTo>
                  <a:cubicBezTo>
                    <a:pt x="468" y="1362"/>
                    <a:pt x="459" y="1369"/>
                    <a:pt x="398" y="1369"/>
                  </a:cubicBezTo>
                  <a:cubicBezTo>
                    <a:pt x="338" y="1368"/>
                    <a:pt x="329" y="1362"/>
                    <a:pt x="324" y="1357"/>
                  </a:cubicBezTo>
                  <a:cubicBezTo>
                    <a:pt x="310" y="1342"/>
                    <a:pt x="313" y="1318"/>
                    <a:pt x="314" y="1304"/>
                  </a:cubicBezTo>
                  <a:cubicBezTo>
                    <a:pt x="320" y="1249"/>
                    <a:pt x="306" y="1192"/>
                    <a:pt x="308" y="1136"/>
                  </a:cubicBezTo>
                  <a:cubicBezTo>
                    <a:pt x="320" y="778"/>
                    <a:pt x="317" y="758"/>
                    <a:pt x="313" y="757"/>
                  </a:cubicBezTo>
                  <a:cubicBezTo>
                    <a:pt x="303" y="756"/>
                    <a:pt x="291" y="865"/>
                    <a:pt x="237" y="1057"/>
                  </a:cubicBezTo>
                  <a:cubicBezTo>
                    <a:pt x="212" y="1147"/>
                    <a:pt x="199" y="1179"/>
                    <a:pt x="197" y="1233"/>
                  </a:cubicBezTo>
                  <a:cubicBezTo>
                    <a:pt x="197" y="1260"/>
                    <a:pt x="193" y="1283"/>
                    <a:pt x="186" y="1329"/>
                  </a:cubicBezTo>
                  <a:cubicBezTo>
                    <a:pt x="179" y="1374"/>
                    <a:pt x="175" y="1387"/>
                    <a:pt x="163" y="1397"/>
                  </a:cubicBezTo>
                  <a:cubicBezTo>
                    <a:pt x="147" y="1410"/>
                    <a:pt x="127" y="1407"/>
                    <a:pt x="87" y="1406"/>
                  </a:cubicBezTo>
                  <a:cubicBezTo>
                    <a:pt x="50" y="1406"/>
                    <a:pt x="31" y="1405"/>
                    <a:pt x="19" y="1393"/>
                  </a:cubicBezTo>
                  <a:cubicBezTo>
                    <a:pt x="0" y="1374"/>
                    <a:pt x="13" y="1343"/>
                    <a:pt x="21" y="1260"/>
                  </a:cubicBezTo>
                  <a:cubicBezTo>
                    <a:pt x="25" y="1216"/>
                    <a:pt x="23" y="1211"/>
                    <a:pt x="26" y="1171"/>
                  </a:cubicBezTo>
                  <a:cubicBezTo>
                    <a:pt x="37" y="1020"/>
                    <a:pt x="84" y="897"/>
                    <a:pt x="94" y="731"/>
                  </a:cubicBezTo>
                  <a:cubicBezTo>
                    <a:pt x="102" y="591"/>
                    <a:pt x="86" y="386"/>
                    <a:pt x="85" y="374"/>
                  </a:cubicBezTo>
                  <a:cubicBezTo>
                    <a:pt x="79" y="292"/>
                    <a:pt x="70" y="220"/>
                    <a:pt x="110" y="192"/>
                  </a:cubicBezTo>
                  <a:cubicBezTo>
                    <a:pt x="148" y="165"/>
                    <a:pt x="189" y="209"/>
                    <a:pt x="280" y="192"/>
                  </a:cubicBezTo>
                  <a:cubicBezTo>
                    <a:pt x="353" y="179"/>
                    <a:pt x="406" y="136"/>
                    <a:pt x="423" y="122"/>
                  </a:cubicBezTo>
                  <a:cubicBezTo>
                    <a:pt x="493" y="64"/>
                    <a:pt x="510" y="0"/>
                    <a:pt x="533" y="6"/>
                  </a:cubicBezTo>
                  <a:cubicBezTo>
                    <a:pt x="549" y="11"/>
                    <a:pt x="552" y="43"/>
                    <a:pt x="557" y="7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241">
              <a:extLst>
                <a:ext uri="{FF2B5EF4-FFF2-40B4-BE49-F238E27FC236}">
                  <a16:creationId xmlns:a16="http://schemas.microsoft.com/office/drawing/2014/main" id="{9BF86E9E-50DE-4437-B13A-28402850E696}"/>
                </a:ext>
              </a:extLst>
            </p:cNvPr>
            <p:cNvSpPr>
              <a:spLocks/>
            </p:cNvSpPr>
            <p:nvPr/>
          </p:nvSpPr>
          <p:spPr bwMode="auto">
            <a:xfrm>
              <a:off x="3304555" y="4132595"/>
              <a:ext cx="667307" cy="747529"/>
            </a:xfrm>
            <a:custGeom>
              <a:avLst/>
              <a:gdLst>
                <a:gd name="T0" fmla="*/ 498 w 902"/>
                <a:gd name="T1" fmla="*/ 215 h 1009"/>
                <a:gd name="T2" fmla="*/ 623 w 902"/>
                <a:gd name="T3" fmla="*/ 429 h 1009"/>
                <a:gd name="T4" fmla="*/ 633 w 902"/>
                <a:gd name="T5" fmla="*/ 447 h 1009"/>
                <a:gd name="T6" fmla="*/ 686 w 902"/>
                <a:gd name="T7" fmla="*/ 424 h 1009"/>
                <a:gd name="T8" fmla="*/ 815 w 902"/>
                <a:gd name="T9" fmla="*/ 373 h 1009"/>
                <a:gd name="T10" fmla="*/ 867 w 902"/>
                <a:gd name="T11" fmla="*/ 408 h 1009"/>
                <a:gd name="T12" fmla="*/ 899 w 902"/>
                <a:gd name="T13" fmla="*/ 462 h 1009"/>
                <a:gd name="T14" fmla="*/ 848 w 902"/>
                <a:gd name="T15" fmla="*/ 500 h 1009"/>
                <a:gd name="T16" fmla="*/ 724 w 902"/>
                <a:gd name="T17" fmla="*/ 563 h 1009"/>
                <a:gd name="T18" fmla="*/ 630 w 902"/>
                <a:gd name="T19" fmla="*/ 604 h 1009"/>
                <a:gd name="T20" fmla="*/ 602 w 902"/>
                <a:gd name="T21" fmla="*/ 607 h 1009"/>
                <a:gd name="T22" fmla="*/ 539 w 902"/>
                <a:gd name="T23" fmla="*/ 564 h 1009"/>
                <a:gd name="T24" fmla="*/ 536 w 902"/>
                <a:gd name="T25" fmla="*/ 650 h 1009"/>
                <a:gd name="T26" fmla="*/ 561 w 902"/>
                <a:gd name="T27" fmla="*/ 747 h 1009"/>
                <a:gd name="T28" fmla="*/ 577 w 902"/>
                <a:gd name="T29" fmla="*/ 830 h 1009"/>
                <a:gd name="T30" fmla="*/ 581 w 902"/>
                <a:gd name="T31" fmla="*/ 961 h 1009"/>
                <a:gd name="T32" fmla="*/ 538 w 902"/>
                <a:gd name="T33" fmla="*/ 797 h 1009"/>
                <a:gd name="T34" fmla="*/ 523 w 902"/>
                <a:gd name="T35" fmla="*/ 853 h 1009"/>
                <a:gd name="T36" fmla="*/ 485 w 902"/>
                <a:gd name="T37" fmla="*/ 963 h 1009"/>
                <a:gd name="T38" fmla="*/ 391 w 902"/>
                <a:gd name="T39" fmla="*/ 1006 h 1009"/>
                <a:gd name="T40" fmla="*/ 312 w 902"/>
                <a:gd name="T41" fmla="*/ 1004 h 1009"/>
                <a:gd name="T42" fmla="*/ 200 w 902"/>
                <a:gd name="T43" fmla="*/ 999 h 1009"/>
                <a:gd name="T44" fmla="*/ 85 w 902"/>
                <a:gd name="T45" fmla="*/ 966 h 1009"/>
                <a:gd name="T46" fmla="*/ 124 w 902"/>
                <a:gd name="T47" fmla="*/ 815 h 1009"/>
                <a:gd name="T48" fmla="*/ 142 w 902"/>
                <a:gd name="T49" fmla="*/ 678 h 1009"/>
                <a:gd name="T50" fmla="*/ 113 w 902"/>
                <a:gd name="T51" fmla="*/ 619 h 1009"/>
                <a:gd name="T52" fmla="*/ 70 w 902"/>
                <a:gd name="T53" fmla="*/ 512 h 1009"/>
                <a:gd name="T54" fmla="*/ 29 w 902"/>
                <a:gd name="T55" fmla="*/ 360 h 1009"/>
                <a:gd name="T56" fmla="*/ 4 w 902"/>
                <a:gd name="T57" fmla="*/ 218 h 1009"/>
                <a:gd name="T58" fmla="*/ 124 w 902"/>
                <a:gd name="T59" fmla="*/ 93 h 1009"/>
                <a:gd name="T60" fmla="*/ 177 w 902"/>
                <a:gd name="T61" fmla="*/ 93 h 1009"/>
                <a:gd name="T62" fmla="*/ 216 w 902"/>
                <a:gd name="T63" fmla="*/ 61 h 1009"/>
                <a:gd name="T64" fmla="*/ 313 w 902"/>
                <a:gd name="T65" fmla="*/ 106 h 1009"/>
                <a:gd name="T66" fmla="*/ 333 w 902"/>
                <a:gd name="T67" fmla="*/ 4 h 1009"/>
                <a:gd name="T68" fmla="*/ 421 w 902"/>
                <a:gd name="T69" fmla="*/ 139 h 1009"/>
                <a:gd name="T70" fmla="*/ 498 w 902"/>
                <a:gd name="T71" fmla="*/ 215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2" h="1009">
                  <a:moveTo>
                    <a:pt x="498" y="215"/>
                  </a:moveTo>
                  <a:cubicBezTo>
                    <a:pt x="533" y="258"/>
                    <a:pt x="613" y="371"/>
                    <a:pt x="623" y="429"/>
                  </a:cubicBezTo>
                  <a:cubicBezTo>
                    <a:pt x="624" y="433"/>
                    <a:pt x="626" y="443"/>
                    <a:pt x="633" y="447"/>
                  </a:cubicBezTo>
                  <a:cubicBezTo>
                    <a:pt x="646" y="454"/>
                    <a:pt x="666" y="438"/>
                    <a:pt x="686" y="424"/>
                  </a:cubicBezTo>
                  <a:cubicBezTo>
                    <a:pt x="724" y="398"/>
                    <a:pt x="772" y="365"/>
                    <a:pt x="815" y="373"/>
                  </a:cubicBezTo>
                  <a:cubicBezTo>
                    <a:pt x="837" y="378"/>
                    <a:pt x="852" y="393"/>
                    <a:pt x="867" y="408"/>
                  </a:cubicBezTo>
                  <a:cubicBezTo>
                    <a:pt x="882" y="422"/>
                    <a:pt x="902" y="443"/>
                    <a:pt x="899" y="462"/>
                  </a:cubicBezTo>
                  <a:cubicBezTo>
                    <a:pt x="896" y="478"/>
                    <a:pt x="879" y="485"/>
                    <a:pt x="848" y="500"/>
                  </a:cubicBezTo>
                  <a:cubicBezTo>
                    <a:pt x="818" y="514"/>
                    <a:pt x="764" y="540"/>
                    <a:pt x="724" y="563"/>
                  </a:cubicBezTo>
                  <a:cubicBezTo>
                    <a:pt x="707" y="572"/>
                    <a:pt x="674" y="592"/>
                    <a:pt x="630" y="604"/>
                  </a:cubicBezTo>
                  <a:cubicBezTo>
                    <a:pt x="619" y="607"/>
                    <a:pt x="611" y="609"/>
                    <a:pt x="602" y="607"/>
                  </a:cubicBezTo>
                  <a:cubicBezTo>
                    <a:pt x="565" y="602"/>
                    <a:pt x="551" y="561"/>
                    <a:pt x="539" y="564"/>
                  </a:cubicBezTo>
                  <a:cubicBezTo>
                    <a:pt x="524" y="570"/>
                    <a:pt x="535" y="645"/>
                    <a:pt x="536" y="650"/>
                  </a:cubicBezTo>
                  <a:cubicBezTo>
                    <a:pt x="542" y="687"/>
                    <a:pt x="549" y="700"/>
                    <a:pt x="561" y="747"/>
                  </a:cubicBezTo>
                  <a:cubicBezTo>
                    <a:pt x="565" y="765"/>
                    <a:pt x="573" y="797"/>
                    <a:pt x="577" y="830"/>
                  </a:cubicBezTo>
                  <a:cubicBezTo>
                    <a:pt x="587" y="896"/>
                    <a:pt x="586" y="961"/>
                    <a:pt x="581" y="961"/>
                  </a:cubicBezTo>
                  <a:cubicBezTo>
                    <a:pt x="572" y="962"/>
                    <a:pt x="554" y="796"/>
                    <a:pt x="538" y="797"/>
                  </a:cubicBezTo>
                  <a:cubicBezTo>
                    <a:pt x="533" y="797"/>
                    <a:pt x="532" y="813"/>
                    <a:pt x="523" y="853"/>
                  </a:cubicBezTo>
                  <a:cubicBezTo>
                    <a:pt x="510" y="909"/>
                    <a:pt x="503" y="940"/>
                    <a:pt x="485" y="963"/>
                  </a:cubicBezTo>
                  <a:cubicBezTo>
                    <a:pt x="458" y="997"/>
                    <a:pt x="413" y="1002"/>
                    <a:pt x="391" y="1006"/>
                  </a:cubicBezTo>
                  <a:cubicBezTo>
                    <a:pt x="374" y="1009"/>
                    <a:pt x="368" y="1007"/>
                    <a:pt x="312" y="1004"/>
                  </a:cubicBezTo>
                  <a:cubicBezTo>
                    <a:pt x="229" y="1000"/>
                    <a:pt x="231" y="1003"/>
                    <a:pt x="200" y="999"/>
                  </a:cubicBezTo>
                  <a:cubicBezTo>
                    <a:pt x="132" y="991"/>
                    <a:pt x="98" y="987"/>
                    <a:pt x="85" y="966"/>
                  </a:cubicBezTo>
                  <a:cubicBezTo>
                    <a:pt x="71" y="944"/>
                    <a:pt x="91" y="925"/>
                    <a:pt x="124" y="815"/>
                  </a:cubicBezTo>
                  <a:cubicBezTo>
                    <a:pt x="144" y="751"/>
                    <a:pt x="154" y="718"/>
                    <a:pt x="142" y="678"/>
                  </a:cubicBezTo>
                  <a:cubicBezTo>
                    <a:pt x="137" y="659"/>
                    <a:pt x="133" y="659"/>
                    <a:pt x="113" y="619"/>
                  </a:cubicBezTo>
                  <a:cubicBezTo>
                    <a:pt x="92" y="577"/>
                    <a:pt x="81" y="544"/>
                    <a:pt x="70" y="512"/>
                  </a:cubicBezTo>
                  <a:cubicBezTo>
                    <a:pt x="54" y="466"/>
                    <a:pt x="46" y="430"/>
                    <a:pt x="29" y="360"/>
                  </a:cubicBezTo>
                  <a:cubicBezTo>
                    <a:pt x="9" y="279"/>
                    <a:pt x="0" y="238"/>
                    <a:pt x="4" y="218"/>
                  </a:cubicBezTo>
                  <a:cubicBezTo>
                    <a:pt x="17" y="159"/>
                    <a:pt x="69" y="102"/>
                    <a:pt x="124" y="93"/>
                  </a:cubicBezTo>
                  <a:cubicBezTo>
                    <a:pt x="141" y="91"/>
                    <a:pt x="156" y="102"/>
                    <a:pt x="177" y="93"/>
                  </a:cubicBezTo>
                  <a:cubicBezTo>
                    <a:pt x="200" y="84"/>
                    <a:pt x="199" y="67"/>
                    <a:pt x="216" y="61"/>
                  </a:cubicBezTo>
                  <a:cubicBezTo>
                    <a:pt x="251" y="49"/>
                    <a:pt x="289" y="116"/>
                    <a:pt x="313" y="106"/>
                  </a:cubicBezTo>
                  <a:cubicBezTo>
                    <a:pt x="339" y="95"/>
                    <a:pt x="318" y="7"/>
                    <a:pt x="333" y="4"/>
                  </a:cubicBezTo>
                  <a:cubicBezTo>
                    <a:pt x="346" y="0"/>
                    <a:pt x="364" y="69"/>
                    <a:pt x="421" y="139"/>
                  </a:cubicBezTo>
                  <a:cubicBezTo>
                    <a:pt x="458" y="186"/>
                    <a:pt x="460" y="168"/>
                    <a:pt x="498" y="215"/>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42">
              <a:extLst>
                <a:ext uri="{FF2B5EF4-FFF2-40B4-BE49-F238E27FC236}">
                  <a16:creationId xmlns:a16="http://schemas.microsoft.com/office/drawing/2014/main" id="{6208595E-E680-4560-8A63-EE4214953A76}"/>
                </a:ext>
              </a:extLst>
            </p:cNvPr>
            <p:cNvSpPr>
              <a:spLocks/>
            </p:cNvSpPr>
            <p:nvPr/>
          </p:nvSpPr>
          <p:spPr bwMode="auto">
            <a:xfrm>
              <a:off x="3638209" y="4342268"/>
              <a:ext cx="195087" cy="78400"/>
            </a:xfrm>
            <a:custGeom>
              <a:avLst/>
              <a:gdLst>
                <a:gd name="T0" fmla="*/ 3 w 263"/>
                <a:gd name="T1" fmla="*/ 46 h 106"/>
                <a:gd name="T2" fmla="*/ 21 w 263"/>
                <a:gd name="T3" fmla="*/ 18 h 106"/>
                <a:gd name="T4" fmla="*/ 59 w 263"/>
                <a:gd name="T5" fmla="*/ 8 h 106"/>
                <a:gd name="T6" fmla="*/ 113 w 263"/>
                <a:gd name="T7" fmla="*/ 8 h 106"/>
                <a:gd name="T8" fmla="*/ 164 w 263"/>
                <a:gd name="T9" fmla="*/ 3 h 106"/>
                <a:gd name="T10" fmla="*/ 181 w 263"/>
                <a:gd name="T11" fmla="*/ 3 h 106"/>
                <a:gd name="T12" fmla="*/ 192 w 263"/>
                <a:gd name="T13" fmla="*/ 15 h 106"/>
                <a:gd name="T14" fmla="*/ 191 w 263"/>
                <a:gd name="T15" fmla="*/ 23 h 106"/>
                <a:gd name="T16" fmla="*/ 158 w 263"/>
                <a:gd name="T17" fmla="*/ 36 h 106"/>
                <a:gd name="T18" fmla="*/ 131 w 263"/>
                <a:gd name="T19" fmla="*/ 41 h 106"/>
                <a:gd name="T20" fmla="*/ 123 w 263"/>
                <a:gd name="T21" fmla="*/ 44 h 106"/>
                <a:gd name="T22" fmla="*/ 159 w 263"/>
                <a:gd name="T23" fmla="*/ 48 h 106"/>
                <a:gd name="T24" fmla="*/ 242 w 263"/>
                <a:gd name="T25" fmla="*/ 76 h 106"/>
                <a:gd name="T26" fmla="*/ 261 w 263"/>
                <a:gd name="T27" fmla="*/ 95 h 106"/>
                <a:gd name="T28" fmla="*/ 230 w 263"/>
                <a:gd name="T29" fmla="*/ 97 h 106"/>
                <a:gd name="T30" fmla="*/ 115 w 263"/>
                <a:gd name="T31" fmla="*/ 104 h 106"/>
                <a:gd name="T32" fmla="*/ 46 w 263"/>
                <a:gd name="T33" fmla="*/ 100 h 106"/>
                <a:gd name="T34" fmla="*/ 3 w 263"/>
                <a:gd name="T35" fmla="*/ 4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06">
                  <a:moveTo>
                    <a:pt x="3" y="46"/>
                  </a:moveTo>
                  <a:cubicBezTo>
                    <a:pt x="5" y="31"/>
                    <a:pt x="17" y="21"/>
                    <a:pt x="21" y="18"/>
                  </a:cubicBezTo>
                  <a:cubicBezTo>
                    <a:pt x="28" y="12"/>
                    <a:pt x="37" y="10"/>
                    <a:pt x="59" y="8"/>
                  </a:cubicBezTo>
                  <a:cubicBezTo>
                    <a:pt x="88" y="6"/>
                    <a:pt x="87" y="10"/>
                    <a:pt x="113" y="8"/>
                  </a:cubicBezTo>
                  <a:cubicBezTo>
                    <a:pt x="145" y="5"/>
                    <a:pt x="160" y="4"/>
                    <a:pt x="164" y="3"/>
                  </a:cubicBezTo>
                  <a:cubicBezTo>
                    <a:pt x="166" y="2"/>
                    <a:pt x="173" y="0"/>
                    <a:pt x="181" y="3"/>
                  </a:cubicBezTo>
                  <a:cubicBezTo>
                    <a:pt x="182" y="3"/>
                    <a:pt x="191" y="7"/>
                    <a:pt x="192" y="15"/>
                  </a:cubicBezTo>
                  <a:cubicBezTo>
                    <a:pt x="193" y="19"/>
                    <a:pt x="191" y="22"/>
                    <a:pt x="191" y="23"/>
                  </a:cubicBezTo>
                  <a:cubicBezTo>
                    <a:pt x="186" y="32"/>
                    <a:pt x="173" y="34"/>
                    <a:pt x="158" y="36"/>
                  </a:cubicBezTo>
                  <a:cubicBezTo>
                    <a:pt x="151" y="37"/>
                    <a:pt x="143" y="38"/>
                    <a:pt x="131" y="41"/>
                  </a:cubicBezTo>
                  <a:cubicBezTo>
                    <a:pt x="124" y="43"/>
                    <a:pt x="123" y="44"/>
                    <a:pt x="123" y="44"/>
                  </a:cubicBezTo>
                  <a:cubicBezTo>
                    <a:pt x="123" y="46"/>
                    <a:pt x="141" y="45"/>
                    <a:pt x="159" y="48"/>
                  </a:cubicBezTo>
                  <a:cubicBezTo>
                    <a:pt x="178" y="50"/>
                    <a:pt x="211" y="55"/>
                    <a:pt x="242" y="76"/>
                  </a:cubicBezTo>
                  <a:cubicBezTo>
                    <a:pt x="248" y="79"/>
                    <a:pt x="263" y="90"/>
                    <a:pt x="261" y="95"/>
                  </a:cubicBezTo>
                  <a:cubicBezTo>
                    <a:pt x="260" y="100"/>
                    <a:pt x="244" y="98"/>
                    <a:pt x="230" y="97"/>
                  </a:cubicBezTo>
                  <a:cubicBezTo>
                    <a:pt x="204" y="95"/>
                    <a:pt x="214" y="99"/>
                    <a:pt x="115" y="104"/>
                  </a:cubicBezTo>
                  <a:cubicBezTo>
                    <a:pt x="64" y="106"/>
                    <a:pt x="56" y="105"/>
                    <a:pt x="46" y="100"/>
                  </a:cubicBezTo>
                  <a:cubicBezTo>
                    <a:pt x="26" y="91"/>
                    <a:pt x="0" y="70"/>
                    <a:pt x="3" y="46"/>
                  </a:cubicBezTo>
                  <a:close/>
                </a:path>
              </a:pathLst>
            </a:custGeom>
            <a:solidFill>
              <a:srgbClr val="F9B2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43">
              <a:extLst>
                <a:ext uri="{FF2B5EF4-FFF2-40B4-BE49-F238E27FC236}">
                  <a16:creationId xmlns:a16="http://schemas.microsoft.com/office/drawing/2014/main" id="{456EE5E1-87F7-47FC-BCF5-C9B36B9E95D3}"/>
                </a:ext>
              </a:extLst>
            </p:cNvPr>
            <p:cNvSpPr>
              <a:spLocks/>
            </p:cNvSpPr>
            <p:nvPr/>
          </p:nvSpPr>
          <p:spPr bwMode="auto">
            <a:xfrm>
              <a:off x="3321572" y="3846346"/>
              <a:ext cx="364041" cy="512939"/>
            </a:xfrm>
            <a:custGeom>
              <a:avLst/>
              <a:gdLst>
                <a:gd name="T0" fmla="*/ 182 w 492"/>
                <a:gd name="T1" fmla="*/ 4 h 693"/>
                <a:gd name="T2" fmla="*/ 263 w 492"/>
                <a:gd name="T3" fmla="*/ 17 h 693"/>
                <a:gd name="T4" fmla="*/ 348 w 492"/>
                <a:gd name="T5" fmla="*/ 113 h 693"/>
                <a:gd name="T6" fmla="*/ 363 w 492"/>
                <a:gd name="T7" fmla="*/ 283 h 693"/>
                <a:gd name="T8" fmla="*/ 368 w 492"/>
                <a:gd name="T9" fmla="*/ 388 h 693"/>
                <a:gd name="T10" fmla="*/ 414 w 492"/>
                <a:gd name="T11" fmla="*/ 459 h 693"/>
                <a:gd name="T12" fmla="*/ 475 w 492"/>
                <a:gd name="T13" fmla="*/ 553 h 693"/>
                <a:gd name="T14" fmla="*/ 490 w 492"/>
                <a:gd name="T15" fmla="*/ 610 h 693"/>
                <a:gd name="T16" fmla="*/ 437 w 492"/>
                <a:gd name="T17" fmla="*/ 671 h 693"/>
                <a:gd name="T18" fmla="*/ 390 w 492"/>
                <a:gd name="T19" fmla="*/ 579 h 693"/>
                <a:gd name="T20" fmla="*/ 279 w 492"/>
                <a:gd name="T21" fmla="*/ 391 h 693"/>
                <a:gd name="T22" fmla="*/ 203 w 492"/>
                <a:gd name="T23" fmla="*/ 180 h 693"/>
                <a:gd name="T24" fmla="*/ 164 w 492"/>
                <a:gd name="T25" fmla="*/ 253 h 693"/>
                <a:gd name="T26" fmla="*/ 170 w 492"/>
                <a:gd name="T27" fmla="*/ 356 h 693"/>
                <a:gd name="T28" fmla="*/ 177 w 492"/>
                <a:gd name="T29" fmla="*/ 395 h 693"/>
                <a:gd name="T30" fmla="*/ 258 w 492"/>
                <a:gd name="T31" fmla="*/ 508 h 693"/>
                <a:gd name="T32" fmla="*/ 311 w 492"/>
                <a:gd name="T33" fmla="*/ 615 h 693"/>
                <a:gd name="T34" fmla="*/ 297 w 492"/>
                <a:gd name="T35" fmla="*/ 686 h 693"/>
                <a:gd name="T36" fmla="*/ 208 w 492"/>
                <a:gd name="T37" fmla="*/ 610 h 693"/>
                <a:gd name="T38" fmla="*/ 138 w 492"/>
                <a:gd name="T39" fmla="*/ 533 h 693"/>
                <a:gd name="T40" fmla="*/ 67 w 492"/>
                <a:gd name="T41" fmla="*/ 503 h 693"/>
                <a:gd name="T42" fmla="*/ 11 w 492"/>
                <a:gd name="T43" fmla="*/ 416 h 693"/>
                <a:gd name="T44" fmla="*/ 27 w 492"/>
                <a:gd name="T45" fmla="*/ 284 h 693"/>
                <a:gd name="T46" fmla="*/ 40 w 492"/>
                <a:gd name="T47" fmla="*/ 236 h 693"/>
                <a:gd name="T48" fmla="*/ 40 w 492"/>
                <a:gd name="T49" fmla="*/ 161 h 693"/>
                <a:gd name="T50" fmla="*/ 90 w 492"/>
                <a:gd name="T51" fmla="*/ 44 h 693"/>
                <a:gd name="T52" fmla="*/ 182 w 492"/>
                <a:gd name="T53" fmla="*/ 4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2" h="693">
                  <a:moveTo>
                    <a:pt x="182" y="4"/>
                  </a:moveTo>
                  <a:cubicBezTo>
                    <a:pt x="224" y="0"/>
                    <a:pt x="256" y="14"/>
                    <a:pt x="263" y="17"/>
                  </a:cubicBezTo>
                  <a:cubicBezTo>
                    <a:pt x="318" y="43"/>
                    <a:pt x="341" y="95"/>
                    <a:pt x="348" y="113"/>
                  </a:cubicBezTo>
                  <a:cubicBezTo>
                    <a:pt x="368" y="160"/>
                    <a:pt x="366" y="204"/>
                    <a:pt x="363" y="283"/>
                  </a:cubicBezTo>
                  <a:cubicBezTo>
                    <a:pt x="361" y="334"/>
                    <a:pt x="356" y="355"/>
                    <a:pt x="368" y="388"/>
                  </a:cubicBezTo>
                  <a:cubicBezTo>
                    <a:pt x="373" y="400"/>
                    <a:pt x="387" y="420"/>
                    <a:pt x="414" y="459"/>
                  </a:cubicBezTo>
                  <a:cubicBezTo>
                    <a:pt x="447" y="504"/>
                    <a:pt x="460" y="520"/>
                    <a:pt x="475" y="553"/>
                  </a:cubicBezTo>
                  <a:cubicBezTo>
                    <a:pt x="492" y="590"/>
                    <a:pt x="491" y="605"/>
                    <a:pt x="490" y="610"/>
                  </a:cubicBezTo>
                  <a:cubicBezTo>
                    <a:pt x="486" y="641"/>
                    <a:pt x="461" y="673"/>
                    <a:pt x="437" y="671"/>
                  </a:cubicBezTo>
                  <a:cubicBezTo>
                    <a:pt x="415" y="670"/>
                    <a:pt x="409" y="629"/>
                    <a:pt x="390" y="579"/>
                  </a:cubicBezTo>
                  <a:cubicBezTo>
                    <a:pt x="356" y="490"/>
                    <a:pt x="327" y="480"/>
                    <a:pt x="279" y="391"/>
                  </a:cubicBezTo>
                  <a:cubicBezTo>
                    <a:pt x="218" y="276"/>
                    <a:pt x="226" y="180"/>
                    <a:pt x="203" y="180"/>
                  </a:cubicBezTo>
                  <a:cubicBezTo>
                    <a:pt x="186" y="181"/>
                    <a:pt x="169" y="226"/>
                    <a:pt x="164" y="253"/>
                  </a:cubicBezTo>
                  <a:cubicBezTo>
                    <a:pt x="158" y="283"/>
                    <a:pt x="162" y="310"/>
                    <a:pt x="170" y="356"/>
                  </a:cubicBezTo>
                  <a:cubicBezTo>
                    <a:pt x="173" y="376"/>
                    <a:pt x="174" y="386"/>
                    <a:pt x="177" y="395"/>
                  </a:cubicBezTo>
                  <a:cubicBezTo>
                    <a:pt x="191" y="442"/>
                    <a:pt x="220" y="451"/>
                    <a:pt x="258" y="508"/>
                  </a:cubicBezTo>
                  <a:cubicBezTo>
                    <a:pt x="300" y="572"/>
                    <a:pt x="308" y="593"/>
                    <a:pt x="311" y="615"/>
                  </a:cubicBezTo>
                  <a:cubicBezTo>
                    <a:pt x="313" y="637"/>
                    <a:pt x="314" y="680"/>
                    <a:pt x="297" y="686"/>
                  </a:cubicBezTo>
                  <a:cubicBezTo>
                    <a:pt x="280" y="693"/>
                    <a:pt x="250" y="658"/>
                    <a:pt x="208" y="610"/>
                  </a:cubicBezTo>
                  <a:cubicBezTo>
                    <a:pt x="172" y="568"/>
                    <a:pt x="165" y="552"/>
                    <a:pt x="138" y="533"/>
                  </a:cubicBezTo>
                  <a:cubicBezTo>
                    <a:pt x="106" y="511"/>
                    <a:pt x="94" y="523"/>
                    <a:pt x="67" y="503"/>
                  </a:cubicBezTo>
                  <a:cubicBezTo>
                    <a:pt x="24" y="473"/>
                    <a:pt x="12" y="424"/>
                    <a:pt x="11" y="416"/>
                  </a:cubicBezTo>
                  <a:cubicBezTo>
                    <a:pt x="0" y="371"/>
                    <a:pt x="14" y="327"/>
                    <a:pt x="27" y="284"/>
                  </a:cubicBezTo>
                  <a:cubicBezTo>
                    <a:pt x="33" y="267"/>
                    <a:pt x="37" y="257"/>
                    <a:pt x="40" y="236"/>
                  </a:cubicBezTo>
                  <a:cubicBezTo>
                    <a:pt x="46" y="201"/>
                    <a:pt x="40" y="186"/>
                    <a:pt x="40" y="161"/>
                  </a:cubicBezTo>
                  <a:cubicBezTo>
                    <a:pt x="41" y="152"/>
                    <a:pt x="43" y="88"/>
                    <a:pt x="90" y="44"/>
                  </a:cubicBezTo>
                  <a:cubicBezTo>
                    <a:pt x="126" y="10"/>
                    <a:pt x="169" y="5"/>
                    <a:pt x="182" y="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44">
              <a:extLst>
                <a:ext uri="{FF2B5EF4-FFF2-40B4-BE49-F238E27FC236}">
                  <a16:creationId xmlns:a16="http://schemas.microsoft.com/office/drawing/2014/main" id="{E723EAF0-9D2D-476F-A4CB-6B1A00F0CB88}"/>
                </a:ext>
              </a:extLst>
            </p:cNvPr>
            <p:cNvSpPr>
              <a:spLocks/>
            </p:cNvSpPr>
            <p:nvPr/>
          </p:nvSpPr>
          <p:spPr bwMode="auto">
            <a:xfrm>
              <a:off x="3418812" y="3907729"/>
              <a:ext cx="166523" cy="253431"/>
            </a:xfrm>
            <a:custGeom>
              <a:avLst/>
              <a:gdLst>
                <a:gd name="T0" fmla="*/ 142 w 225"/>
                <a:gd name="T1" fmla="*/ 5 h 342"/>
                <a:gd name="T2" fmla="*/ 178 w 225"/>
                <a:gd name="T3" fmla="*/ 7 h 342"/>
                <a:gd name="T4" fmla="*/ 208 w 225"/>
                <a:gd name="T5" fmla="*/ 45 h 342"/>
                <a:gd name="T6" fmla="*/ 219 w 225"/>
                <a:gd name="T7" fmla="*/ 132 h 342"/>
                <a:gd name="T8" fmla="*/ 224 w 225"/>
                <a:gd name="T9" fmla="*/ 159 h 342"/>
                <a:gd name="T10" fmla="*/ 219 w 225"/>
                <a:gd name="T11" fmla="*/ 206 h 342"/>
                <a:gd name="T12" fmla="*/ 189 w 225"/>
                <a:gd name="T13" fmla="*/ 302 h 342"/>
                <a:gd name="T14" fmla="*/ 171 w 225"/>
                <a:gd name="T15" fmla="*/ 327 h 342"/>
                <a:gd name="T16" fmla="*/ 97 w 225"/>
                <a:gd name="T17" fmla="*/ 317 h 342"/>
                <a:gd name="T18" fmla="*/ 13 w 225"/>
                <a:gd name="T19" fmla="*/ 224 h 342"/>
                <a:gd name="T20" fmla="*/ 33 w 225"/>
                <a:gd name="T21" fmla="*/ 97 h 342"/>
                <a:gd name="T22" fmla="*/ 104 w 225"/>
                <a:gd name="T23" fmla="*/ 8 h 342"/>
                <a:gd name="T24" fmla="*/ 142 w 225"/>
                <a:gd name="T25" fmla="*/ 5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342">
                  <a:moveTo>
                    <a:pt x="142" y="5"/>
                  </a:moveTo>
                  <a:cubicBezTo>
                    <a:pt x="149" y="3"/>
                    <a:pt x="164" y="0"/>
                    <a:pt x="178" y="7"/>
                  </a:cubicBezTo>
                  <a:cubicBezTo>
                    <a:pt x="196" y="15"/>
                    <a:pt x="203" y="33"/>
                    <a:pt x="208" y="45"/>
                  </a:cubicBezTo>
                  <a:cubicBezTo>
                    <a:pt x="220" y="75"/>
                    <a:pt x="209" y="85"/>
                    <a:pt x="219" y="132"/>
                  </a:cubicBezTo>
                  <a:cubicBezTo>
                    <a:pt x="221" y="143"/>
                    <a:pt x="223" y="148"/>
                    <a:pt x="224" y="159"/>
                  </a:cubicBezTo>
                  <a:cubicBezTo>
                    <a:pt x="225" y="176"/>
                    <a:pt x="223" y="189"/>
                    <a:pt x="219" y="206"/>
                  </a:cubicBezTo>
                  <a:cubicBezTo>
                    <a:pt x="204" y="273"/>
                    <a:pt x="193" y="294"/>
                    <a:pt x="189" y="302"/>
                  </a:cubicBezTo>
                  <a:cubicBezTo>
                    <a:pt x="182" y="315"/>
                    <a:pt x="178" y="322"/>
                    <a:pt x="171" y="327"/>
                  </a:cubicBezTo>
                  <a:cubicBezTo>
                    <a:pt x="147" y="342"/>
                    <a:pt x="112" y="324"/>
                    <a:pt x="97" y="317"/>
                  </a:cubicBezTo>
                  <a:cubicBezTo>
                    <a:pt x="83" y="309"/>
                    <a:pt x="31" y="284"/>
                    <a:pt x="13" y="224"/>
                  </a:cubicBezTo>
                  <a:cubicBezTo>
                    <a:pt x="0" y="179"/>
                    <a:pt x="14" y="143"/>
                    <a:pt x="33" y="97"/>
                  </a:cubicBezTo>
                  <a:cubicBezTo>
                    <a:pt x="47" y="64"/>
                    <a:pt x="64" y="22"/>
                    <a:pt x="104" y="8"/>
                  </a:cubicBezTo>
                  <a:cubicBezTo>
                    <a:pt x="119" y="4"/>
                    <a:pt x="133" y="4"/>
                    <a:pt x="142" y="5"/>
                  </a:cubicBezTo>
                  <a:close/>
                </a:path>
              </a:pathLst>
            </a:custGeom>
            <a:solidFill>
              <a:srgbClr val="F9B2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245">
              <a:extLst>
                <a:ext uri="{FF2B5EF4-FFF2-40B4-BE49-F238E27FC236}">
                  <a16:creationId xmlns:a16="http://schemas.microsoft.com/office/drawing/2014/main" id="{8ACCD657-5D65-4AAE-83F3-F593193D0A05}"/>
                </a:ext>
              </a:extLst>
            </p:cNvPr>
            <p:cNvSpPr>
              <a:spLocks/>
            </p:cNvSpPr>
            <p:nvPr/>
          </p:nvSpPr>
          <p:spPr bwMode="auto">
            <a:xfrm>
              <a:off x="3334942" y="4235912"/>
              <a:ext cx="300227" cy="251607"/>
            </a:xfrm>
            <a:custGeom>
              <a:avLst/>
              <a:gdLst>
                <a:gd name="T0" fmla="*/ 402 w 406"/>
                <a:gd name="T1" fmla="*/ 189 h 340"/>
                <a:gd name="T2" fmla="*/ 271 w 406"/>
                <a:gd name="T3" fmla="*/ 285 h 340"/>
                <a:gd name="T4" fmla="*/ 240 w 406"/>
                <a:gd name="T5" fmla="*/ 319 h 340"/>
                <a:gd name="T6" fmla="*/ 229 w 406"/>
                <a:gd name="T7" fmla="*/ 329 h 340"/>
                <a:gd name="T8" fmla="*/ 221 w 406"/>
                <a:gd name="T9" fmla="*/ 332 h 340"/>
                <a:gd name="T10" fmla="*/ 219 w 406"/>
                <a:gd name="T11" fmla="*/ 332 h 340"/>
                <a:gd name="T12" fmla="*/ 214 w 406"/>
                <a:gd name="T13" fmla="*/ 329 h 340"/>
                <a:gd name="T14" fmla="*/ 208 w 406"/>
                <a:gd name="T15" fmla="*/ 310 h 340"/>
                <a:gd name="T16" fmla="*/ 201 w 406"/>
                <a:gd name="T17" fmla="*/ 253 h 340"/>
                <a:gd name="T18" fmla="*/ 187 w 406"/>
                <a:gd name="T19" fmla="*/ 165 h 340"/>
                <a:gd name="T20" fmla="*/ 144 w 406"/>
                <a:gd name="T21" fmla="*/ 47 h 340"/>
                <a:gd name="T22" fmla="*/ 124 w 406"/>
                <a:gd name="T23" fmla="*/ 23 h 340"/>
                <a:gd name="T24" fmla="*/ 109 w 406"/>
                <a:gd name="T25" fmla="*/ 13 h 340"/>
                <a:gd name="T26" fmla="*/ 56 w 406"/>
                <a:gd name="T27" fmla="*/ 0 h 340"/>
                <a:gd name="T28" fmla="*/ 47 w 406"/>
                <a:gd name="T29" fmla="*/ 1 h 340"/>
                <a:gd name="T30" fmla="*/ 48 w 406"/>
                <a:gd name="T31" fmla="*/ 5 h 340"/>
                <a:gd name="T32" fmla="*/ 48 w 406"/>
                <a:gd name="T33" fmla="*/ 1 h 340"/>
                <a:gd name="T34" fmla="*/ 0 w 406"/>
                <a:gd name="T35" fmla="*/ 16 h 340"/>
                <a:gd name="T36" fmla="*/ 4 w 406"/>
                <a:gd name="T37" fmla="*/ 23 h 340"/>
                <a:gd name="T38" fmla="*/ 48 w 406"/>
                <a:gd name="T39" fmla="*/ 9 h 340"/>
                <a:gd name="T40" fmla="*/ 48 w 406"/>
                <a:gd name="T41" fmla="*/ 9 h 340"/>
                <a:gd name="T42" fmla="*/ 48 w 406"/>
                <a:gd name="T43" fmla="*/ 9 h 340"/>
                <a:gd name="T44" fmla="*/ 48 w 406"/>
                <a:gd name="T45" fmla="*/ 8 h 340"/>
                <a:gd name="T46" fmla="*/ 56 w 406"/>
                <a:gd name="T47" fmla="*/ 8 h 340"/>
                <a:gd name="T48" fmla="*/ 105 w 406"/>
                <a:gd name="T49" fmla="*/ 20 h 340"/>
                <a:gd name="T50" fmla="*/ 119 w 406"/>
                <a:gd name="T51" fmla="*/ 29 h 340"/>
                <a:gd name="T52" fmla="*/ 148 w 406"/>
                <a:gd name="T53" fmla="*/ 70 h 340"/>
                <a:gd name="T54" fmla="*/ 179 w 406"/>
                <a:gd name="T55" fmla="*/ 167 h 340"/>
                <a:gd name="T56" fmla="*/ 197 w 406"/>
                <a:gd name="T57" fmla="*/ 288 h 340"/>
                <a:gd name="T58" fmla="*/ 202 w 406"/>
                <a:gd name="T59" fmla="*/ 322 h 340"/>
                <a:gd name="T60" fmla="*/ 208 w 406"/>
                <a:gd name="T61" fmla="*/ 333 h 340"/>
                <a:gd name="T62" fmla="*/ 217 w 406"/>
                <a:gd name="T63" fmla="*/ 340 h 340"/>
                <a:gd name="T64" fmla="*/ 221 w 406"/>
                <a:gd name="T65" fmla="*/ 340 h 340"/>
                <a:gd name="T66" fmla="*/ 233 w 406"/>
                <a:gd name="T67" fmla="*/ 336 h 340"/>
                <a:gd name="T68" fmla="*/ 252 w 406"/>
                <a:gd name="T69" fmla="*/ 318 h 340"/>
                <a:gd name="T70" fmla="*/ 276 w 406"/>
                <a:gd name="T71" fmla="*/ 291 h 340"/>
                <a:gd name="T72" fmla="*/ 406 w 406"/>
                <a:gd name="T73" fmla="*/ 196 h 340"/>
                <a:gd name="T74" fmla="*/ 402 w 406"/>
                <a:gd name="T75" fmla="*/ 189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6" h="340">
                  <a:moveTo>
                    <a:pt x="402" y="189"/>
                  </a:moveTo>
                  <a:cubicBezTo>
                    <a:pt x="366" y="207"/>
                    <a:pt x="317" y="237"/>
                    <a:pt x="271" y="285"/>
                  </a:cubicBezTo>
                  <a:cubicBezTo>
                    <a:pt x="258" y="299"/>
                    <a:pt x="248" y="311"/>
                    <a:pt x="240" y="319"/>
                  </a:cubicBezTo>
                  <a:cubicBezTo>
                    <a:pt x="235" y="324"/>
                    <a:pt x="232" y="327"/>
                    <a:pt x="229" y="329"/>
                  </a:cubicBezTo>
                  <a:cubicBezTo>
                    <a:pt x="225" y="331"/>
                    <a:pt x="223" y="332"/>
                    <a:pt x="221" y="332"/>
                  </a:cubicBezTo>
                  <a:cubicBezTo>
                    <a:pt x="220" y="332"/>
                    <a:pt x="219" y="332"/>
                    <a:pt x="219" y="332"/>
                  </a:cubicBezTo>
                  <a:cubicBezTo>
                    <a:pt x="217" y="331"/>
                    <a:pt x="215" y="330"/>
                    <a:pt x="214" y="329"/>
                  </a:cubicBezTo>
                  <a:cubicBezTo>
                    <a:pt x="211" y="325"/>
                    <a:pt x="209" y="319"/>
                    <a:pt x="208" y="310"/>
                  </a:cubicBezTo>
                  <a:cubicBezTo>
                    <a:pt x="205" y="297"/>
                    <a:pt x="204" y="278"/>
                    <a:pt x="201" y="253"/>
                  </a:cubicBezTo>
                  <a:cubicBezTo>
                    <a:pt x="198" y="229"/>
                    <a:pt x="194" y="199"/>
                    <a:pt x="187" y="165"/>
                  </a:cubicBezTo>
                  <a:cubicBezTo>
                    <a:pt x="174" y="105"/>
                    <a:pt x="158" y="69"/>
                    <a:pt x="144" y="47"/>
                  </a:cubicBezTo>
                  <a:cubicBezTo>
                    <a:pt x="137" y="36"/>
                    <a:pt x="130" y="28"/>
                    <a:pt x="124" y="23"/>
                  </a:cubicBezTo>
                  <a:cubicBezTo>
                    <a:pt x="118" y="18"/>
                    <a:pt x="113" y="14"/>
                    <a:pt x="109" y="13"/>
                  </a:cubicBezTo>
                  <a:cubicBezTo>
                    <a:pt x="89" y="2"/>
                    <a:pt x="68" y="0"/>
                    <a:pt x="56" y="0"/>
                  </a:cubicBezTo>
                  <a:cubicBezTo>
                    <a:pt x="51" y="0"/>
                    <a:pt x="48" y="1"/>
                    <a:pt x="47" y="1"/>
                  </a:cubicBezTo>
                  <a:cubicBezTo>
                    <a:pt x="48" y="5"/>
                    <a:pt x="48" y="5"/>
                    <a:pt x="48" y="5"/>
                  </a:cubicBezTo>
                  <a:cubicBezTo>
                    <a:pt x="48" y="1"/>
                    <a:pt x="48" y="1"/>
                    <a:pt x="48" y="1"/>
                  </a:cubicBezTo>
                  <a:cubicBezTo>
                    <a:pt x="25" y="2"/>
                    <a:pt x="9" y="11"/>
                    <a:pt x="0" y="16"/>
                  </a:cubicBezTo>
                  <a:cubicBezTo>
                    <a:pt x="4" y="23"/>
                    <a:pt x="4" y="23"/>
                    <a:pt x="4" y="23"/>
                  </a:cubicBezTo>
                  <a:cubicBezTo>
                    <a:pt x="12" y="18"/>
                    <a:pt x="28" y="10"/>
                    <a:pt x="48" y="9"/>
                  </a:cubicBezTo>
                  <a:cubicBezTo>
                    <a:pt x="48" y="9"/>
                    <a:pt x="48" y="9"/>
                    <a:pt x="48" y="9"/>
                  </a:cubicBezTo>
                  <a:cubicBezTo>
                    <a:pt x="48" y="9"/>
                    <a:pt x="48" y="9"/>
                    <a:pt x="48" y="9"/>
                  </a:cubicBezTo>
                  <a:cubicBezTo>
                    <a:pt x="48" y="8"/>
                    <a:pt x="48" y="8"/>
                    <a:pt x="48" y="8"/>
                  </a:cubicBezTo>
                  <a:cubicBezTo>
                    <a:pt x="49" y="8"/>
                    <a:pt x="52" y="8"/>
                    <a:pt x="56" y="8"/>
                  </a:cubicBezTo>
                  <a:cubicBezTo>
                    <a:pt x="67" y="8"/>
                    <a:pt x="87" y="10"/>
                    <a:pt x="105" y="20"/>
                  </a:cubicBezTo>
                  <a:cubicBezTo>
                    <a:pt x="109" y="21"/>
                    <a:pt x="113" y="24"/>
                    <a:pt x="119" y="29"/>
                  </a:cubicBezTo>
                  <a:cubicBezTo>
                    <a:pt x="127" y="36"/>
                    <a:pt x="137" y="48"/>
                    <a:pt x="148" y="70"/>
                  </a:cubicBezTo>
                  <a:cubicBezTo>
                    <a:pt x="158" y="92"/>
                    <a:pt x="169" y="122"/>
                    <a:pt x="179" y="167"/>
                  </a:cubicBezTo>
                  <a:cubicBezTo>
                    <a:pt x="190" y="219"/>
                    <a:pt x="194" y="259"/>
                    <a:pt x="197" y="288"/>
                  </a:cubicBezTo>
                  <a:cubicBezTo>
                    <a:pt x="198" y="302"/>
                    <a:pt x="200" y="314"/>
                    <a:pt x="202" y="322"/>
                  </a:cubicBezTo>
                  <a:cubicBezTo>
                    <a:pt x="204" y="327"/>
                    <a:pt x="205" y="330"/>
                    <a:pt x="208" y="333"/>
                  </a:cubicBezTo>
                  <a:cubicBezTo>
                    <a:pt x="210" y="336"/>
                    <a:pt x="213" y="339"/>
                    <a:pt x="217" y="340"/>
                  </a:cubicBezTo>
                  <a:cubicBezTo>
                    <a:pt x="218" y="340"/>
                    <a:pt x="219" y="340"/>
                    <a:pt x="221" y="340"/>
                  </a:cubicBezTo>
                  <a:cubicBezTo>
                    <a:pt x="225" y="340"/>
                    <a:pt x="229" y="338"/>
                    <a:pt x="233" y="336"/>
                  </a:cubicBezTo>
                  <a:cubicBezTo>
                    <a:pt x="239" y="332"/>
                    <a:pt x="245" y="325"/>
                    <a:pt x="252" y="318"/>
                  </a:cubicBezTo>
                  <a:cubicBezTo>
                    <a:pt x="259" y="310"/>
                    <a:pt x="267" y="301"/>
                    <a:pt x="276" y="291"/>
                  </a:cubicBezTo>
                  <a:cubicBezTo>
                    <a:pt x="322" y="243"/>
                    <a:pt x="370" y="214"/>
                    <a:pt x="406" y="196"/>
                  </a:cubicBezTo>
                  <a:cubicBezTo>
                    <a:pt x="402" y="189"/>
                    <a:pt x="402" y="189"/>
                    <a:pt x="402" y="189"/>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246">
              <a:extLst>
                <a:ext uri="{FF2B5EF4-FFF2-40B4-BE49-F238E27FC236}">
                  <a16:creationId xmlns:a16="http://schemas.microsoft.com/office/drawing/2014/main" id="{7C273C65-5CF8-4309-9ED4-9EC5839AABC5}"/>
                </a:ext>
              </a:extLst>
            </p:cNvPr>
            <p:cNvSpPr>
              <a:spLocks/>
            </p:cNvSpPr>
            <p:nvPr/>
          </p:nvSpPr>
          <p:spPr bwMode="auto">
            <a:xfrm>
              <a:off x="3415773" y="4447408"/>
              <a:ext cx="299012" cy="223651"/>
            </a:xfrm>
            <a:custGeom>
              <a:avLst/>
              <a:gdLst>
                <a:gd name="T0" fmla="*/ 399 w 404"/>
                <a:gd name="T1" fmla="*/ 0 h 302"/>
                <a:gd name="T2" fmla="*/ 330 w 404"/>
                <a:gd name="T3" fmla="*/ 58 h 302"/>
                <a:gd name="T4" fmla="*/ 179 w 404"/>
                <a:gd name="T5" fmla="*/ 192 h 302"/>
                <a:gd name="T6" fmla="*/ 110 w 404"/>
                <a:gd name="T7" fmla="*/ 258 h 302"/>
                <a:gd name="T8" fmla="*/ 88 w 404"/>
                <a:gd name="T9" fmla="*/ 282 h 302"/>
                <a:gd name="T10" fmla="*/ 59 w 404"/>
                <a:gd name="T11" fmla="*/ 294 h 302"/>
                <a:gd name="T12" fmla="*/ 58 w 404"/>
                <a:gd name="T13" fmla="*/ 294 h 302"/>
                <a:gd name="T14" fmla="*/ 41 w 404"/>
                <a:gd name="T15" fmla="*/ 290 h 302"/>
                <a:gd name="T16" fmla="*/ 21 w 404"/>
                <a:gd name="T17" fmla="*/ 274 h 302"/>
                <a:gd name="T18" fmla="*/ 7 w 404"/>
                <a:gd name="T19" fmla="*/ 255 h 302"/>
                <a:gd name="T20" fmla="*/ 0 w 404"/>
                <a:gd name="T21" fmla="*/ 259 h 302"/>
                <a:gd name="T22" fmla="*/ 21 w 404"/>
                <a:gd name="T23" fmla="*/ 286 h 302"/>
                <a:gd name="T24" fmla="*/ 38 w 404"/>
                <a:gd name="T25" fmla="*/ 297 h 302"/>
                <a:gd name="T26" fmla="*/ 57 w 404"/>
                <a:gd name="T27" fmla="*/ 302 h 302"/>
                <a:gd name="T28" fmla="*/ 59 w 404"/>
                <a:gd name="T29" fmla="*/ 302 h 302"/>
                <a:gd name="T30" fmla="*/ 93 w 404"/>
                <a:gd name="T31" fmla="*/ 288 h 302"/>
                <a:gd name="T32" fmla="*/ 117 w 404"/>
                <a:gd name="T33" fmla="*/ 263 h 302"/>
                <a:gd name="T34" fmla="*/ 184 w 404"/>
                <a:gd name="T35" fmla="*/ 198 h 302"/>
                <a:gd name="T36" fmla="*/ 335 w 404"/>
                <a:gd name="T37" fmla="*/ 64 h 302"/>
                <a:gd name="T38" fmla="*/ 404 w 404"/>
                <a:gd name="T39" fmla="*/ 7 h 302"/>
                <a:gd name="T40" fmla="*/ 399 w 404"/>
                <a:gd name="T4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4" h="302">
                  <a:moveTo>
                    <a:pt x="399" y="0"/>
                  </a:moveTo>
                  <a:cubicBezTo>
                    <a:pt x="369" y="25"/>
                    <a:pt x="345" y="45"/>
                    <a:pt x="330" y="58"/>
                  </a:cubicBezTo>
                  <a:cubicBezTo>
                    <a:pt x="264" y="116"/>
                    <a:pt x="214" y="160"/>
                    <a:pt x="179" y="192"/>
                  </a:cubicBezTo>
                  <a:cubicBezTo>
                    <a:pt x="143" y="224"/>
                    <a:pt x="121" y="245"/>
                    <a:pt x="110" y="258"/>
                  </a:cubicBezTo>
                  <a:cubicBezTo>
                    <a:pt x="104" y="265"/>
                    <a:pt x="97" y="274"/>
                    <a:pt x="88" y="282"/>
                  </a:cubicBezTo>
                  <a:cubicBezTo>
                    <a:pt x="79" y="289"/>
                    <a:pt x="70" y="294"/>
                    <a:pt x="59" y="294"/>
                  </a:cubicBezTo>
                  <a:cubicBezTo>
                    <a:pt x="58" y="294"/>
                    <a:pt x="58" y="294"/>
                    <a:pt x="58" y="294"/>
                  </a:cubicBezTo>
                  <a:cubicBezTo>
                    <a:pt x="52" y="294"/>
                    <a:pt x="46" y="293"/>
                    <a:pt x="41" y="290"/>
                  </a:cubicBezTo>
                  <a:cubicBezTo>
                    <a:pt x="33" y="286"/>
                    <a:pt x="26" y="280"/>
                    <a:pt x="21" y="274"/>
                  </a:cubicBezTo>
                  <a:cubicBezTo>
                    <a:pt x="15" y="267"/>
                    <a:pt x="10" y="260"/>
                    <a:pt x="7" y="255"/>
                  </a:cubicBezTo>
                  <a:cubicBezTo>
                    <a:pt x="0" y="259"/>
                    <a:pt x="0" y="259"/>
                    <a:pt x="0" y="259"/>
                  </a:cubicBezTo>
                  <a:cubicBezTo>
                    <a:pt x="5" y="267"/>
                    <a:pt x="12" y="277"/>
                    <a:pt x="21" y="286"/>
                  </a:cubicBezTo>
                  <a:cubicBezTo>
                    <a:pt x="26" y="290"/>
                    <a:pt x="32" y="294"/>
                    <a:pt x="38" y="297"/>
                  </a:cubicBezTo>
                  <a:cubicBezTo>
                    <a:pt x="44" y="300"/>
                    <a:pt x="50" y="302"/>
                    <a:pt x="57" y="302"/>
                  </a:cubicBezTo>
                  <a:cubicBezTo>
                    <a:pt x="58" y="302"/>
                    <a:pt x="58" y="302"/>
                    <a:pt x="59" y="302"/>
                  </a:cubicBezTo>
                  <a:cubicBezTo>
                    <a:pt x="72" y="302"/>
                    <a:pt x="84" y="296"/>
                    <a:pt x="93" y="288"/>
                  </a:cubicBezTo>
                  <a:cubicBezTo>
                    <a:pt x="103" y="280"/>
                    <a:pt x="111" y="270"/>
                    <a:pt x="117" y="263"/>
                  </a:cubicBezTo>
                  <a:cubicBezTo>
                    <a:pt x="127" y="251"/>
                    <a:pt x="148" y="230"/>
                    <a:pt x="184" y="198"/>
                  </a:cubicBezTo>
                  <a:cubicBezTo>
                    <a:pt x="220" y="166"/>
                    <a:pt x="269" y="122"/>
                    <a:pt x="335" y="64"/>
                  </a:cubicBezTo>
                  <a:cubicBezTo>
                    <a:pt x="350" y="51"/>
                    <a:pt x="374" y="31"/>
                    <a:pt x="404" y="7"/>
                  </a:cubicBezTo>
                  <a:cubicBezTo>
                    <a:pt x="399" y="0"/>
                    <a:pt x="399" y="0"/>
                    <a:pt x="399" y="0"/>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2" name="Group 91">
            <a:extLst>
              <a:ext uri="{FF2B5EF4-FFF2-40B4-BE49-F238E27FC236}">
                <a16:creationId xmlns:a16="http://schemas.microsoft.com/office/drawing/2014/main" id="{948F1F27-AEBD-4E3B-9EF3-9843D74EF068}"/>
              </a:ext>
            </a:extLst>
          </p:cNvPr>
          <p:cNvGrpSpPr/>
          <p:nvPr/>
        </p:nvGrpSpPr>
        <p:grpSpPr>
          <a:xfrm>
            <a:off x="2759926" y="1997075"/>
            <a:ext cx="310525" cy="351027"/>
            <a:chOff x="10466719" y="2029630"/>
            <a:chExt cx="451479" cy="510366"/>
          </a:xfrm>
        </p:grpSpPr>
        <p:sp>
          <p:nvSpPr>
            <p:cNvPr id="93" name="Freeform 99">
              <a:extLst>
                <a:ext uri="{FF2B5EF4-FFF2-40B4-BE49-F238E27FC236}">
                  <a16:creationId xmlns:a16="http://schemas.microsoft.com/office/drawing/2014/main" id="{2F728BDC-1526-4C02-9FDA-01AB40002F95}"/>
                </a:ext>
              </a:extLst>
            </p:cNvPr>
            <p:cNvSpPr>
              <a:spLocks/>
            </p:cNvSpPr>
            <p:nvPr/>
          </p:nvSpPr>
          <p:spPr bwMode="auto">
            <a:xfrm>
              <a:off x="10466719" y="2029630"/>
              <a:ext cx="111234" cy="91604"/>
            </a:xfrm>
            <a:custGeom>
              <a:avLst/>
              <a:gdLst>
                <a:gd name="T0" fmla="*/ 6 w 16"/>
                <a:gd name="T1" fmla="*/ 13 h 13"/>
                <a:gd name="T2" fmla="*/ 5 w 16"/>
                <a:gd name="T3" fmla="*/ 12 h 13"/>
                <a:gd name="T4" fmla="*/ 0 w 16"/>
                <a:gd name="T5" fmla="*/ 8 h 13"/>
                <a:gd name="T6" fmla="*/ 0 w 16"/>
                <a:gd name="T7" fmla="*/ 6 h 13"/>
                <a:gd name="T8" fmla="*/ 1 w 16"/>
                <a:gd name="T9" fmla="*/ 6 h 13"/>
                <a:gd name="T10" fmla="*/ 5 w 16"/>
                <a:gd name="T11" fmla="*/ 9 h 13"/>
                <a:gd name="T12" fmla="*/ 14 w 16"/>
                <a:gd name="T13" fmla="*/ 0 h 13"/>
                <a:gd name="T14" fmla="*/ 16 w 16"/>
                <a:gd name="T15" fmla="*/ 0 h 13"/>
                <a:gd name="T16" fmla="*/ 15 w 16"/>
                <a:gd name="T17" fmla="*/ 2 h 13"/>
                <a:gd name="T18" fmla="*/ 6 w 16"/>
                <a:gd name="T19" fmla="*/ 11 h 13"/>
                <a:gd name="T20" fmla="*/ 6 w 16"/>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3">
                  <a:moveTo>
                    <a:pt x="6" y="13"/>
                  </a:moveTo>
                  <a:cubicBezTo>
                    <a:pt x="5" y="12"/>
                    <a:pt x="5" y="12"/>
                    <a:pt x="5" y="12"/>
                  </a:cubicBezTo>
                  <a:cubicBezTo>
                    <a:pt x="4" y="10"/>
                    <a:pt x="0" y="8"/>
                    <a:pt x="0" y="8"/>
                  </a:cubicBezTo>
                  <a:cubicBezTo>
                    <a:pt x="0" y="7"/>
                    <a:pt x="0" y="7"/>
                    <a:pt x="0" y="6"/>
                  </a:cubicBezTo>
                  <a:cubicBezTo>
                    <a:pt x="0" y="6"/>
                    <a:pt x="1" y="6"/>
                    <a:pt x="1" y="6"/>
                  </a:cubicBezTo>
                  <a:cubicBezTo>
                    <a:pt x="1" y="6"/>
                    <a:pt x="4" y="8"/>
                    <a:pt x="5" y="9"/>
                  </a:cubicBezTo>
                  <a:cubicBezTo>
                    <a:pt x="7" y="7"/>
                    <a:pt x="10" y="3"/>
                    <a:pt x="14" y="0"/>
                  </a:cubicBezTo>
                  <a:cubicBezTo>
                    <a:pt x="15" y="0"/>
                    <a:pt x="15" y="0"/>
                    <a:pt x="16" y="0"/>
                  </a:cubicBezTo>
                  <a:cubicBezTo>
                    <a:pt x="16" y="1"/>
                    <a:pt x="16" y="1"/>
                    <a:pt x="15" y="2"/>
                  </a:cubicBezTo>
                  <a:cubicBezTo>
                    <a:pt x="11" y="4"/>
                    <a:pt x="8" y="9"/>
                    <a:pt x="6" y="11"/>
                  </a:cubicBezTo>
                  <a:lnTo>
                    <a:pt x="6" y="13"/>
                  </a:ln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00">
              <a:extLst>
                <a:ext uri="{FF2B5EF4-FFF2-40B4-BE49-F238E27FC236}">
                  <a16:creationId xmlns:a16="http://schemas.microsoft.com/office/drawing/2014/main" id="{E1D1F26C-A7E7-47E6-AD62-30E8B78C98C4}"/>
                </a:ext>
              </a:extLst>
            </p:cNvPr>
            <p:cNvSpPr>
              <a:spLocks/>
            </p:cNvSpPr>
            <p:nvPr/>
          </p:nvSpPr>
          <p:spPr bwMode="auto">
            <a:xfrm>
              <a:off x="10584496" y="2078702"/>
              <a:ext cx="333702" cy="13086"/>
            </a:xfrm>
            <a:custGeom>
              <a:avLst/>
              <a:gdLst>
                <a:gd name="T0" fmla="*/ 48 w 48"/>
                <a:gd name="T1" fmla="*/ 2 h 2"/>
                <a:gd name="T2" fmla="*/ 1 w 48"/>
                <a:gd name="T3" fmla="*/ 2 h 2"/>
                <a:gd name="T4" fmla="*/ 0 w 48"/>
                <a:gd name="T5" fmla="*/ 1 h 2"/>
                <a:gd name="T6" fmla="*/ 1 w 48"/>
                <a:gd name="T7" fmla="*/ 0 h 2"/>
                <a:gd name="T8" fmla="*/ 48 w 48"/>
                <a:gd name="T9" fmla="*/ 0 h 2"/>
                <a:gd name="T10" fmla="*/ 48 w 48"/>
                <a:gd name="T11" fmla="*/ 1 h 2"/>
                <a:gd name="T12" fmla="*/ 48 w 4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8" h="2">
                  <a:moveTo>
                    <a:pt x="48" y="2"/>
                  </a:moveTo>
                  <a:cubicBezTo>
                    <a:pt x="1" y="2"/>
                    <a:pt x="1" y="2"/>
                    <a:pt x="1" y="2"/>
                  </a:cubicBezTo>
                  <a:cubicBezTo>
                    <a:pt x="0" y="2"/>
                    <a:pt x="0" y="1"/>
                    <a:pt x="0" y="1"/>
                  </a:cubicBezTo>
                  <a:cubicBezTo>
                    <a:pt x="0" y="0"/>
                    <a:pt x="0" y="0"/>
                    <a:pt x="1" y="0"/>
                  </a:cubicBezTo>
                  <a:cubicBezTo>
                    <a:pt x="48" y="0"/>
                    <a:pt x="48" y="0"/>
                    <a:pt x="48" y="0"/>
                  </a:cubicBezTo>
                  <a:cubicBezTo>
                    <a:pt x="48" y="0"/>
                    <a:pt x="48" y="0"/>
                    <a:pt x="48" y="1"/>
                  </a:cubicBezTo>
                  <a:cubicBezTo>
                    <a:pt x="48" y="1"/>
                    <a:pt x="48" y="2"/>
                    <a:pt x="48" y="2"/>
                  </a:cubicBez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01">
              <a:extLst>
                <a:ext uri="{FF2B5EF4-FFF2-40B4-BE49-F238E27FC236}">
                  <a16:creationId xmlns:a16="http://schemas.microsoft.com/office/drawing/2014/main" id="{263D06F8-300E-4299-9809-9E31F730AAA8}"/>
                </a:ext>
              </a:extLst>
            </p:cNvPr>
            <p:cNvSpPr>
              <a:spLocks/>
            </p:cNvSpPr>
            <p:nvPr/>
          </p:nvSpPr>
          <p:spPr bwMode="auto">
            <a:xfrm>
              <a:off x="10466719" y="2170306"/>
              <a:ext cx="111234" cy="88334"/>
            </a:xfrm>
            <a:custGeom>
              <a:avLst/>
              <a:gdLst>
                <a:gd name="T0" fmla="*/ 6 w 16"/>
                <a:gd name="T1" fmla="*/ 13 h 13"/>
                <a:gd name="T2" fmla="*/ 5 w 16"/>
                <a:gd name="T3" fmla="*/ 12 h 13"/>
                <a:gd name="T4" fmla="*/ 0 w 16"/>
                <a:gd name="T5" fmla="*/ 8 h 13"/>
                <a:gd name="T6" fmla="*/ 0 w 16"/>
                <a:gd name="T7" fmla="*/ 7 h 13"/>
                <a:gd name="T8" fmla="*/ 1 w 16"/>
                <a:gd name="T9" fmla="*/ 6 h 13"/>
                <a:gd name="T10" fmla="*/ 5 w 16"/>
                <a:gd name="T11" fmla="*/ 10 h 13"/>
                <a:gd name="T12" fmla="*/ 14 w 16"/>
                <a:gd name="T13" fmla="*/ 0 h 13"/>
                <a:gd name="T14" fmla="*/ 16 w 16"/>
                <a:gd name="T15" fmla="*/ 1 h 13"/>
                <a:gd name="T16" fmla="*/ 15 w 16"/>
                <a:gd name="T17" fmla="*/ 2 h 13"/>
                <a:gd name="T18" fmla="*/ 6 w 16"/>
                <a:gd name="T19" fmla="*/ 12 h 13"/>
                <a:gd name="T20" fmla="*/ 6 w 16"/>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3">
                  <a:moveTo>
                    <a:pt x="6" y="13"/>
                  </a:moveTo>
                  <a:cubicBezTo>
                    <a:pt x="5" y="12"/>
                    <a:pt x="5" y="12"/>
                    <a:pt x="5" y="12"/>
                  </a:cubicBezTo>
                  <a:cubicBezTo>
                    <a:pt x="4" y="10"/>
                    <a:pt x="0" y="8"/>
                    <a:pt x="0" y="8"/>
                  </a:cubicBezTo>
                  <a:cubicBezTo>
                    <a:pt x="0" y="8"/>
                    <a:pt x="0" y="7"/>
                    <a:pt x="0" y="7"/>
                  </a:cubicBezTo>
                  <a:cubicBezTo>
                    <a:pt x="0" y="6"/>
                    <a:pt x="1" y="6"/>
                    <a:pt x="1" y="6"/>
                  </a:cubicBezTo>
                  <a:cubicBezTo>
                    <a:pt x="1" y="6"/>
                    <a:pt x="4" y="8"/>
                    <a:pt x="5" y="10"/>
                  </a:cubicBezTo>
                  <a:cubicBezTo>
                    <a:pt x="7" y="7"/>
                    <a:pt x="10" y="3"/>
                    <a:pt x="14" y="0"/>
                  </a:cubicBezTo>
                  <a:cubicBezTo>
                    <a:pt x="15" y="0"/>
                    <a:pt x="15" y="0"/>
                    <a:pt x="16" y="1"/>
                  </a:cubicBezTo>
                  <a:cubicBezTo>
                    <a:pt x="16" y="1"/>
                    <a:pt x="16" y="2"/>
                    <a:pt x="15" y="2"/>
                  </a:cubicBezTo>
                  <a:cubicBezTo>
                    <a:pt x="11" y="5"/>
                    <a:pt x="8" y="9"/>
                    <a:pt x="6" y="12"/>
                  </a:cubicBezTo>
                  <a:lnTo>
                    <a:pt x="6" y="13"/>
                  </a:ln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02">
              <a:extLst>
                <a:ext uri="{FF2B5EF4-FFF2-40B4-BE49-F238E27FC236}">
                  <a16:creationId xmlns:a16="http://schemas.microsoft.com/office/drawing/2014/main" id="{903B214E-D53B-4F7B-A107-AAF4D1FCE052}"/>
                </a:ext>
              </a:extLst>
            </p:cNvPr>
            <p:cNvSpPr>
              <a:spLocks/>
            </p:cNvSpPr>
            <p:nvPr/>
          </p:nvSpPr>
          <p:spPr bwMode="auto">
            <a:xfrm>
              <a:off x="10584496" y="2216108"/>
              <a:ext cx="333702" cy="16359"/>
            </a:xfrm>
            <a:custGeom>
              <a:avLst/>
              <a:gdLst>
                <a:gd name="T0" fmla="*/ 48 w 48"/>
                <a:gd name="T1" fmla="*/ 2 h 2"/>
                <a:gd name="T2" fmla="*/ 1 w 48"/>
                <a:gd name="T3" fmla="*/ 2 h 2"/>
                <a:gd name="T4" fmla="*/ 0 w 48"/>
                <a:gd name="T5" fmla="*/ 1 h 2"/>
                <a:gd name="T6" fmla="*/ 1 w 48"/>
                <a:gd name="T7" fmla="*/ 0 h 2"/>
                <a:gd name="T8" fmla="*/ 48 w 48"/>
                <a:gd name="T9" fmla="*/ 0 h 2"/>
                <a:gd name="T10" fmla="*/ 48 w 48"/>
                <a:gd name="T11" fmla="*/ 1 h 2"/>
                <a:gd name="T12" fmla="*/ 48 w 4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8" h="2">
                  <a:moveTo>
                    <a:pt x="48" y="2"/>
                  </a:moveTo>
                  <a:cubicBezTo>
                    <a:pt x="1" y="2"/>
                    <a:pt x="1" y="2"/>
                    <a:pt x="1" y="2"/>
                  </a:cubicBezTo>
                  <a:cubicBezTo>
                    <a:pt x="0" y="2"/>
                    <a:pt x="0" y="2"/>
                    <a:pt x="0" y="1"/>
                  </a:cubicBezTo>
                  <a:cubicBezTo>
                    <a:pt x="0" y="1"/>
                    <a:pt x="0" y="0"/>
                    <a:pt x="1" y="0"/>
                  </a:cubicBezTo>
                  <a:cubicBezTo>
                    <a:pt x="48" y="0"/>
                    <a:pt x="48" y="0"/>
                    <a:pt x="48" y="0"/>
                  </a:cubicBezTo>
                  <a:cubicBezTo>
                    <a:pt x="48" y="0"/>
                    <a:pt x="48" y="1"/>
                    <a:pt x="48" y="1"/>
                  </a:cubicBezTo>
                  <a:cubicBezTo>
                    <a:pt x="48" y="2"/>
                    <a:pt x="48" y="2"/>
                    <a:pt x="48" y="2"/>
                  </a:cubicBez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03">
              <a:extLst>
                <a:ext uri="{FF2B5EF4-FFF2-40B4-BE49-F238E27FC236}">
                  <a16:creationId xmlns:a16="http://schemas.microsoft.com/office/drawing/2014/main" id="{7D61165B-BC19-4962-A5BB-0A5779FBB3CA}"/>
                </a:ext>
              </a:extLst>
            </p:cNvPr>
            <p:cNvSpPr>
              <a:spLocks/>
            </p:cNvSpPr>
            <p:nvPr/>
          </p:nvSpPr>
          <p:spPr bwMode="auto">
            <a:xfrm>
              <a:off x="10466719" y="2307713"/>
              <a:ext cx="111234" cy="91604"/>
            </a:xfrm>
            <a:custGeom>
              <a:avLst/>
              <a:gdLst>
                <a:gd name="T0" fmla="*/ 6 w 16"/>
                <a:gd name="T1" fmla="*/ 13 h 13"/>
                <a:gd name="T2" fmla="*/ 5 w 16"/>
                <a:gd name="T3" fmla="*/ 12 h 13"/>
                <a:gd name="T4" fmla="*/ 0 w 16"/>
                <a:gd name="T5" fmla="*/ 8 h 13"/>
                <a:gd name="T6" fmla="*/ 0 w 16"/>
                <a:gd name="T7" fmla="*/ 7 h 13"/>
                <a:gd name="T8" fmla="*/ 1 w 16"/>
                <a:gd name="T9" fmla="*/ 7 h 13"/>
                <a:gd name="T10" fmla="*/ 5 w 16"/>
                <a:gd name="T11" fmla="*/ 10 h 13"/>
                <a:gd name="T12" fmla="*/ 14 w 16"/>
                <a:gd name="T13" fmla="*/ 1 h 13"/>
                <a:gd name="T14" fmla="*/ 16 w 16"/>
                <a:gd name="T15" fmla="*/ 1 h 13"/>
                <a:gd name="T16" fmla="*/ 15 w 16"/>
                <a:gd name="T17" fmla="*/ 2 h 13"/>
                <a:gd name="T18" fmla="*/ 6 w 16"/>
                <a:gd name="T19" fmla="*/ 12 h 13"/>
                <a:gd name="T20" fmla="*/ 6 w 16"/>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3">
                  <a:moveTo>
                    <a:pt x="6" y="13"/>
                  </a:moveTo>
                  <a:cubicBezTo>
                    <a:pt x="5" y="12"/>
                    <a:pt x="5" y="12"/>
                    <a:pt x="5" y="12"/>
                  </a:cubicBezTo>
                  <a:cubicBezTo>
                    <a:pt x="4" y="11"/>
                    <a:pt x="0" y="8"/>
                    <a:pt x="0" y="8"/>
                  </a:cubicBezTo>
                  <a:cubicBezTo>
                    <a:pt x="0" y="8"/>
                    <a:pt x="0" y="7"/>
                    <a:pt x="0" y="7"/>
                  </a:cubicBezTo>
                  <a:cubicBezTo>
                    <a:pt x="0" y="6"/>
                    <a:pt x="1" y="6"/>
                    <a:pt x="1" y="7"/>
                  </a:cubicBezTo>
                  <a:cubicBezTo>
                    <a:pt x="1" y="7"/>
                    <a:pt x="4" y="8"/>
                    <a:pt x="5" y="10"/>
                  </a:cubicBezTo>
                  <a:cubicBezTo>
                    <a:pt x="7" y="7"/>
                    <a:pt x="10" y="3"/>
                    <a:pt x="14" y="1"/>
                  </a:cubicBezTo>
                  <a:cubicBezTo>
                    <a:pt x="15" y="0"/>
                    <a:pt x="15" y="1"/>
                    <a:pt x="16" y="1"/>
                  </a:cubicBezTo>
                  <a:cubicBezTo>
                    <a:pt x="16" y="1"/>
                    <a:pt x="16" y="2"/>
                    <a:pt x="15" y="2"/>
                  </a:cubicBezTo>
                  <a:cubicBezTo>
                    <a:pt x="11" y="5"/>
                    <a:pt x="8" y="10"/>
                    <a:pt x="6" y="12"/>
                  </a:cubicBezTo>
                  <a:lnTo>
                    <a:pt x="6" y="13"/>
                  </a:ln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04">
              <a:extLst>
                <a:ext uri="{FF2B5EF4-FFF2-40B4-BE49-F238E27FC236}">
                  <a16:creationId xmlns:a16="http://schemas.microsoft.com/office/drawing/2014/main" id="{D18ED8C7-C08C-441D-961F-E9E569C19E04}"/>
                </a:ext>
              </a:extLst>
            </p:cNvPr>
            <p:cNvSpPr>
              <a:spLocks/>
            </p:cNvSpPr>
            <p:nvPr/>
          </p:nvSpPr>
          <p:spPr bwMode="auto">
            <a:xfrm>
              <a:off x="10584496" y="2363330"/>
              <a:ext cx="333702" cy="16359"/>
            </a:xfrm>
            <a:custGeom>
              <a:avLst/>
              <a:gdLst>
                <a:gd name="T0" fmla="*/ 48 w 48"/>
                <a:gd name="T1" fmla="*/ 2 h 2"/>
                <a:gd name="T2" fmla="*/ 1 w 48"/>
                <a:gd name="T3" fmla="*/ 2 h 2"/>
                <a:gd name="T4" fmla="*/ 0 w 48"/>
                <a:gd name="T5" fmla="*/ 1 h 2"/>
                <a:gd name="T6" fmla="*/ 1 w 48"/>
                <a:gd name="T7" fmla="*/ 0 h 2"/>
                <a:gd name="T8" fmla="*/ 48 w 48"/>
                <a:gd name="T9" fmla="*/ 0 h 2"/>
                <a:gd name="T10" fmla="*/ 48 w 48"/>
                <a:gd name="T11" fmla="*/ 1 h 2"/>
                <a:gd name="T12" fmla="*/ 48 w 4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8" h="2">
                  <a:moveTo>
                    <a:pt x="48" y="2"/>
                  </a:moveTo>
                  <a:cubicBezTo>
                    <a:pt x="1" y="2"/>
                    <a:pt x="1" y="2"/>
                    <a:pt x="1" y="2"/>
                  </a:cubicBezTo>
                  <a:cubicBezTo>
                    <a:pt x="0" y="2"/>
                    <a:pt x="0" y="1"/>
                    <a:pt x="0" y="1"/>
                  </a:cubicBezTo>
                  <a:cubicBezTo>
                    <a:pt x="0" y="0"/>
                    <a:pt x="0" y="0"/>
                    <a:pt x="1" y="0"/>
                  </a:cubicBezTo>
                  <a:cubicBezTo>
                    <a:pt x="48" y="0"/>
                    <a:pt x="48" y="0"/>
                    <a:pt x="48" y="0"/>
                  </a:cubicBezTo>
                  <a:cubicBezTo>
                    <a:pt x="48" y="0"/>
                    <a:pt x="48" y="0"/>
                    <a:pt x="48" y="1"/>
                  </a:cubicBezTo>
                  <a:cubicBezTo>
                    <a:pt x="48" y="1"/>
                    <a:pt x="48" y="2"/>
                    <a:pt x="48" y="2"/>
                  </a:cubicBez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05">
              <a:extLst>
                <a:ext uri="{FF2B5EF4-FFF2-40B4-BE49-F238E27FC236}">
                  <a16:creationId xmlns:a16="http://schemas.microsoft.com/office/drawing/2014/main" id="{1C7AE38A-6D40-46A6-8172-E022C6CF7F57}"/>
                </a:ext>
              </a:extLst>
            </p:cNvPr>
            <p:cNvSpPr>
              <a:spLocks/>
            </p:cNvSpPr>
            <p:nvPr/>
          </p:nvSpPr>
          <p:spPr bwMode="auto">
            <a:xfrm>
              <a:off x="10466719" y="2454935"/>
              <a:ext cx="111234" cy="85061"/>
            </a:xfrm>
            <a:custGeom>
              <a:avLst/>
              <a:gdLst>
                <a:gd name="T0" fmla="*/ 6 w 16"/>
                <a:gd name="T1" fmla="*/ 12 h 12"/>
                <a:gd name="T2" fmla="*/ 5 w 16"/>
                <a:gd name="T3" fmla="*/ 11 h 12"/>
                <a:gd name="T4" fmla="*/ 0 w 16"/>
                <a:gd name="T5" fmla="*/ 8 h 12"/>
                <a:gd name="T6" fmla="*/ 0 w 16"/>
                <a:gd name="T7" fmla="*/ 6 h 12"/>
                <a:gd name="T8" fmla="*/ 1 w 16"/>
                <a:gd name="T9" fmla="*/ 6 h 12"/>
                <a:gd name="T10" fmla="*/ 5 w 16"/>
                <a:gd name="T11" fmla="*/ 9 h 12"/>
                <a:gd name="T12" fmla="*/ 14 w 16"/>
                <a:gd name="T13" fmla="*/ 0 h 12"/>
                <a:gd name="T14" fmla="*/ 16 w 16"/>
                <a:gd name="T15" fmla="*/ 0 h 12"/>
                <a:gd name="T16" fmla="*/ 15 w 16"/>
                <a:gd name="T17" fmla="*/ 2 h 12"/>
                <a:gd name="T18" fmla="*/ 6 w 16"/>
                <a:gd name="T19" fmla="*/ 11 h 12"/>
                <a:gd name="T20" fmla="*/ 6 w 16"/>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2">
                  <a:moveTo>
                    <a:pt x="6" y="12"/>
                  </a:moveTo>
                  <a:cubicBezTo>
                    <a:pt x="5" y="11"/>
                    <a:pt x="5" y="11"/>
                    <a:pt x="5" y="11"/>
                  </a:cubicBezTo>
                  <a:cubicBezTo>
                    <a:pt x="4" y="10"/>
                    <a:pt x="0" y="8"/>
                    <a:pt x="0" y="8"/>
                  </a:cubicBezTo>
                  <a:cubicBezTo>
                    <a:pt x="0" y="7"/>
                    <a:pt x="0" y="7"/>
                    <a:pt x="0" y="6"/>
                  </a:cubicBezTo>
                  <a:cubicBezTo>
                    <a:pt x="0" y="6"/>
                    <a:pt x="1" y="6"/>
                    <a:pt x="1" y="6"/>
                  </a:cubicBezTo>
                  <a:cubicBezTo>
                    <a:pt x="1" y="6"/>
                    <a:pt x="4" y="8"/>
                    <a:pt x="5" y="9"/>
                  </a:cubicBezTo>
                  <a:cubicBezTo>
                    <a:pt x="7" y="7"/>
                    <a:pt x="10" y="3"/>
                    <a:pt x="14" y="0"/>
                  </a:cubicBezTo>
                  <a:cubicBezTo>
                    <a:pt x="15" y="0"/>
                    <a:pt x="15" y="0"/>
                    <a:pt x="16" y="0"/>
                  </a:cubicBezTo>
                  <a:cubicBezTo>
                    <a:pt x="16" y="1"/>
                    <a:pt x="16" y="1"/>
                    <a:pt x="15" y="2"/>
                  </a:cubicBezTo>
                  <a:cubicBezTo>
                    <a:pt x="11" y="4"/>
                    <a:pt x="8" y="9"/>
                    <a:pt x="6" y="11"/>
                  </a:cubicBezTo>
                  <a:lnTo>
                    <a:pt x="6" y="12"/>
                  </a:ln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06">
              <a:extLst>
                <a:ext uri="{FF2B5EF4-FFF2-40B4-BE49-F238E27FC236}">
                  <a16:creationId xmlns:a16="http://schemas.microsoft.com/office/drawing/2014/main" id="{A690F61F-00AE-45EB-A07B-5C64662E5010}"/>
                </a:ext>
              </a:extLst>
            </p:cNvPr>
            <p:cNvSpPr>
              <a:spLocks/>
            </p:cNvSpPr>
            <p:nvPr/>
          </p:nvSpPr>
          <p:spPr bwMode="auto">
            <a:xfrm>
              <a:off x="10584496" y="2504007"/>
              <a:ext cx="333702" cy="13086"/>
            </a:xfrm>
            <a:custGeom>
              <a:avLst/>
              <a:gdLst>
                <a:gd name="T0" fmla="*/ 48 w 48"/>
                <a:gd name="T1" fmla="*/ 2 h 2"/>
                <a:gd name="T2" fmla="*/ 1 w 48"/>
                <a:gd name="T3" fmla="*/ 2 h 2"/>
                <a:gd name="T4" fmla="*/ 0 w 48"/>
                <a:gd name="T5" fmla="*/ 1 h 2"/>
                <a:gd name="T6" fmla="*/ 1 w 48"/>
                <a:gd name="T7" fmla="*/ 0 h 2"/>
                <a:gd name="T8" fmla="*/ 48 w 48"/>
                <a:gd name="T9" fmla="*/ 0 h 2"/>
                <a:gd name="T10" fmla="*/ 48 w 48"/>
                <a:gd name="T11" fmla="*/ 1 h 2"/>
                <a:gd name="T12" fmla="*/ 48 w 4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8" h="2">
                  <a:moveTo>
                    <a:pt x="48" y="2"/>
                  </a:moveTo>
                  <a:cubicBezTo>
                    <a:pt x="1" y="2"/>
                    <a:pt x="1" y="2"/>
                    <a:pt x="1" y="2"/>
                  </a:cubicBezTo>
                  <a:cubicBezTo>
                    <a:pt x="0" y="2"/>
                    <a:pt x="0" y="1"/>
                    <a:pt x="0" y="1"/>
                  </a:cubicBezTo>
                  <a:cubicBezTo>
                    <a:pt x="0" y="0"/>
                    <a:pt x="0" y="0"/>
                    <a:pt x="1" y="0"/>
                  </a:cubicBezTo>
                  <a:cubicBezTo>
                    <a:pt x="48" y="0"/>
                    <a:pt x="48" y="0"/>
                    <a:pt x="48" y="0"/>
                  </a:cubicBezTo>
                  <a:cubicBezTo>
                    <a:pt x="48" y="0"/>
                    <a:pt x="48" y="0"/>
                    <a:pt x="48" y="1"/>
                  </a:cubicBezTo>
                  <a:cubicBezTo>
                    <a:pt x="48" y="1"/>
                    <a:pt x="48" y="2"/>
                    <a:pt x="48" y="2"/>
                  </a:cubicBez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89" name="Straight Connector 88">
            <a:extLst>
              <a:ext uri="{FF2B5EF4-FFF2-40B4-BE49-F238E27FC236}">
                <a16:creationId xmlns:a16="http://schemas.microsoft.com/office/drawing/2014/main" id="{4B4AD7D8-2C29-4AAA-BD51-C6D5323052BC}"/>
              </a:ext>
            </a:extLst>
          </p:cNvPr>
          <p:cNvCxnSpPr/>
          <p:nvPr/>
        </p:nvCxnSpPr>
        <p:spPr>
          <a:xfrm>
            <a:off x="5986863" y="2924944"/>
            <a:ext cx="6205137"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289F52D8-6B99-F5DF-10D8-8F353B0697C6}"/>
              </a:ext>
            </a:extLst>
          </p:cNvPr>
          <p:cNvCxnSpPr/>
          <p:nvPr/>
        </p:nvCxnSpPr>
        <p:spPr>
          <a:xfrm>
            <a:off x="5961020" y="5469737"/>
            <a:ext cx="6205137"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 name="Isosceles Triangle 3">
            <a:extLst>
              <a:ext uri="{FF2B5EF4-FFF2-40B4-BE49-F238E27FC236}">
                <a16:creationId xmlns:a16="http://schemas.microsoft.com/office/drawing/2014/main" id="{FA0684DA-AFA1-F49F-0275-EFC3BB5EC30D}"/>
              </a:ext>
            </a:extLst>
          </p:cNvPr>
          <p:cNvSpPr/>
          <p:nvPr/>
        </p:nvSpPr>
        <p:spPr>
          <a:xfrm rot="5400000">
            <a:off x="5948877" y="5101385"/>
            <a:ext cx="191697" cy="9411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494CF4F-FA4D-F29D-256A-A4A6A8628D9F}"/>
              </a:ext>
            </a:extLst>
          </p:cNvPr>
          <p:cNvSpPr/>
          <p:nvPr/>
        </p:nvSpPr>
        <p:spPr>
          <a:xfrm>
            <a:off x="5299832" y="4967161"/>
            <a:ext cx="548640" cy="400110"/>
          </a:xfrm>
          <a:prstGeom prst="rect">
            <a:avLst/>
          </a:prstGeom>
        </p:spPr>
        <p:txBody>
          <a:bodyPr wrap="square" anchor="ctr" anchorCtr="0">
            <a:spAutoFit/>
          </a:bodyPr>
          <a:lstStyle/>
          <a:p>
            <a:pPr algn="ctr"/>
            <a:r>
              <a:rPr lang="en-US" sz="2000" b="1" dirty="0">
                <a:solidFill>
                  <a:schemeClr val="accent2"/>
                </a:solidFill>
              </a:rPr>
              <a:t>07</a:t>
            </a:r>
          </a:p>
        </p:txBody>
      </p:sp>
      <p:sp>
        <p:nvSpPr>
          <p:cNvPr id="27" name="Rectangle 26">
            <a:extLst>
              <a:ext uri="{FF2B5EF4-FFF2-40B4-BE49-F238E27FC236}">
                <a16:creationId xmlns:a16="http://schemas.microsoft.com/office/drawing/2014/main" id="{0B5AB8C0-2D70-9169-CD5D-BA3312E0AB19}"/>
              </a:ext>
            </a:extLst>
          </p:cNvPr>
          <p:cNvSpPr/>
          <p:nvPr/>
        </p:nvSpPr>
        <p:spPr>
          <a:xfrm>
            <a:off x="6100217" y="4950116"/>
            <a:ext cx="2307042" cy="338554"/>
          </a:xfrm>
          <a:prstGeom prst="rect">
            <a:avLst/>
          </a:prstGeom>
        </p:spPr>
        <p:txBody>
          <a:bodyPr wrap="none" anchor="ctr">
            <a:spAutoFit/>
          </a:bodyPr>
          <a:lstStyle/>
          <a:p>
            <a:r>
              <a:rPr lang="en-US" sz="1600" b="1" dirty="0"/>
              <a:t>Terms and Conditions</a:t>
            </a:r>
            <a:endParaRPr lang="en-US" sz="1600" b="1" dirty="0">
              <a:ea typeface="Calibri" panose="020F0502020204030204" pitchFamily="34" charset="0"/>
            </a:endParaRPr>
          </a:p>
        </p:txBody>
      </p:sp>
      <p:sp>
        <p:nvSpPr>
          <p:cNvPr id="28" name="Rectangle 27">
            <a:extLst>
              <a:ext uri="{FF2B5EF4-FFF2-40B4-BE49-F238E27FC236}">
                <a16:creationId xmlns:a16="http://schemas.microsoft.com/office/drawing/2014/main" id="{A5794247-DA80-02CF-67E8-3E9DD37BAC80}"/>
              </a:ext>
            </a:extLst>
          </p:cNvPr>
          <p:cNvSpPr/>
          <p:nvPr/>
        </p:nvSpPr>
        <p:spPr>
          <a:xfrm>
            <a:off x="5299832" y="5617988"/>
            <a:ext cx="548640" cy="400110"/>
          </a:xfrm>
          <a:prstGeom prst="rect">
            <a:avLst/>
          </a:prstGeom>
        </p:spPr>
        <p:txBody>
          <a:bodyPr wrap="square" anchor="ctr" anchorCtr="0">
            <a:spAutoFit/>
          </a:bodyPr>
          <a:lstStyle/>
          <a:p>
            <a:pPr algn="ctr"/>
            <a:r>
              <a:rPr lang="en-US" sz="2000" b="1" dirty="0">
                <a:solidFill>
                  <a:schemeClr val="accent2"/>
                </a:solidFill>
              </a:rPr>
              <a:t>08</a:t>
            </a:r>
          </a:p>
        </p:txBody>
      </p:sp>
      <p:sp>
        <p:nvSpPr>
          <p:cNvPr id="29" name="Rectangle 28">
            <a:extLst>
              <a:ext uri="{FF2B5EF4-FFF2-40B4-BE49-F238E27FC236}">
                <a16:creationId xmlns:a16="http://schemas.microsoft.com/office/drawing/2014/main" id="{F2275E54-DE42-5D7A-792D-1C1D09B47D58}"/>
              </a:ext>
            </a:extLst>
          </p:cNvPr>
          <p:cNvSpPr/>
          <p:nvPr/>
        </p:nvSpPr>
        <p:spPr>
          <a:xfrm>
            <a:off x="6119233" y="5581596"/>
            <a:ext cx="1342034" cy="338554"/>
          </a:xfrm>
          <a:prstGeom prst="rect">
            <a:avLst/>
          </a:prstGeom>
        </p:spPr>
        <p:txBody>
          <a:bodyPr wrap="none" anchor="ctr">
            <a:spAutoFit/>
          </a:bodyPr>
          <a:lstStyle/>
          <a:p>
            <a:r>
              <a:rPr lang="en-US" sz="1600" b="1" dirty="0"/>
              <a:t>Commercial</a:t>
            </a:r>
            <a:endParaRPr lang="en-US" sz="1600" b="1" dirty="0">
              <a:ea typeface="Calibri" panose="020F0502020204030204" pitchFamily="34" charset="0"/>
            </a:endParaRPr>
          </a:p>
        </p:txBody>
      </p:sp>
      <p:sp>
        <p:nvSpPr>
          <p:cNvPr id="30" name="Isosceles Triangle 29">
            <a:extLst>
              <a:ext uri="{FF2B5EF4-FFF2-40B4-BE49-F238E27FC236}">
                <a16:creationId xmlns:a16="http://schemas.microsoft.com/office/drawing/2014/main" id="{D036BB0A-E9C5-A2CB-536E-A8D08279E071}"/>
              </a:ext>
            </a:extLst>
          </p:cNvPr>
          <p:cNvSpPr/>
          <p:nvPr/>
        </p:nvSpPr>
        <p:spPr>
          <a:xfrm rot="5400000">
            <a:off x="5957309" y="5714552"/>
            <a:ext cx="191697" cy="9411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7289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18B68544-B7CA-4320-AE50-9EBAF377CBF6}"/>
              </a:ext>
            </a:extLst>
          </p:cNvPr>
          <p:cNvSpPr>
            <a:spLocks noGrp="1"/>
          </p:cNvSpPr>
          <p:nvPr>
            <p:ph type="title"/>
          </p:nvPr>
        </p:nvSpPr>
        <p:spPr/>
        <p:txBody>
          <a:bodyPr/>
          <a:lstStyle/>
          <a:p>
            <a:r>
              <a:rPr lang="en-IN" dirty="0"/>
              <a:t>ASK</a:t>
            </a:r>
          </a:p>
        </p:txBody>
      </p:sp>
      <p:sp>
        <p:nvSpPr>
          <p:cNvPr id="83" name="Freeform 5">
            <a:extLst>
              <a:ext uri="{FF2B5EF4-FFF2-40B4-BE49-F238E27FC236}">
                <a16:creationId xmlns:a16="http://schemas.microsoft.com/office/drawing/2014/main" id="{68693083-739D-46EE-81EF-ED45596920AB}"/>
              </a:ext>
            </a:extLst>
          </p:cNvPr>
          <p:cNvSpPr>
            <a:spLocks/>
          </p:cNvSpPr>
          <p:nvPr/>
        </p:nvSpPr>
        <p:spPr bwMode="auto">
          <a:xfrm>
            <a:off x="4800901" y="3774756"/>
            <a:ext cx="2660650" cy="1066800"/>
          </a:xfrm>
          <a:custGeom>
            <a:avLst/>
            <a:gdLst>
              <a:gd name="T0" fmla="*/ 463 w 478"/>
              <a:gd name="T1" fmla="*/ 191 h 191"/>
              <a:gd name="T2" fmla="*/ 15 w 478"/>
              <a:gd name="T3" fmla="*/ 191 h 191"/>
              <a:gd name="T4" fmla="*/ 0 w 478"/>
              <a:gd name="T5" fmla="*/ 175 h 191"/>
              <a:gd name="T6" fmla="*/ 0 w 478"/>
              <a:gd name="T7" fmla="*/ 15 h 191"/>
              <a:gd name="T8" fmla="*/ 15 w 478"/>
              <a:gd name="T9" fmla="*/ 0 h 191"/>
              <a:gd name="T10" fmla="*/ 463 w 478"/>
              <a:gd name="T11" fmla="*/ 0 h 191"/>
              <a:gd name="T12" fmla="*/ 478 w 478"/>
              <a:gd name="T13" fmla="*/ 15 h 191"/>
              <a:gd name="T14" fmla="*/ 478 w 478"/>
              <a:gd name="T15" fmla="*/ 175 h 191"/>
              <a:gd name="T16" fmla="*/ 463 w 478"/>
              <a:gd name="T17" fmla="*/ 19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191">
                <a:moveTo>
                  <a:pt x="463" y="191"/>
                </a:moveTo>
                <a:cubicBezTo>
                  <a:pt x="15" y="191"/>
                  <a:pt x="15" y="191"/>
                  <a:pt x="15" y="191"/>
                </a:cubicBezTo>
                <a:cubicBezTo>
                  <a:pt x="7" y="191"/>
                  <a:pt x="0" y="184"/>
                  <a:pt x="0" y="175"/>
                </a:cubicBezTo>
                <a:cubicBezTo>
                  <a:pt x="0" y="15"/>
                  <a:pt x="0" y="15"/>
                  <a:pt x="0" y="15"/>
                </a:cubicBezTo>
                <a:cubicBezTo>
                  <a:pt x="0" y="7"/>
                  <a:pt x="7" y="0"/>
                  <a:pt x="15" y="0"/>
                </a:cubicBezTo>
                <a:cubicBezTo>
                  <a:pt x="463" y="0"/>
                  <a:pt x="463" y="0"/>
                  <a:pt x="463" y="0"/>
                </a:cubicBezTo>
                <a:cubicBezTo>
                  <a:pt x="471" y="0"/>
                  <a:pt x="478" y="7"/>
                  <a:pt x="478" y="15"/>
                </a:cubicBezTo>
                <a:cubicBezTo>
                  <a:pt x="478" y="175"/>
                  <a:pt x="478" y="175"/>
                  <a:pt x="478" y="175"/>
                </a:cubicBezTo>
                <a:cubicBezTo>
                  <a:pt x="478" y="184"/>
                  <a:pt x="471" y="191"/>
                  <a:pt x="463" y="191"/>
                </a:cubicBezTo>
                <a:close/>
              </a:path>
            </a:pathLst>
          </a:custGeom>
          <a:solidFill>
            <a:srgbClr val="F166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4" name="Freeform 13">
            <a:extLst>
              <a:ext uri="{FF2B5EF4-FFF2-40B4-BE49-F238E27FC236}">
                <a16:creationId xmlns:a16="http://schemas.microsoft.com/office/drawing/2014/main" id="{99A39E68-EED6-45F0-AAE3-2F023DEEC977}"/>
              </a:ext>
            </a:extLst>
          </p:cNvPr>
          <p:cNvSpPr>
            <a:spLocks/>
          </p:cNvSpPr>
          <p:nvPr/>
        </p:nvSpPr>
        <p:spPr bwMode="auto">
          <a:xfrm>
            <a:off x="7683801" y="3774756"/>
            <a:ext cx="2660650" cy="1066800"/>
          </a:xfrm>
          <a:custGeom>
            <a:avLst/>
            <a:gdLst>
              <a:gd name="T0" fmla="*/ 463 w 478"/>
              <a:gd name="T1" fmla="*/ 191 h 191"/>
              <a:gd name="T2" fmla="*/ 15 w 478"/>
              <a:gd name="T3" fmla="*/ 191 h 191"/>
              <a:gd name="T4" fmla="*/ 0 w 478"/>
              <a:gd name="T5" fmla="*/ 175 h 191"/>
              <a:gd name="T6" fmla="*/ 0 w 478"/>
              <a:gd name="T7" fmla="*/ 15 h 191"/>
              <a:gd name="T8" fmla="*/ 15 w 478"/>
              <a:gd name="T9" fmla="*/ 0 h 191"/>
              <a:gd name="T10" fmla="*/ 463 w 478"/>
              <a:gd name="T11" fmla="*/ 0 h 191"/>
              <a:gd name="T12" fmla="*/ 478 w 478"/>
              <a:gd name="T13" fmla="*/ 15 h 191"/>
              <a:gd name="T14" fmla="*/ 478 w 478"/>
              <a:gd name="T15" fmla="*/ 175 h 191"/>
              <a:gd name="T16" fmla="*/ 463 w 478"/>
              <a:gd name="T17" fmla="*/ 19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191">
                <a:moveTo>
                  <a:pt x="463" y="191"/>
                </a:moveTo>
                <a:cubicBezTo>
                  <a:pt x="15" y="191"/>
                  <a:pt x="15" y="191"/>
                  <a:pt x="15" y="191"/>
                </a:cubicBezTo>
                <a:cubicBezTo>
                  <a:pt x="7" y="191"/>
                  <a:pt x="0" y="184"/>
                  <a:pt x="0" y="175"/>
                </a:cubicBezTo>
                <a:cubicBezTo>
                  <a:pt x="0" y="15"/>
                  <a:pt x="0" y="15"/>
                  <a:pt x="0" y="15"/>
                </a:cubicBezTo>
                <a:cubicBezTo>
                  <a:pt x="0" y="7"/>
                  <a:pt x="7" y="0"/>
                  <a:pt x="15" y="0"/>
                </a:cubicBezTo>
                <a:cubicBezTo>
                  <a:pt x="463" y="0"/>
                  <a:pt x="463" y="0"/>
                  <a:pt x="463" y="0"/>
                </a:cubicBezTo>
                <a:cubicBezTo>
                  <a:pt x="471" y="0"/>
                  <a:pt x="478" y="7"/>
                  <a:pt x="478" y="15"/>
                </a:cubicBezTo>
                <a:cubicBezTo>
                  <a:pt x="478" y="175"/>
                  <a:pt x="478" y="175"/>
                  <a:pt x="478" y="175"/>
                </a:cubicBezTo>
                <a:cubicBezTo>
                  <a:pt x="478" y="184"/>
                  <a:pt x="471" y="191"/>
                  <a:pt x="463" y="191"/>
                </a:cubicBezTo>
                <a:close/>
              </a:path>
            </a:pathLst>
          </a:custGeom>
          <a:solidFill>
            <a:srgbClr val="F898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5" name="Freeform 21">
            <a:extLst>
              <a:ext uri="{FF2B5EF4-FFF2-40B4-BE49-F238E27FC236}">
                <a16:creationId xmlns:a16="http://schemas.microsoft.com/office/drawing/2014/main" id="{D95F800D-D796-4576-A3B6-9D0D002B3526}"/>
              </a:ext>
            </a:extLst>
          </p:cNvPr>
          <p:cNvSpPr>
            <a:spLocks/>
          </p:cNvSpPr>
          <p:nvPr/>
        </p:nvSpPr>
        <p:spPr bwMode="auto">
          <a:xfrm>
            <a:off x="9125251" y="2524739"/>
            <a:ext cx="2660650" cy="1066800"/>
          </a:xfrm>
          <a:custGeom>
            <a:avLst/>
            <a:gdLst>
              <a:gd name="T0" fmla="*/ 463 w 478"/>
              <a:gd name="T1" fmla="*/ 191 h 191"/>
              <a:gd name="T2" fmla="*/ 15 w 478"/>
              <a:gd name="T3" fmla="*/ 191 h 191"/>
              <a:gd name="T4" fmla="*/ 0 w 478"/>
              <a:gd name="T5" fmla="*/ 176 h 191"/>
              <a:gd name="T6" fmla="*/ 0 w 478"/>
              <a:gd name="T7" fmla="*/ 15 h 191"/>
              <a:gd name="T8" fmla="*/ 15 w 478"/>
              <a:gd name="T9" fmla="*/ 0 h 191"/>
              <a:gd name="T10" fmla="*/ 463 w 478"/>
              <a:gd name="T11" fmla="*/ 0 h 191"/>
              <a:gd name="T12" fmla="*/ 478 w 478"/>
              <a:gd name="T13" fmla="*/ 15 h 191"/>
              <a:gd name="T14" fmla="*/ 478 w 478"/>
              <a:gd name="T15" fmla="*/ 176 h 191"/>
              <a:gd name="T16" fmla="*/ 463 w 478"/>
              <a:gd name="T17" fmla="*/ 19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191">
                <a:moveTo>
                  <a:pt x="463" y="191"/>
                </a:moveTo>
                <a:cubicBezTo>
                  <a:pt x="15" y="191"/>
                  <a:pt x="15" y="191"/>
                  <a:pt x="15" y="191"/>
                </a:cubicBezTo>
                <a:cubicBezTo>
                  <a:pt x="7" y="191"/>
                  <a:pt x="0" y="184"/>
                  <a:pt x="0" y="176"/>
                </a:cubicBezTo>
                <a:cubicBezTo>
                  <a:pt x="0" y="15"/>
                  <a:pt x="0" y="15"/>
                  <a:pt x="0" y="15"/>
                </a:cubicBezTo>
                <a:cubicBezTo>
                  <a:pt x="0" y="7"/>
                  <a:pt x="7" y="0"/>
                  <a:pt x="15" y="0"/>
                </a:cubicBezTo>
                <a:cubicBezTo>
                  <a:pt x="463" y="0"/>
                  <a:pt x="463" y="0"/>
                  <a:pt x="463" y="0"/>
                </a:cubicBezTo>
                <a:cubicBezTo>
                  <a:pt x="471" y="0"/>
                  <a:pt x="478" y="7"/>
                  <a:pt x="478" y="15"/>
                </a:cubicBezTo>
                <a:cubicBezTo>
                  <a:pt x="478" y="176"/>
                  <a:pt x="478" y="176"/>
                  <a:pt x="478" y="176"/>
                </a:cubicBezTo>
                <a:cubicBezTo>
                  <a:pt x="478" y="184"/>
                  <a:pt x="471" y="191"/>
                  <a:pt x="463" y="191"/>
                </a:cubicBezTo>
                <a:close/>
              </a:path>
            </a:pathLst>
          </a:custGeom>
          <a:solidFill>
            <a:srgbClr val="C646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6" name="Freeform 22">
            <a:extLst>
              <a:ext uri="{FF2B5EF4-FFF2-40B4-BE49-F238E27FC236}">
                <a16:creationId xmlns:a16="http://schemas.microsoft.com/office/drawing/2014/main" id="{B0CF06B0-53A8-42DB-867C-448F39EE6B6F}"/>
              </a:ext>
            </a:extLst>
          </p:cNvPr>
          <p:cNvSpPr>
            <a:spLocks/>
          </p:cNvSpPr>
          <p:nvPr/>
        </p:nvSpPr>
        <p:spPr bwMode="auto">
          <a:xfrm>
            <a:off x="3359451" y="2524739"/>
            <a:ext cx="2660650" cy="1066800"/>
          </a:xfrm>
          <a:custGeom>
            <a:avLst/>
            <a:gdLst>
              <a:gd name="T0" fmla="*/ 463 w 478"/>
              <a:gd name="T1" fmla="*/ 191 h 191"/>
              <a:gd name="T2" fmla="*/ 15 w 478"/>
              <a:gd name="T3" fmla="*/ 191 h 191"/>
              <a:gd name="T4" fmla="*/ 0 w 478"/>
              <a:gd name="T5" fmla="*/ 176 h 191"/>
              <a:gd name="T6" fmla="*/ 0 w 478"/>
              <a:gd name="T7" fmla="*/ 15 h 191"/>
              <a:gd name="T8" fmla="*/ 15 w 478"/>
              <a:gd name="T9" fmla="*/ 0 h 191"/>
              <a:gd name="T10" fmla="*/ 463 w 478"/>
              <a:gd name="T11" fmla="*/ 0 h 191"/>
              <a:gd name="T12" fmla="*/ 478 w 478"/>
              <a:gd name="T13" fmla="*/ 15 h 191"/>
              <a:gd name="T14" fmla="*/ 478 w 478"/>
              <a:gd name="T15" fmla="*/ 176 h 191"/>
              <a:gd name="T16" fmla="*/ 463 w 478"/>
              <a:gd name="T17" fmla="*/ 19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191">
                <a:moveTo>
                  <a:pt x="463" y="191"/>
                </a:moveTo>
                <a:cubicBezTo>
                  <a:pt x="15" y="191"/>
                  <a:pt x="15" y="191"/>
                  <a:pt x="15" y="191"/>
                </a:cubicBezTo>
                <a:cubicBezTo>
                  <a:pt x="7" y="191"/>
                  <a:pt x="0" y="184"/>
                  <a:pt x="0" y="176"/>
                </a:cubicBezTo>
                <a:cubicBezTo>
                  <a:pt x="0" y="15"/>
                  <a:pt x="0" y="15"/>
                  <a:pt x="0" y="15"/>
                </a:cubicBezTo>
                <a:cubicBezTo>
                  <a:pt x="0" y="7"/>
                  <a:pt x="7" y="0"/>
                  <a:pt x="15" y="0"/>
                </a:cubicBezTo>
                <a:cubicBezTo>
                  <a:pt x="463" y="0"/>
                  <a:pt x="463" y="0"/>
                  <a:pt x="463" y="0"/>
                </a:cubicBezTo>
                <a:cubicBezTo>
                  <a:pt x="471" y="0"/>
                  <a:pt x="478" y="7"/>
                  <a:pt x="478" y="15"/>
                </a:cubicBezTo>
                <a:cubicBezTo>
                  <a:pt x="478" y="176"/>
                  <a:pt x="478" y="176"/>
                  <a:pt x="478" y="176"/>
                </a:cubicBezTo>
                <a:cubicBezTo>
                  <a:pt x="478" y="184"/>
                  <a:pt x="471" y="191"/>
                  <a:pt x="463" y="191"/>
                </a:cubicBezTo>
                <a:close/>
              </a:path>
            </a:pathLst>
          </a:custGeom>
          <a:solidFill>
            <a:srgbClr val="551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7" name="Rectangle 23">
            <a:extLst>
              <a:ext uri="{FF2B5EF4-FFF2-40B4-BE49-F238E27FC236}">
                <a16:creationId xmlns:a16="http://schemas.microsoft.com/office/drawing/2014/main" id="{A637394D-A808-46F8-9591-EB67EA78EC3D}"/>
              </a:ext>
            </a:extLst>
          </p:cNvPr>
          <p:cNvSpPr>
            <a:spLocks noChangeArrowheads="1"/>
          </p:cNvSpPr>
          <p:nvPr/>
        </p:nvSpPr>
        <p:spPr bwMode="auto">
          <a:xfrm>
            <a:off x="3978848" y="2950417"/>
            <a:ext cx="142186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IN" altLang="en-US" sz="1400" b="0" i="0" u="none" strike="noStrike" cap="none" normalizeH="0" baseline="0" dirty="0">
                <a:ln>
                  <a:noFill/>
                </a:ln>
                <a:solidFill>
                  <a:srgbClr val="FFFFFF"/>
                </a:solidFill>
                <a:effectLst/>
                <a:latin typeface="Ubuntu" panose="020B0504030602030204" pitchFamily="34" charset="0"/>
              </a:rPr>
              <a:t>Geography - India</a:t>
            </a:r>
          </a:p>
        </p:txBody>
      </p:sp>
      <p:sp>
        <p:nvSpPr>
          <p:cNvPr id="88" name="Freeform 30">
            <a:extLst>
              <a:ext uri="{FF2B5EF4-FFF2-40B4-BE49-F238E27FC236}">
                <a16:creationId xmlns:a16="http://schemas.microsoft.com/office/drawing/2014/main" id="{170B3862-E982-4357-8A30-CF1AAD17342B}"/>
              </a:ext>
            </a:extLst>
          </p:cNvPr>
          <p:cNvSpPr>
            <a:spLocks/>
          </p:cNvSpPr>
          <p:nvPr/>
        </p:nvSpPr>
        <p:spPr bwMode="auto">
          <a:xfrm>
            <a:off x="6242351" y="2524739"/>
            <a:ext cx="2660650" cy="1066800"/>
          </a:xfrm>
          <a:custGeom>
            <a:avLst/>
            <a:gdLst>
              <a:gd name="T0" fmla="*/ 463 w 478"/>
              <a:gd name="T1" fmla="*/ 191 h 191"/>
              <a:gd name="T2" fmla="*/ 15 w 478"/>
              <a:gd name="T3" fmla="*/ 191 h 191"/>
              <a:gd name="T4" fmla="*/ 0 w 478"/>
              <a:gd name="T5" fmla="*/ 176 h 191"/>
              <a:gd name="T6" fmla="*/ 0 w 478"/>
              <a:gd name="T7" fmla="*/ 15 h 191"/>
              <a:gd name="T8" fmla="*/ 15 w 478"/>
              <a:gd name="T9" fmla="*/ 0 h 191"/>
              <a:gd name="T10" fmla="*/ 463 w 478"/>
              <a:gd name="T11" fmla="*/ 0 h 191"/>
              <a:gd name="T12" fmla="*/ 478 w 478"/>
              <a:gd name="T13" fmla="*/ 15 h 191"/>
              <a:gd name="T14" fmla="*/ 478 w 478"/>
              <a:gd name="T15" fmla="*/ 176 h 191"/>
              <a:gd name="T16" fmla="*/ 463 w 478"/>
              <a:gd name="T17" fmla="*/ 19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191">
                <a:moveTo>
                  <a:pt x="463" y="191"/>
                </a:moveTo>
                <a:cubicBezTo>
                  <a:pt x="15" y="191"/>
                  <a:pt x="15" y="191"/>
                  <a:pt x="15" y="191"/>
                </a:cubicBezTo>
                <a:cubicBezTo>
                  <a:pt x="7" y="191"/>
                  <a:pt x="0" y="184"/>
                  <a:pt x="0" y="176"/>
                </a:cubicBezTo>
                <a:cubicBezTo>
                  <a:pt x="0" y="15"/>
                  <a:pt x="0" y="15"/>
                  <a:pt x="0" y="15"/>
                </a:cubicBezTo>
                <a:cubicBezTo>
                  <a:pt x="0" y="7"/>
                  <a:pt x="7" y="0"/>
                  <a:pt x="15" y="0"/>
                </a:cubicBezTo>
                <a:cubicBezTo>
                  <a:pt x="463" y="0"/>
                  <a:pt x="463" y="0"/>
                  <a:pt x="463" y="0"/>
                </a:cubicBezTo>
                <a:cubicBezTo>
                  <a:pt x="471" y="0"/>
                  <a:pt x="478" y="7"/>
                  <a:pt x="478" y="15"/>
                </a:cubicBezTo>
                <a:cubicBezTo>
                  <a:pt x="478" y="176"/>
                  <a:pt x="478" y="176"/>
                  <a:pt x="478" y="176"/>
                </a:cubicBezTo>
                <a:cubicBezTo>
                  <a:pt x="478" y="184"/>
                  <a:pt x="471" y="191"/>
                  <a:pt x="463" y="191"/>
                </a:cubicBezTo>
                <a:close/>
              </a:path>
            </a:pathLst>
          </a:custGeom>
          <a:solidFill>
            <a:srgbClr val="8034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9" name="Rectangle 23">
            <a:extLst>
              <a:ext uri="{FF2B5EF4-FFF2-40B4-BE49-F238E27FC236}">
                <a16:creationId xmlns:a16="http://schemas.microsoft.com/office/drawing/2014/main" id="{C80C7ADD-BBD8-4603-996E-EBD4EC6A7F84}"/>
              </a:ext>
            </a:extLst>
          </p:cNvPr>
          <p:cNvSpPr>
            <a:spLocks noChangeArrowheads="1"/>
          </p:cNvSpPr>
          <p:nvPr/>
        </p:nvSpPr>
        <p:spPr bwMode="auto">
          <a:xfrm>
            <a:off x="6700648" y="2842696"/>
            <a:ext cx="174406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IN" altLang="en-US" sz="1400" b="0" i="0" u="none" strike="noStrike" cap="none" normalizeH="0" baseline="0" dirty="0">
                <a:ln>
                  <a:noFill/>
                </a:ln>
                <a:solidFill>
                  <a:srgbClr val="FFFFFF"/>
                </a:solidFill>
                <a:effectLst/>
                <a:latin typeface="Ubuntu" panose="020B0504030602030204" pitchFamily="34" charset="0"/>
              </a:rPr>
              <a:t>Total – Requirement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IN" altLang="en-US" sz="1400" b="0" i="0" u="none" strike="noStrike" cap="none" normalizeH="0" baseline="0" dirty="0">
                <a:ln>
                  <a:noFill/>
                </a:ln>
                <a:solidFill>
                  <a:srgbClr val="FFFFFF"/>
                </a:solidFill>
                <a:effectLst/>
                <a:latin typeface="Ubuntu" panose="020B0504030602030204" pitchFamily="34" charset="0"/>
              </a:rPr>
              <a:t>40 -  Resources</a:t>
            </a:r>
          </a:p>
        </p:txBody>
      </p:sp>
      <p:sp>
        <p:nvSpPr>
          <p:cNvPr id="90" name="Rectangle 23">
            <a:extLst>
              <a:ext uri="{FF2B5EF4-FFF2-40B4-BE49-F238E27FC236}">
                <a16:creationId xmlns:a16="http://schemas.microsoft.com/office/drawing/2014/main" id="{D0878CB4-A9DC-4FD4-83DD-F00CD56D089E}"/>
              </a:ext>
            </a:extLst>
          </p:cNvPr>
          <p:cNvSpPr>
            <a:spLocks noChangeArrowheads="1"/>
          </p:cNvSpPr>
          <p:nvPr/>
        </p:nvSpPr>
        <p:spPr bwMode="auto">
          <a:xfrm>
            <a:off x="9839225" y="2842696"/>
            <a:ext cx="123271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IN" altLang="en-US" sz="1400" b="0" i="0" u="none" strike="noStrike" cap="none" normalizeH="0" baseline="0" dirty="0">
                <a:ln>
                  <a:noFill/>
                </a:ln>
                <a:solidFill>
                  <a:srgbClr val="FFFFFF"/>
                </a:solidFill>
                <a:effectLst/>
                <a:latin typeface="Ubuntu" panose="020B0504030602030204" pitchFamily="34" charset="0"/>
              </a:rPr>
              <a:t>Role - Engineer</a:t>
            </a:r>
          </a:p>
        </p:txBody>
      </p:sp>
      <p:sp>
        <p:nvSpPr>
          <p:cNvPr id="91" name="Rectangle 23">
            <a:extLst>
              <a:ext uri="{FF2B5EF4-FFF2-40B4-BE49-F238E27FC236}">
                <a16:creationId xmlns:a16="http://schemas.microsoft.com/office/drawing/2014/main" id="{03184CEA-50B2-4A61-98D2-F58A09228CBF}"/>
              </a:ext>
            </a:extLst>
          </p:cNvPr>
          <p:cNvSpPr>
            <a:spLocks noChangeArrowheads="1"/>
          </p:cNvSpPr>
          <p:nvPr/>
        </p:nvSpPr>
        <p:spPr bwMode="auto">
          <a:xfrm>
            <a:off x="5202293" y="4200434"/>
            <a:ext cx="185788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IN" altLang="en-US" sz="1400" b="0" i="0" u="none" strike="noStrike" cap="none" normalizeH="0" baseline="0" dirty="0">
                <a:ln>
                  <a:noFill/>
                </a:ln>
                <a:solidFill>
                  <a:srgbClr val="FFFFFF"/>
                </a:solidFill>
                <a:effectLst/>
                <a:latin typeface="Ubuntu" panose="020B0504030602030204" pitchFamily="34" charset="0"/>
              </a:rPr>
              <a:t>Duration of Contract –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IN" altLang="en-US" sz="1400" b="0" i="0" u="none" strike="noStrike" cap="none" normalizeH="0" baseline="0" dirty="0">
                <a:ln>
                  <a:noFill/>
                </a:ln>
                <a:solidFill>
                  <a:srgbClr val="FFFFFF"/>
                </a:solidFill>
                <a:effectLst/>
                <a:latin typeface="Ubuntu" panose="020B0504030602030204" pitchFamily="34" charset="0"/>
              </a:rPr>
              <a:t>12 Months </a:t>
            </a:r>
          </a:p>
        </p:txBody>
      </p:sp>
      <p:sp>
        <p:nvSpPr>
          <p:cNvPr id="92" name="Rectangle 23">
            <a:extLst>
              <a:ext uri="{FF2B5EF4-FFF2-40B4-BE49-F238E27FC236}">
                <a16:creationId xmlns:a16="http://schemas.microsoft.com/office/drawing/2014/main" id="{39C051D0-B8D0-4248-A8CE-F0DFF04C952F}"/>
              </a:ext>
            </a:extLst>
          </p:cNvPr>
          <p:cNvSpPr>
            <a:spLocks noChangeArrowheads="1"/>
          </p:cNvSpPr>
          <p:nvPr/>
        </p:nvSpPr>
        <p:spPr bwMode="auto">
          <a:xfrm>
            <a:off x="8301592" y="4092713"/>
            <a:ext cx="14250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IN" altLang="en-US" sz="1400" dirty="0">
                <a:solidFill>
                  <a:srgbClr val="FFFFFF"/>
                </a:solidFill>
                <a:latin typeface="Ubuntu" panose="020B0504030602030204" pitchFamily="34" charset="0"/>
              </a:rPr>
              <a:t>Conversion Fee – </a:t>
            </a:r>
          </a:p>
          <a:p>
            <a:pPr marL="0" marR="0" lvl="0" indent="0" algn="ctr" defTabSz="914400" rtl="0" eaLnBrk="0" fontAlgn="base" latinLnBrk="0" hangingPunct="0">
              <a:lnSpc>
                <a:spcPct val="100000"/>
              </a:lnSpc>
              <a:spcBef>
                <a:spcPct val="0"/>
              </a:spcBef>
              <a:spcAft>
                <a:spcPct val="0"/>
              </a:spcAft>
              <a:buClrTx/>
              <a:buSzTx/>
              <a:buFontTx/>
              <a:buNone/>
              <a:tabLst/>
            </a:pPr>
            <a:r>
              <a:rPr lang="en-IN" altLang="en-US" sz="1400" dirty="0">
                <a:solidFill>
                  <a:srgbClr val="FFFFFF"/>
                </a:solidFill>
                <a:latin typeface="Ubuntu" panose="020B0504030602030204" pitchFamily="34" charset="0"/>
              </a:rPr>
              <a:t>3 Months Billing</a:t>
            </a:r>
            <a:endParaRPr kumimoji="0" lang="en-IN" altLang="en-US" sz="1400" b="0" i="0" u="none" strike="noStrike" cap="none" normalizeH="0" baseline="0" dirty="0">
              <a:ln>
                <a:noFill/>
              </a:ln>
              <a:solidFill>
                <a:srgbClr val="FFFFFF"/>
              </a:solidFill>
              <a:effectLst/>
              <a:latin typeface="Ubuntu" panose="020B0504030602030204" pitchFamily="34" charset="0"/>
            </a:endParaRPr>
          </a:p>
        </p:txBody>
      </p:sp>
      <p:sp>
        <p:nvSpPr>
          <p:cNvPr id="34" name="Rectangle 3">
            <a:extLst>
              <a:ext uri="{FF2B5EF4-FFF2-40B4-BE49-F238E27FC236}">
                <a16:creationId xmlns:a16="http://schemas.microsoft.com/office/drawing/2014/main" id="{9850BD25-CA7C-4710-8B46-9220C0BBA902}"/>
              </a:ext>
            </a:extLst>
          </p:cNvPr>
          <p:cNvSpPr/>
          <p:nvPr/>
        </p:nvSpPr>
        <p:spPr>
          <a:xfrm>
            <a:off x="-7593" y="1130604"/>
            <a:ext cx="12207187" cy="338554"/>
          </a:xfrm>
          <a:prstGeom prst="rect">
            <a:avLst/>
          </a:prstGeom>
          <a:solidFill>
            <a:schemeClr val="accent4">
              <a:lumMod val="50000"/>
              <a:lumOff val="50000"/>
            </a:schemeClr>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i="0" u="none" strike="noStrike" kern="1200" cap="none" spc="0" normalizeH="0" baseline="0" noProof="0" dirty="0">
                <a:ln>
                  <a:noFill/>
                </a:ln>
                <a:solidFill>
                  <a:srgbClr val="FFFFFF"/>
                </a:solidFill>
                <a:effectLst/>
                <a:uLnTx/>
                <a:uFillTx/>
                <a:latin typeface="+mj-lt"/>
                <a:ea typeface="+mn-ea"/>
                <a:cs typeface="+mn-cs"/>
              </a:rPr>
              <a:t>Capgemini to leverage ‘BOT’ experience from other successful engagements</a:t>
            </a:r>
          </a:p>
        </p:txBody>
      </p:sp>
      <p:grpSp>
        <p:nvGrpSpPr>
          <p:cNvPr id="36" name="Group 35">
            <a:extLst>
              <a:ext uri="{FF2B5EF4-FFF2-40B4-BE49-F238E27FC236}">
                <a16:creationId xmlns:a16="http://schemas.microsoft.com/office/drawing/2014/main" id="{E1614352-4FFF-4053-B404-94628BE5F208}"/>
              </a:ext>
            </a:extLst>
          </p:cNvPr>
          <p:cNvGrpSpPr/>
          <p:nvPr/>
        </p:nvGrpSpPr>
        <p:grpSpPr>
          <a:xfrm>
            <a:off x="0" y="-2"/>
            <a:ext cx="396907" cy="1075498"/>
            <a:chOff x="29091" y="75812"/>
            <a:chExt cx="345559" cy="666267"/>
          </a:xfrm>
          <a:solidFill>
            <a:srgbClr val="BA2980"/>
          </a:solidFill>
        </p:grpSpPr>
        <p:sp>
          <p:nvSpPr>
            <p:cNvPr id="37" name="Rectangle 36">
              <a:extLst>
                <a:ext uri="{FF2B5EF4-FFF2-40B4-BE49-F238E27FC236}">
                  <a16:creationId xmlns:a16="http://schemas.microsoft.com/office/drawing/2014/main" id="{911743D5-E9ED-4AEC-9B6D-B086CF2DB97E}"/>
                </a:ext>
              </a:extLst>
            </p:cNvPr>
            <p:cNvSpPr/>
            <p:nvPr/>
          </p:nvSpPr>
          <p:spPr>
            <a:xfrm>
              <a:off x="29091" y="75812"/>
              <a:ext cx="343694" cy="666267"/>
            </a:xfrm>
            <a:prstGeom prst="rect">
              <a:avLst/>
            </a:prstGeom>
            <a:solidFill>
              <a:srgbClr val="55104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5" tIns="36005" rIns="36005" bIns="36005" rtlCol="0" anchor="b"/>
            <a:lstStyle/>
            <a:p>
              <a:pPr algn="ctr"/>
              <a:r>
                <a:rPr lang="en-US" sz="2000" b="1" dirty="0"/>
                <a:t>01</a:t>
              </a:r>
              <a:br>
                <a:rPr lang="en-US" b="1" dirty="0"/>
              </a:br>
              <a:endParaRPr lang="en-US" sz="800" b="1" dirty="0"/>
            </a:p>
          </p:txBody>
        </p:sp>
        <p:sp>
          <p:nvSpPr>
            <p:cNvPr id="38" name="TextBox 37">
              <a:extLst>
                <a:ext uri="{FF2B5EF4-FFF2-40B4-BE49-F238E27FC236}">
                  <a16:creationId xmlns:a16="http://schemas.microsoft.com/office/drawing/2014/main" id="{16D27D58-04F4-4720-BB18-CD6255BE0F6F}"/>
                </a:ext>
              </a:extLst>
            </p:cNvPr>
            <p:cNvSpPr txBox="1"/>
            <p:nvPr/>
          </p:nvSpPr>
          <p:spPr>
            <a:xfrm>
              <a:off x="30956" y="365055"/>
              <a:ext cx="343694" cy="76267"/>
            </a:xfrm>
            <a:prstGeom prst="rect">
              <a:avLst/>
            </a:prstGeom>
            <a:noFill/>
          </p:spPr>
          <p:txBody>
            <a:bodyPr wrap="square" lIns="0" tIns="0" rIns="0" bIns="0" rtlCol="0">
              <a:spAutoFit/>
            </a:bodyPr>
            <a:lstStyle/>
            <a:p>
              <a:pPr algn="ctr"/>
              <a:endParaRPr lang="en-US" sz="800" b="1" dirty="0">
                <a:solidFill>
                  <a:schemeClr val="bg1"/>
                </a:solidFill>
              </a:endParaRPr>
            </a:p>
          </p:txBody>
        </p:sp>
      </p:grpSp>
      <p:sp>
        <p:nvSpPr>
          <p:cNvPr id="40" name="TextBox 39">
            <a:extLst>
              <a:ext uri="{FF2B5EF4-FFF2-40B4-BE49-F238E27FC236}">
                <a16:creationId xmlns:a16="http://schemas.microsoft.com/office/drawing/2014/main" id="{15C6E3A4-E0CA-481E-9007-C08D4BB6B68F}"/>
              </a:ext>
            </a:extLst>
          </p:cNvPr>
          <p:cNvSpPr txBox="1"/>
          <p:nvPr/>
        </p:nvSpPr>
        <p:spPr>
          <a:xfrm>
            <a:off x="352721" y="2829041"/>
            <a:ext cx="2660650" cy="1403461"/>
          </a:xfrm>
          <a:prstGeom prst="rect">
            <a:avLst/>
          </a:prstGeom>
          <a:noFill/>
        </p:spPr>
        <p:txBody>
          <a:bodyPr wrap="square" lIns="0" tIns="0" rIns="0" bIns="0" rtlCol="0">
            <a:spAutoFit/>
          </a:bodyPr>
          <a:lstStyle/>
          <a:p>
            <a:pPr algn="ctr">
              <a:lnSpc>
                <a:spcPct val="95000"/>
              </a:lnSpc>
              <a:spcAft>
                <a:spcPts val="300"/>
              </a:spcAft>
            </a:pPr>
            <a:r>
              <a:rPr lang="en-GB" sz="1600" dirty="0">
                <a:solidFill>
                  <a:srgbClr val="D13A8C"/>
                </a:solidFill>
                <a:cs typeface="Times New Roman" panose="02020603050405020304" pitchFamily="18" charset="0"/>
              </a:rPr>
              <a:t>UBS is looking to fill Engineering Team based out of UBS </a:t>
            </a:r>
            <a:r>
              <a:rPr lang="en-GB" sz="1600" dirty="0" err="1">
                <a:solidFill>
                  <a:srgbClr val="D13A8C"/>
                </a:solidFill>
                <a:cs typeface="Times New Roman" panose="02020603050405020304" pitchFamily="18" charset="0"/>
              </a:rPr>
              <a:t>Bsc</a:t>
            </a:r>
            <a:r>
              <a:rPr lang="en-GB" sz="1600" dirty="0">
                <a:solidFill>
                  <a:srgbClr val="D13A8C"/>
                </a:solidFill>
                <a:cs typeface="Times New Roman" panose="02020603050405020304" pitchFamily="18" charset="0"/>
              </a:rPr>
              <a:t> location using BOT (Build, Operate, Transfer) model of Capgemini</a:t>
            </a:r>
          </a:p>
        </p:txBody>
      </p:sp>
      <p:sp>
        <p:nvSpPr>
          <p:cNvPr id="35" name="Rectangle 34">
            <a:extLst>
              <a:ext uri="{FF2B5EF4-FFF2-40B4-BE49-F238E27FC236}">
                <a16:creationId xmlns:a16="http://schemas.microsoft.com/office/drawing/2014/main" id="{FD9323CE-BB3E-49B8-B3AD-F5C45F0B6634}"/>
              </a:ext>
            </a:extLst>
          </p:cNvPr>
          <p:cNvSpPr/>
          <p:nvPr/>
        </p:nvSpPr>
        <p:spPr>
          <a:xfrm>
            <a:off x="0" y="5926448"/>
            <a:ext cx="12192000" cy="540328"/>
          </a:xfrm>
          <a:prstGeom prst="rect">
            <a:avLst/>
          </a:prstGeom>
          <a:solidFill>
            <a:schemeClr val="accent4">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Capgemini presence in Core Services and Cumulus Program gives extra assurance in delivering this Program</a:t>
            </a:r>
          </a:p>
        </p:txBody>
      </p:sp>
    </p:spTree>
    <p:extLst>
      <p:ext uri="{BB962C8B-B14F-4D97-AF65-F5344CB8AC3E}">
        <p14:creationId xmlns:p14="http://schemas.microsoft.com/office/powerpoint/2010/main" val="384787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Top Corners Rounded 29">
            <a:extLst>
              <a:ext uri="{FF2B5EF4-FFF2-40B4-BE49-F238E27FC236}">
                <a16:creationId xmlns:a16="http://schemas.microsoft.com/office/drawing/2014/main" id="{F45FFC5F-0A23-45A6-8E10-8E61E1E059C4}"/>
              </a:ext>
            </a:extLst>
          </p:cNvPr>
          <p:cNvSpPr/>
          <p:nvPr/>
        </p:nvSpPr>
        <p:spPr>
          <a:xfrm rot="5400000" flipH="1">
            <a:off x="-350319" y="1446463"/>
            <a:ext cx="914400" cy="213762"/>
          </a:xfrm>
          <a:prstGeom prst="round2SameRect">
            <a:avLst>
              <a:gd name="adj1" fmla="val 50000"/>
              <a:gd name="adj2" fmla="val 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latin typeface="Ubuntu" panose="020B0504030602030204" pitchFamily="34" charset="0"/>
            </a:endParaRPr>
          </a:p>
        </p:txBody>
      </p:sp>
      <p:sp>
        <p:nvSpPr>
          <p:cNvPr id="3" name="Rectangle: Top Corners Rounded 2">
            <a:extLst>
              <a:ext uri="{FF2B5EF4-FFF2-40B4-BE49-F238E27FC236}">
                <a16:creationId xmlns:a16="http://schemas.microsoft.com/office/drawing/2014/main" id="{A829205C-1478-4F90-9F27-590B86714767}"/>
              </a:ext>
            </a:extLst>
          </p:cNvPr>
          <p:cNvSpPr/>
          <p:nvPr/>
        </p:nvSpPr>
        <p:spPr>
          <a:xfrm rot="16200000">
            <a:off x="11627919" y="1446463"/>
            <a:ext cx="914400" cy="213762"/>
          </a:xfrm>
          <a:prstGeom prst="round2SameRect">
            <a:avLst>
              <a:gd name="adj1" fmla="val 50000"/>
              <a:gd name="adj2" fmla="val 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latin typeface="Ubuntu" panose="020B0504030602030204" pitchFamily="34" charset="0"/>
            </a:endParaRPr>
          </a:p>
        </p:txBody>
      </p:sp>
      <p:sp>
        <p:nvSpPr>
          <p:cNvPr id="2" name="Title 1">
            <a:extLst>
              <a:ext uri="{FF2B5EF4-FFF2-40B4-BE49-F238E27FC236}">
                <a16:creationId xmlns:a16="http://schemas.microsoft.com/office/drawing/2014/main" id="{ED5EF2CE-0B6A-4569-B052-90FCB3DDF296}"/>
              </a:ext>
            </a:extLst>
          </p:cNvPr>
          <p:cNvSpPr>
            <a:spLocks noGrp="1"/>
          </p:cNvSpPr>
          <p:nvPr>
            <p:ph type="title"/>
          </p:nvPr>
        </p:nvSpPr>
        <p:spPr>
          <a:xfrm>
            <a:off x="404813" y="205059"/>
            <a:ext cx="10947772" cy="716711"/>
          </a:xfrm>
        </p:spPr>
        <p:txBody>
          <a:bodyPr/>
          <a:lstStyle/>
          <a:p>
            <a:r>
              <a:rPr lang="en-US" dirty="0">
                <a:solidFill>
                  <a:schemeClr val="accent5"/>
                </a:solidFill>
              </a:rPr>
              <a:t>The Ask: </a:t>
            </a:r>
            <a:r>
              <a:rPr lang="en-GB" dirty="0"/>
              <a:t>DEPLOY </a:t>
            </a:r>
            <a:r>
              <a:rPr lang="en-GB" sz="2800" dirty="0">
                <a:latin typeface="Ubuntu" panose="020B0504030602030204" pitchFamily="34" charset="0"/>
                <a:ea typeface="+mj-lt"/>
                <a:cs typeface="+mj-lt"/>
              </a:rPr>
              <a:t> </a:t>
            </a:r>
            <a:r>
              <a:rPr lang="en-GB" sz="2800" dirty="0">
                <a:solidFill>
                  <a:schemeClr val="tx1"/>
                </a:solidFill>
                <a:latin typeface="Ubuntu" panose="020B0504030602030204" pitchFamily="34" charset="0"/>
                <a:ea typeface="+mj-lt"/>
                <a:cs typeface="+mj-lt"/>
              </a:rPr>
              <a:t>40</a:t>
            </a:r>
            <a:r>
              <a:rPr lang="en-GB" dirty="0"/>
              <a:t> resources in engineering team IN A ‘Build Operate Transfer (BOT)’ model</a:t>
            </a:r>
            <a:endParaRPr lang="nl-NL" dirty="0"/>
          </a:p>
        </p:txBody>
      </p:sp>
      <p:sp>
        <p:nvSpPr>
          <p:cNvPr id="22" name="TextBox 34">
            <a:extLst>
              <a:ext uri="{FF2B5EF4-FFF2-40B4-BE49-F238E27FC236}">
                <a16:creationId xmlns:a16="http://schemas.microsoft.com/office/drawing/2014/main" id="{2F821F93-2CF8-4444-9297-5ABCED092A2C}"/>
              </a:ext>
            </a:extLst>
          </p:cNvPr>
          <p:cNvSpPr txBox="1">
            <a:spLocks/>
          </p:cNvSpPr>
          <p:nvPr/>
        </p:nvSpPr>
        <p:spPr bwMode="auto">
          <a:xfrm>
            <a:off x="411958" y="2855790"/>
            <a:ext cx="3657600" cy="3656326"/>
          </a:xfrm>
          <a:prstGeom prst="rect">
            <a:avLst/>
          </a:prstGeom>
          <a:solidFill>
            <a:schemeClr val="bg1">
              <a:lumMod val="95000"/>
            </a:schemeClr>
          </a:solidFill>
          <a:ln>
            <a:noFill/>
          </a:ln>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1775" indent="-231775">
              <a:spcBef>
                <a:spcPts val="600"/>
              </a:spcBef>
              <a:spcAft>
                <a:spcPts val="600"/>
              </a:spcAft>
              <a:buClr>
                <a:schemeClr val="accent5"/>
              </a:buClr>
              <a:buFont typeface="Arial" panose="020B0604020202020204" pitchFamily="34" charset="0"/>
              <a:buChar char="•"/>
            </a:pPr>
            <a:r>
              <a:rPr lang="en-GB" sz="1200" dirty="0">
                <a:latin typeface="Ubuntu" panose="020B0504030602030204" pitchFamily="34" charset="0"/>
                <a:ea typeface="+mj-lt"/>
                <a:cs typeface="+mj-lt"/>
              </a:rPr>
              <a:t>UBS have asked Capgemini to staff 40 resources i</a:t>
            </a:r>
            <a:r>
              <a:rPr lang="en-GB" sz="1200" dirty="0">
                <a:latin typeface="Ubuntu" panose="020B0504030602030204" pitchFamily="34" charset="0"/>
              </a:rPr>
              <a:t>n India </a:t>
            </a:r>
          </a:p>
          <a:p>
            <a:pPr marL="628650" lvl="1" indent="-171450">
              <a:spcBef>
                <a:spcPts val="600"/>
              </a:spcBef>
              <a:spcAft>
                <a:spcPts val="600"/>
              </a:spcAft>
              <a:buClr>
                <a:schemeClr val="accent1"/>
              </a:buClr>
              <a:buFont typeface="Arial" panose="020B0604020202020204" pitchFamily="34" charset="0"/>
              <a:buChar char="•"/>
              <a:defRPr/>
            </a:pPr>
            <a:r>
              <a:rPr lang="en-GB" sz="1200" dirty="0">
                <a:latin typeface="Ubuntu" panose="020B0504030602030204" pitchFamily="34" charset="0"/>
              </a:rPr>
              <a:t>‘Build Operate Transfer-BOT’ model for up to </a:t>
            </a:r>
            <a:r>
              <a:rPr lang="en-GB" sz="1200" b="1" dirty="0">
                <a:latin typeface="Ubuntu" panose="020B0504030602030204" pitchFamily="34" charset="0"/>
              </a:rPr>
              <a:t>25%</a:t>
            </a:r>
            <a:r>
              <a:rPr lang="en-GB" sz="1200" dirty="0">
                <a:latin typeface="Ubuntu" panose="020B0504030602030204" pitchFamily="34" charset="0"/>
              </a:rPr>
              <a:t> resources for mutually agreed period</a:t>
            </a:r>
          </a:p>
          <a:p>
            <a:pPr marL="628650" lvl="1" indent="-171450">
              <a:spcBef>
                <a:spcPts val="600"/>
              </a:spcBef>
              <a:spcAft>
                <a:spcPts val="600"/>
              </a:spcAft>
              <a:buClr>
                <a:schemeClr val="accent1"/>
              </a:buClr>
              <a:buFont typeface="Arial" panose="020B0604020202020204" pitchFamily="34" charset="0"/>
              <a:buChar char="•"/>
              <a:defRPr/>
            </a:pPr>
            <a:r>
              <a:rPr lang="en-GB" sz="1200" dirty="0">
                <a:latin typeface="Ubuntu" panose="020B0504030602030204" pitchFamily="34" charset="0"/>
              </a:rPr>
              <a:t>Maintain Flexible Pool of 75% resources or more</a:t>
            </a:r>
          </a:p>
          <a:p>
            <a:pPr marL="342900" lvl="0" indent="-342900">
              <a:lnSpc>
                <a:spcPct val="107000"/>
              </a:lnSpc>
              <a:spcAft>
                <a:spcPts val="800"/>
              </a:spcAft>
              <a:buFont typeface="Arial" panose="020B0604020202020204" pitchFamily="34" charset="0"/>
              <a:buChar char="•"/>
              <a:tabLst>
                <a:tab pos="457200" algn="l"/>
              </a:tabLst>
            </a:pPr>
            <a:r>
              <a:rPr lang="en-GB" sz="1200" dirty="0">
                <a:latin typeface="Ubuntu" panose="020B0504030602030204" pitchFamily="34" charset="0"/>
              </a:rPr>
              <a:t>The total headcount might be variable in future with a potential additional headcount demand of 20-30+ resources</a:t>
            </a:r>
          </a:p>
          <a:p>
            <a:pPr marL="231775" indent="-231775">
              <a:spcBef>
                <a:spcPts val="600"/>
              </a:spcBef>
              <a:spcAft>
                <a:spcPts val="600"/>
              </a:spcAft>
              <a:buClr>
                <a:schemeClr val="accent5"/>
              </a:buClr>
              <a:buFont typeface="Arial" panose="020B0604020202020204" pitchFamily="34" charset="0"/>
              <a:buChar char="•"/>
            </a:pPr>
            <a:r>
              <a:rPr lang="en-GB" sz="1200" dirty="0">
                <a:latin typeface="Ubuntu" panose="020B0504030602030204" pitchFamily="34" charset="0"/>
                <a:ea typeface="Verdana" panose="020B0604030504040204" pitchFamily="34" charset="0"/>
              </a:rPr>
              <a:t>All positions will be based out of India</a:t>
            </a:r>
            <a:endParaRPr lang="en-GB" sz="1200" dirty="0">
              <a:latin typeface="Ubuntu" panose="020B0504030602030204" pitchFamily="34" charset="0"/>
            </a:endParaRPr>
          </a:p>
          <a:p>
            <a:pPr marL="231775" indent="-231775">
              <a:spcBef>
                <a:spcPts val="600"/>
              </a:spcBef>
              <a:spcAft>
                <a:spcPts val="600"/>
              </a:spcAft>
              <a:buClr>
                <a:schemeClr val="accent5"/>
              </a:buClr>
              <a:buFont typeface="Arial" panose="020B0604020202020204" pitchFamily="34" charset="0"/>
              <a:buChar char="•"/>
            </a:pPr>
            <a:endParaRPr lang="en-GB" sz="1200" dirty="0">
              <a:latin typeface="Ubuntu" panose="020B0504030602030204" pitchFamily="34" charset="0"/>
            </a:endParaRPr>
          </a:p>
        </p:txBody>
      </p:sp>
      <p:sp>
        <p:nvSpPr>
          <p:cNvPr id="23" name="Rectangle: Top Corners Rounded 22">
            <a:extLst>
              <a:ext uri="{FF2B5EF4-FFF2-40B4-BE49-F238E27FC236}">
                <a16:creationId xmlns:a16="http://schemas.microsoft.com/office/drawing/2014/main" id="{294C4610-7C3D-455B-9D12-C5E9084694FD}"/>
              </a:ext>
            </a:extLst>
          </p:cNvPr>
          <p:cNvSpPr>
            <a:spLocks/>
          </p:cNvSpPr>
          <p:nvPr/>
        </p:nvSpPr>
        <p:spPr bwMode="auto">
          <a:xfrm>
            <a:off x="411958" y="2121478"/>
            <a:ext cx="3657600" cy="731520"/>
          </a:xfrm>
          <a:prstGeom prst="round2SameRect">
            <a:avLst/>
          </a:prstGeom>
          <a:solidFill>
            <a:schemeClr val="accent5"/>
          </a:solidFill>
          <a:ln w="3175" cap="flat" cmpd="sng" algn="ctr">
            <a:solidFill>
              <a:schemeClr val="bg1"/>
            </a:solidFill>
            <a:prstDash val="solid"/>
            <a:round/>
            <a:headEnd type="none" w="med" len="med"/>
            <a:tailEnd type="none" w="med" len="med"/>
          </a:ln>
          <a:effectLst/>
        </p:spPr>
        <p:txBody>
          <a:bodyPr vert="horz" wrap="square" lIns="640080" tIns="45720" rIns="91440" bIns="45720" numCol="1" rtlCol="0" anchor="ctr" anchorCtr="0" compatLnSpc="1">
            <a:prstTxWarp prst="textNoShape">
              <a:avLst/>
            </a:prstTxWarp>
            <a:normAutofit/>
          </a:bodyPr>
          <a:lstStyle/>
          <a:p>
            <a:pPr marL="0" marR="0" lvl="0" indent="0" algn="l" defTabSz="914400" rtl="0" eaLnBrk="1" fontAlgn="auto" latinLnBrk="0" hangingPunct="1">
              <a:lnSpc>
                <a:spcPct val="90000"/>
              </a:lnSpc>
              <a:spcBef>
                <a:spcPts val="1000"/>
              </a:spcBef>
              <a:spcAft>
                <a:spcPts val="0"/>
              </a:spcAft>
              <a:buClrTx/>
              <a:buSzTx/>
              <a:buFontTx/>
              <a:buNone/>
              <a:tabLst/>
              <a:defRPr/>
            </a:pPr>
            <a:endParaRPr kumimoji="0" lang="en-US" sz="1600" b="1" i="0" u="none" strike="noStrike" kern="1200" cap="none" spc="0" normalizeH="0" baseline="0" noProof="0" dirty="0">
              <a:ln>
                <a:noFill/>
              </a:ln>
              <a:solidFill>
                <a:srgbClr val="FFFFFF"/>
              </a:solidFill>
              <a:effectLst/>
              <a:uLnTx/>
              <a:uFillTx/>
              <a:latin typeface="Ubuntu Medium"/>
              <a:ea typeface="+mn-ea"/>
              <a:cs typeface="+mn-cs"/>
            </a:endParaRPr>
          </a:p>
        </p:txBody>
      </p:sp>
      <p:sp>
        <p:nvSpPr>
          <p:cNvPr id="28" name="TextBox 34">
            <a:extLst>
              <a:ext uri="{FF2B5EF4-FFF2-40B4-BE49-F238E27FC236}">
                <a16:creationId xmlns:a16="http://schemas.microsoft.com/office/drawing/2014/main" id="{D209EE7A-F99B-4F46-9805-88A11E35C1D9}"/>
              </a:ext>
            </a:extLst>
          </p:cNvPr>
          <p:cNvSpPr txBox="1">
            <a:spLocks/>
          </p:cNvSpPr>
          <p:nvPr/>
        </p:nvSpPr>
        <p:spPr bwMode="auto">
          <a:xfrm>
            <a:off x="4268120" y="2855789"/>
            <a:ext cx="3657600" cy="3656327"/>
          </a:xfrm>
          <a:prstGeom prst="rect">
            <a:avLst/>
          </a:prstGeom>
          <a:solidFill>
            <a:schemeClr val="bg1">
              <a:lumMod val="95000"/>
            </a:schemeClr>
          </a:solidFill>
          <a:ln>
            <a:noFill/>
          </a:ln>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1775" indent="-231775">
              <a:spcBef>
                <a:spcPts val="600"/>
              </a:spcBef>
              <a:spcAft>
                <a:spcPts val="600"/>
              </a:spcAft>
              <a:buClr>
                <a:schemeClr val="accent5"/>
              </a:buClr>
              <a:buFont typeface="Arial" panose="020B0604020202020204" pitchFamily="34" charset="0"/>
              <a:buChar char="•"/>
            </a:pPr>
            <a:r>
              <a:rPr lang="en-GB" sz="1200" dirty="0">
                <a:latin typeface="Ubuntu" panose="020B0504030602030204" pitchFamily="34" charset="0"/>
                <a:ea typeface="+mj-lt"/>
                <a:cs typeface="+mj-lt"/>
              </a:rPr>
              <a:t>Candidates will be deployed into key priority programs </a:t>
            </a:r>
            <a:r>
              <a:rPr lang="en-GB" sz="1200" dirty="0">
                <a:latin typeface="Ubuntu" panose="020B0504030602030204" pitchFamily="34" charset="0"/>
              </a:rPr>
              <a:t>like </a:t>
            </a:r>
          </a:p>
          <a:p>
            <a:pPr marL="461963" lvl="1" indent="-236538">
              <a:spcBef>
                <a:spcPts val="600"/>
              </a:spcBef>
              <a:spcAft>
                <a:spcPts val="600"/>
              </a:spcAft>
              <a:buClr>
                <a:schemeClr val="accent5"/>
              </a:buClr>
              <a:buFont typeface="Arial" panose="020B0604020202020204" pitchFamily="34" charset="0"/>
              <a:buChar char="•"/>
            </a:pPr>
            <a:r>
              <a:rPr lang="en-IN" sz="1200" dirty="0">
                <a:latin typeface="Ubuntu" panose="020B0504030602030204" pitchFamily="34" charset="0"/>
              </a:rPr>
              <a:t>Convergence Initiatives </a:t>
            </a:r>
          </a:p>
          <a:p>
            <a:pPr marL="461963" lvl="1" indent="-236538">
              <a:spcBef>
                <a:spcPts val="600"/>
              </a:spcBef>
              <a:spcAft>
                <a:spcPts val="600"/>
              </a:spcAft>
              <a:buClr>
                <a:schemeClr val="accent5"/>
              </a:buClr>
              <a:buFont typeface="Arial" panose="020B0604020202020204" pitchFamily="34" charset="0"/>
              <a:buChar char="•"/>
            </a:pPr>
            <a:r>
              <a:rPr lang="en-US" sz="1200" dirty="0">
                <a:effectLst/>
              </a:rPr>
              <a:t>Cumulus Enhancement</a:t>
            </a:r>
            <a:endParaRPr lang="en-US" sz="1200" dirty="0">
              <a:effectLst/>
              <a:latin typeface="Calibri" panose="020F0502020204030204" pitchFamily="34" charset="0"/>
              <a:ea typeface="Calibri" panose="020F0502020204030204" pitchFamily="34" charset="0"/>
            </a:endParaRPr>
          </a:p>
          <a:p>
            <a:pPr marL="461963" lvl="1" indent="-236538">
              <a:spcBef>
                <a:spcPts val="600"/>
              </a:spcBef>
              <a:spcAft>
                <a:spcPts val="600"/>
              </a:spcAft>
              <a:buClr>
                <a:schemeClr val="accent5"/>
              </a:buClr>
              <a:buFont typeface="Arial" panose="020B0604020202020204" pitchFamily="34" charset="0"/>
              <a:buChar char="•"/>
            </a:pPr>
            <a:r>
              <a:rPr lang="en-IN" sz="1200" dirty="0">
                <a:latin typeface="Ubuntu" panose="020B0504030602030204" pitchFamily="34" charset="0"/>
              </a:rPr>
              <a:t>Cloud Transformation</a:t>
            </a:r>
          </a:p>
          <a:p>
            <a:pPr marL="461963" lvl="1" indent="-236538">
              <a:spcBef>
                <a:spcPts val="600"/>
              </a:spcBef>
              <a:spcAft>
                <a:spcPts val="600"/>
              </a:spcAft>
              <a:buClr>
                <a:schemeClr val="accent5"/>
              </a:buClr>
              <a:buFont typeface="Arial" panose="020B0604020202020204" pitchFamily="34" charset="0"/>
              <a:buChar char="•"/>
            </a:pPr>
            <a:r>
              <a:rPr lang="en-GB" sz="1200" dirty="0">
                <a:latin typeface="Ubuntu" panose="020B0504030602030204" pitchFamily="34" charset="0"/>
              </a:rPr>
              <a:t>New Business Initiatives</a:t>
            </a:r>
          </a:p>
          <a:p>
            <a:pPr marL="231775" indent="-231775">
              <a:spcBef>
                <a:spcPts val="600"/>
              </a:spcBef>
              <a:spcAft>
                <a:spcPts val="600"/>
              </a:spcAft>
              <a:buClr>
                <a:schemeClr val="accent5"/>
              </a:buClr>
              <a:buFont typeface="Arial" panose="020B0604020202020204" pitchFamily="34" charset="0"/>
              <a:buChar char="•"/>
            </a:pPr>
            <a:r>
              <a:rPr lang="en-GB" sz="1200" dirty="0">
                <a:latin typeface="Ubuntu" panose="020B0504030602030204" pitchFamily="34" charset="0"/>
                <a:ea typeface="+mj-lt"/>
                <a:cs typeface="+mj-lt"/>
              </a:rPr>
              <a:t>Engagement will be in TNM model</a:t>
            </a:r>
          </a:p>
          <a:p>
            <a:pPr marL="231775" indent="-231775">
              <a:spcBef>
                <a:spcPts val="600"/>
              </a:spcBef>
              <a:spcAft>
                <a:spcPts val="600"/>
              </a:spcAft>
              <a:buClr>
                <a:schemeClr val="accent5"/>
              </a:buClr>
              <a:buFont typeface="Arial" panose="020B0604020202020204" pitchFamily="34" charset="0"/>
              <a:buChar char="•"/>
            </a:pPr>
            <a:r>
              <a:rPr lang="en-GB" sz="1200" dirty="0">
                <a:latin typeface="Ubuntu" panose="020B0504030602030204" pitchFamily="34" charset="0"/>
              </a:rPr>
              <a:t>Fulfil additional demand via CCN</a:t>
            </a:r>
          </a:p>
          <a:p>
            <a:pPr marL="231775" indent="-231775">
              <a:spcBef>
                <a:spcPts val="600"/>
              </a:spcBef>
              <a:spcAft>
                <a:spcPts val="600"/>
              </a:spcAft>
              <a:buClr>
                <a:schemeClr val="accent5"/>
              </a:buClr>
              <a:buFont typeface="Arial" panose="020B0604020202020204" pitchFamily="34" charset="0"/>
              <a:buChar char="•"/>
            </a:pPr>
            <a:endParaRPr lang="en-GB" sz="1200" dirty="0">
              <a:latin typeface="Ubuntu" panose="020B0504030602030204" pitchFamily="34" charset="0"/>
              <a:ea typeface="+mj-lt"/>
              <a:cs typeface="+mj-lt"/>
            </a:endParaRPr>
          </a:p>
          <a:p>
            <a:pPr marL="688975" lvl="1" indent="-231775">
              <a:spcBef>
                <a:spcPts val="600"/>
              </a:spcBef>
              <a:spcAft>
                <a:spcPts val="600"/>
              </a:spcAft>
              <a:buClr>
                <a:schemeClr val="accent5"/>
              </a:buClr>
              <a:buFont typeface="Arial" panose="020B0604020202020204" pitchFamily="34" charset="0"/>
              <a:buChar char="•"/>
            </a:pPr>
            <a:endParaRPr lang="en-GB" sz="1200" dirty="0">
              <a:latin typeface="Ubuntu" panose="020B0504030602030204" pitchFamily="34" charset="0"/>
            </a:endParaRPr>
          </a:p>
          <a:p>
            <a:pPr marL="688975" lvl="1" indent="-231775">
              <a:spcBef>
                <a:spcPts val="600"/>
              </a:spcBef>
              <a:spcAft>
                <a:spcPts val="600"/>
              </a:spcAft>
              <a:buClr>
                <a:schemeClr val="accent5"/>
              </a:buClr>
              <a:buFont typeface="Arial" panose="020B0604020202020204" pitchFamily="34" charset="0"/>
              <a:buChar char="•"/>
            </a:pPr>
            <a:endParaRPr lang="en-GB" sz="1200" dirty="0">
              <a:latin typeface="Ubuntu" panose="020B0504030602030204" pitchFamily="34" charset="0"/>
            </a:endParaRPr>
          </a:p>
          <a:p>
            <a:pPr marL="688975" lvl="1" indent="-231775">
              <a:spcBef>
                <a:spcPts val="600"/>
              </a:spcBef>
              <a:spcAft>
                <a:spcPts val="600"/>
              </a:spcAft>
              <a:buClr>
                <a:schemeClr val="accent5"/>
              </a:buClr>
              <a:buFont typeface="Arial" panose="020B0604020202020204" pitchFamily="34" charset="0"/>
              <a:buChar char="•"/>
            </a:pPr>
            <a:endParaRPr lang="en-GB" sz="1200" dirty="0">
              <a:latin typeface="Ubuntu" panose="020B0504030602030204" pitchFamily="34" charset="0"/>
            </a:endParaRPr>
          </a:p>
        </p:txBody>
      </p:sp>
      <p:sp>
        <p:nvSpPr>
          <p:cNvPr id="29" name="Rectangle: Top Corners Rounded 28">
            <a:extLst>
              <a:ext uri="{FF2B5EF4-FFF2-40B4-BE49-F238E27FC236}">
                <a16:creationId xmlns:a16="http://schemas.microsoft.com/office/drawing/2014/main" id="{22596A79-DA53-4E3B-B476-364EE1C3FB43}"/>
              </a:ext>
            </a:extLst>
          </p:cNvPr>
          <p:cNvSpPr>
            <a:spLocks/>
          </p:cNvSpPr>
          <p:nvPr/>
        </p:nvSpPr>
        <p:spPr bwMode="auto">
          <a:xfrm>
            <a:off x="4267200" y="2121478"/>
            <a:ext cx="3657600" cy="731520"/>
          </a:xfrm>
          <a:prstGeom prst="round2SameRect">
            <a:avLst/>
          </a:prstGeom>
          <a:solidFill>
            <a:schemeClr val="accent5"/>
          </a:solidFill>
          <a:ln w="3175" cap="flat" cmpd="sng" algn="ctr">
            <a:solidFill>
              <a:schemeClr val="bg1"/>
            </a:solidFill>
            <a:prstDash val="solid"/>
            <a:round/>
            <a:headEnd type="none" w="med" len="med"/>
            <a:tailEnd type="none" w="med" len="med"/>
          </a:ln>
          <a:effectLst/>
        </p:spPr>
        <p:txBody>
          <a:bodyPr vert="horz" wrap="square" lIns="640080" tIns="45720" rIns="91440" bIns="45720" numCol="1" rtlCol="0" anchor="ctr" anchorCtr="0" compatLnSpc="1">
            <a:prstTxWarp prst="textNoShape">
              <a:avLst/>
            </a:prstTxWarp>
            <a:normAutofit/>
          </a:bodyPr>
          <a:lstStyle/>
          <a:p>
            <a:pPr marL="0" marR="0" lvl="0" indent="0" algn="l" defTabSz="914400" rtl="0" eaLnBrk="1" fontAlgn="auto" latinLnBrk="0" hangingPunct="1">
              <a:lnSpc>
                <a:spcPct val="90000"/>
              </a:lnSpc>
              <a:spcBef>
                <a:spcPts val="1000"/>
              </a:spcBef>
              <a:spcAft>
                <a:spcPts val="0"/>
              </a:spcAft>
              <a:buClrTx/>
              <a:buSzTx/>
              <a:buFontTx/>
              <a:buNone/>
              <a:tabLst/>
              <a:defRPr/>
            </a:pPr>
            <a:endParaRPr kumimoji="0" lang="en-US" sz="1600" b="1" i="0" u="none" strike="noStrike" kern="1200" cap="none" spc="0" normalizeH="0" baseline="0" noProof="0" dirty="0">
              <a:ln>
                <a:noFill/>
              </a:ln>
              <a:solidFill>
                <a:srgbClr val="FFFFFF"/>
              </a:solidFill>
              <a:effectLst/>
              <a:uLnTx/>
              <a:uFillTx/>
              <a:latin typeface="Ubuntu Medium"/>
              <a:ea typeface="+mn-ea"/>
              <a:cs typeface="+mn-cs"/>
            </a:endParaRPr>
          </a:p>
        </p:txBody>
      </p:sp>
      <p:sp>
        <p:nvSpPr>
          <p:cNvPr id="34" name="TextBox 34">
            <a:extLst>
              <a:ext uri="{FF2B5EF4-FFF2-40B4-BE49-F238E27FC236}">
                <a16:creationId xmlns:a16="http://schemas.microsoft.com/office/drawing/2014/main" id="{C76CBCC6-E1A8-419D-96BF-B4925DEDC985}"/>
              </a:ext>
            </a:extLst>
          </p:cNvPr>
          <p:cNvSpPr txBox="1">
            <a:spLocks/>
          </p:cNvSpPr>
          <p:nvPr/>
        </p:nvSpPr>
        <p:spPr bwMode="auto">
          <a:xfrm>
            <a:off x="8122442" y="2855790"/>
            <a:ext cx="3657600" cy="3656328"/>
          </a:xfrm>
          <a:prstGeom prst="rect">
            <a:avLst/>
          </a:prstGeom>
          <a:solidFill>
            <a:schemeClr val="bg1">
              <a:lumMod val="95000"/>
            </a:schemeClr>
          </a:solidFill>
          <a:ln>
            <a:noFill/>
          </a:ln>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1775" indent="-231775">
              <a:spcBef>
                <a:spcPts val="600"/>
              </a:spcBef>
              <a:spcAft>
                <a:spcPts val="600"/>
              </a:spcAft>
              <a:buClr>
                <a:schemeClr val="accent5"/>
              </a:buClr>
              <a:buFont typeface="Arial" panose="020B0604020202020204" pitchFamily="34" charset="0"/>
              <a:buChar char="•"/>
            </a:pPr>
            <a:r>
              <a:rPr lang="en-GB" sz="1200" dirty="0">
                <a:latin typeface="Ubuntu" panose="020B0504030602030204" pitchFamily="34" charset="0"/>
                <a:ea typeface="+mj-lt"/>
                <a:cs typeface="+mj-lt"/>
              </a:rPr>
              <a:t>Capgemini will provide Option to Hire for a fixed percentage of resources in a tiered model  upon the identified resource completing 12 months in the engagement</a:t>
            </a:r>
          </a:p>
          <a:p>
            <a:pPr marL="231775" indent="-231775">
              <a:spcBef>
                <a:spcPts val="600"/>
              </a:spcBef>
              <a:spcAft>
                <a:spcPts val="600"/>
              </a:spcAft>
              <a:buClr>
                <a:schemeClr val="accent5"/>
              </a:buClr>
              <a:buFont typeface="Arial" panose="020B0604020202020204" pitchFamily="34" charset="0"/>
              <a:buChar char="•"/>
            </a:pPr>
            <a:r>
              <a:rPr lang="en-GB" sz="1200" dirty="0">
                <a:latin typeface="Ubuntu" panose="020B0504030602030204" pitchFamily="34" charset="0"/>
              </a:rPr>
              <a:t>Flexible Pool of resources will not be transferred to UBS</a:t>
            </a:r>
          </a:p>
          <a:p>
            <a:pPr marL="231775" indent="-231775">
              <a:spcBef>
                <a:spcPts val="600"/>
              </a:spcBef>
              <a:spcAft>
                <a:spcPts val="600"/>
              </a:spcAft>
              <a:buClr>
                <a:schemeClr val="accent5"/>
              </a:buClr>
              <a:buFont typeface="Arial" panose="020B0604020202020204" pitchFamily="34" charset="0"/>
              <a:buChar char="•"/>
            </a:pPr>
            <a:r>
              <a:rPr lang="en-GB" sz="1200" dirty="0">
                <a:latin typeface="Ubuntu" panose="020B0504030602030204" pitchFamily="34" charset="0"/>
                <a:ea typeface="+mj-lt"/>
                <a:cs typeface="+mj-lt"/>
              </a:rPr>
              <a:t>Hiring will be on mutually agreed employment terms and conditions between UBS and the selected resources without any discrimination</a:t>
            </a:r>
          </a:p>
          <a:p>
            <a:pPr marL="231775" indent="-231775">
              <a:spcBef>
                <a:spcPts val="600"/>
              </a:spcBef>
              <a:spcAft>
                <a:spcPts val="600"/>
              </a:spcAft>
              <a:buClr>
                <a:schemeClr val="accent5"/>
              </a:buClr>
              <a:buFont typeface="Arial" panose="020B0604020202020204" pitchFamily="34" charset="0"/>
              <a:buChar char="•"/>
            </a:pPr>
            <a:endParaRPr lang="en-GB" sz="1200" dirty="0">
              <a:latin typeface="Ubuntu" panose="020B0504030602030204" pitchFamily="34" charset="0"/>
              <a:ea typeface="+mj-lt"/>
              <a:cs typeface="+mj-lt"/>
            </a:endParaRPr>
          </a:p>
          <a:p>
            <a:pPr>
              <a:spcBef>
                <a:spcPts val="600"/>
              </a:spcBef>
              <a:spcAft>
                <a:spcPts val="600"/>
              </a:spcAft>
              <a:buClr>
                <a:schemeClr val="accent5"/>
              </a:buClr>
            </a:pPr>
            <a:endParaRPr lang="en-GB" sz="1200" dirty="0">
              <a:latin typeface="Ubuntu" panose="020B0504030602030204" pitchFamily="34" charset="0"/>
            </a:endParaRPr>
          </a:p>
        </p:txBody>
      </p:sp>
      <p:sp>
        <p:nvSpPr>
          <p:cNvPr id="35" name="Rectangle: Top Corners Rounded 34">
            <a:extLst>
              <a:ext uri="{FF2B5EF4-FFF2-40B4-BE49-F238E27FC236}">
                <a16:creationId xmlns:a16="http://schemas.microsoft.com/office/drawing/2014/main" id="{56611AA7-86D7-4F8D-9FD2-0C84A7ACF25D}"/>
              </a:ext>
            </a:extLst>
          </p:cNvPr>
          <p:cNvSpPr>
            <a:spLocks/>
          </p:cNvSpPr>
          <p:nvPr/>
        </p:nvSpPr>
        <p:spPr bwMode="auto">
          <a:xfrm>
            <a:off x="8122442" y="2121478"/>
            <a:ext cx="3657600" cy="731520"/>
          </a:xfrm>
          <a:prstGeom prst="round2SameRect">
            <a:avLst/>
          </a:prstGeom>
          <a:solidFill>
            <a:schemeClr val="accent5"/>
          </a:solidFill>
          <a:ln w="3175" cap="flat" cmpd="sng" algn="ctr">
            <a:solidFill>
              <a:schemeClr val="bg1"/>
            </a:solidFill>
            <a:prstDash val="solid"/>
            <a:round/>
            <a:headEnd type="none" w="med" len="med"/>
            <a:tailEnd type="none" w="med" len="med"/>
          </a:ln>
          <a:effectLst/>
        </p:spPr>
        <p:txBody>
          <a:bodyPr vert="horz" wrap="square" lIns="640080" tIns="45720" rIns="91440" bIns="45720" numCol="1" rtlCol="0" anchor="ctr" anchorCtr="0" compatLnSpc="1">
            <a:prstTxWarp prst="textNoShape">
              <a:avLst/>
            </a:prstTxWarp>
            <a:normAutofit/>
          </a:bodyPr>
          <a:lstStyle/>
          <a:p>
            <a:pPr marL="0" marR="0" lvl="0" indent="0" algn="l" defTabSz="914400" rtl="0" eaLnBrk="1" fontAlgn="auto" latinLnBrk="0" hangingPunct="1">
              <a:lnSpc>
                <a:spcPct val="90000"/>
              </a:lnSpc>
              <a:spcBef>
                <a:spcPts val="1000"/>
              </a:spcBef>
              <a:spcAft>
                <a:spcPts val="0"/>
              </a:spcAft>
              <a:buClrTx/>
              <a:buSzTx/>
              <a:buFontTx/>
              <a:buNone/>
              <a:tabLst/>
              <a:defRPr/>
            </a:pPr>
            <a:endParaRPr kumimoji="0" lang="en-US" sz="1600" b="1" i="0" u="none" strike="noStrike" kern="1200" cap="none" spc="0" normalizeH="0" baseline="0" noProof="0" dirty="0">
              <a:ln>
                <a:noFill/>
              </a:ln>
              <a:solidFill>
                <a:srgbClr val="FFFFFF"/>
              </a:solidFill>
              <a:effectLst/>
              <a:uLnTx/>
              <a:uFillTx/>
              <a:latin typeface="Ubuntu Medium"/>
              <a:ea typeface="+mn-ea"/>
              <a:cs typeface="+mn-cs"/>
            </a:endParaRPr>
          </a:p>
        </p:txBody>
      </p:sp>
      <p:sp>
        <p:nvSpPr>
          <p:cNvPr id="16" name="TextBox 15">
            <a:extLst>
              <a:ext uri="{FF2B5EF4-FFF2-40B4-BE49-F238E27FC236}">
                <a16:creationId xmlns:a16="http://schemas.microsoft.com/office/drawing/2014/main" id="{17DDC80B-D556-404A-8483-158941427BF9}"/>
              </a:ext>
            </a:extLst>
          </p:cNvPr>
          <p:cNvSpPr txBox="1"/>
          <p:nvPr/>
        </p:nvSpPr>
        <p:spPr>
          <a:xfrm>
            <a:off x="1126846" y="2212918"/>
            <a:ext cx="2743200" cy="548640"/>
          </a:xfrm>
          <a:prstGeom prst="roundRect">
            <a:avLst/>
          </a:prstGeom>
          <a:solidFill>
            <a:schemeClr val="bg1"/>
          </a:solidFill>
        </p:spPr>
        <p:txBody>
          <a:bodyPr wrap="square" anchor="ctr">
            <a:noAutofit/>
          </a:body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1400" b="1" i="0" u="none" strike="noStrike" kern="1200" cap="none" spc="0" normalizeH="0" baseline="0" noProof="0" dirty="0">
                <a:ln>
                  <a:noFill/>
                </a:ln>
                <a:solidFill>
                  <a:schemeClr val="accent5"/>
                </a:solidFill>
                <a:effectLst/>
                <a:uLnTx/>
                <a:uFillTx/>
                <a:latin typeface="Ubuntu Medium"/>
                <a:ea typeface="+mn-ea"/>
                <a:cs typeface="+mn-cs"/>
              </a:rPr>
              <a:t>BUILD</a:t>
            </a:r>
          </a:p>
        </p:txBody>
      </p:sp>
      <p:sp>
        <p:nvSpPr>
          <p:cNvPr id="17" name="TextBox 16">
            <a:extLst>
              <a:ext uri="{FF2B5EF4-FFF2-40B4-BE49-F238E27FC236}">
                <a16:creationId xmlns:a16="http://schemas.microsoft.com/office/drawing/2014/main" id="{2EC7C8B5-EBC0-4138-A782-0368E0C4B26B}"/>
              </a:ext>
            </a:extLst>
          </p:cNvPr>
          <p:cNvSpPr txBox="1"/>
          <p:nvPr/>
        </p:nvSpPr>
        <p:spPr>
          <a:xfrm>
            <a:off x="4983007" y="2212918"/>
            <a:ext cx="2743200" cy="548640"/>
          </a:xfrm>
          <a:prstGeom prst="roundRect">
            <a:avLst/>
          </a:prstGeom>
          <a:solidFill>
            <a:schemeClr val="bg1"/>
          </a:solidFill>
        </p:spPr>
        <p:txBody>
          <a:bodyPr wrap="square" anchor="ctr">
            <a:noAutofit/>
          </a:body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1400" b="1" i="0" u="none" strike="noStrike" kern="1200" cap="none" spc="0" normalizeH="0" baseline="0" noProof="0" dirty="0">
                <a:ln>
                  <a:noFill/>
                </a:ln>
                <a:solidFill>
                  <a:schemeClr val="accent5"/>
                </a:solidFill>
                <a:effectLst/>
                <a:uLnTx/>
                <a:uFillTx/>
                <a:latin typeface="Ubuntu Medium"/>
                <a:ea typeface="+mn-ea"/>
                <a:cs typeface="+mn-cs"/>
              </a:rPr>
              <a:t>OPERATE</a:t>
            </a:r>
          </a:p>
        </p:txBody>
      </p:sp>
      <p:sp>
        <p:nvSpPr>
          <p:cNvPr id="19" name="TextBox 18">
            <a:extLst>
              <a:ext uri="{FF2B5EF4-FFF2-40B4-BE49-F238E27FC236}">
                <a16:creationId xmlns:a16="http://schemas.microsoft.com/office/drawing/2014/main" id="{29BDC5B3-C79F-403B-A6AE-E241DBB291EC}"/>
              </a:ext>
            </a:extLst>
          </p:cNvPr>
          <p:cNvSpPr txBox="1"/>
          <p:nvPr/>
        </p:nvSpPr>
        <p:spPr>
          <a:xfrm>
            <a:off x="8843309" y="2212918"/>
            <a:ext cx="2743200" cy="548640"/>
          </a:xfrm>
          <a:prstGeom prst="roundRect">
            <a:avLst/>
          </a:prstGeom>
          <a:solidFill>
            <a:schemeClr val="bg1"/>
          </a:solidFill>
        </p:spPr>
        <p:txBody>
          <a:bodyPr wrap="square" anchor="ctr">
            <a:noAutofit/>
          </a:body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1400" b="1" i="0" u="none" strike="noStrike" kern="1200" cap="none" spc="0" normalizeH="0" baseline="0" noProof="0" dirty="0">
                <a:ln>
                  <a:noFill/>
                </a:ln>
                <a:solidFill>
                  <a:schemeClr val="accent5"/>
                </a:solidFill>
                <a:effectLst/>
                <a:uLnTx/>
                <a:uFillTx/>
                <a:latin typeface="Ubuntu Medium"/>
                <a:ea typeface="+mn-ea"/>
                <a:cs typeface="+mn-cs"/>
              </a:rPr>
              <a:t>TRANSFER </a:t>
            </a:r>
          </a:p>
        </p:txBody>
      </p:sp>
      <p:sp>
        <p:nvSpPr>
          <p:cNvPr id="18" name="Rectangle 17">
            <a:extLst>
              <a:ext uri="{FF2B5EF4-FFF2-40B4-BE49-F238E27FC236}">
                <a16:creationId xmlns:a16="http://schemas.microsoft.com/office/drawing/2014/main" id="{EB4B7136-6CD3-4E67-A7FE-258E749AD774}"/>
              </a:ext>
            </a:extLst>
          </p:cNvPr>
          <p:cNvSpPr/>
          <p:nvPr/>
        </p:nvSpPr>
        <p:spPr>
          <a:xfrm>
            <a:off x="93133" y="1214214"/>
            <a:ext cx="12005734" cy="6397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dirty="0">
                <a:solidFill>
                  <a:schemeClr val="bg1"/>
                </a:solidFill>
                <a:latin typeface="Ubuntu" panose="020B0504030602030204" pitchFamily="34" charset="0"/>
                <a:ea typeface="+mj-lt"/>
                <a:cs typeface="+mj-lt"/>
              </a:rPr>
              <a:t>UBS is looking for additional resources to work on ambitious Convergence Program scheduled for 2024 and onwards</a:t>
            </a:r>
            <a:endParaRPr kumimoji="0" lang="en-US" sz="1400" b="1" i="1" u="none" strike="noStrike" kern="1200" cap="none" spc="0" normalizeH="0" baseline="0" noProof="0" dirty="0">
              <a:ln>
                <a:noFill/>
              </a:ln>
              <a:solidFill>
                <a:schemeClr val="bg1"/>
              </a:solidFill>
              <a:effectLst/>
              <a:uLnTx/>
              <a:uFillTx/>
              <a:latin typeface="Ubuntu" panose="020B0504030602030204" pitchFamily="34" charset="0"/>
              <a:ea typeface="+mn-ea"/>
              <a:cs typeface="+mn-cs"/>
            </a:endParaRPr>
          </a:p>
        </p:txBody>
      </p:sp>
      <p:sp>
        <p:nvSpPr>
          <p:cNvPr id="20" name="Oval 19">
            <a:extLst>
              <a:ext uri="{FF2B5EF4-FFF2-40B4-BE49-F238E27FC236}">
                <a16:creationId xmlns:a16="http://schemas.microsoft.com/office/drawing/2014/main" id="{E0F580C7-3AB1-4368-944F-B7D10FD8985A}"/>
              </a:ext>
            </a:extLst>
          </p:cNvPr>
          <p:cNvSpPr/>
          <p:nvPr/>
        </p:nvSpPr>
        <p:spPr>
          <a:xfrm>
            <a:off x="495082" y="2184343"/>
            <a:ext cx="548640" cy="548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endParaRPr>
          </a:p>
        </p:txBody>
      </p:sp>
      <p:pic>
        <p:nvPicPr>
          <p:cNvPr id="21" name="Picture 2" descr="Business Icon 2913676">
            <a:extLst>
              <a:ext uri="{FF2B5EF4-FFF2-40B4-BE49-F238E27FC236}">
                <a16:creationId xmlns:a16="http://schemas.microsoft.com/office/drawing/2014/main" id="{0BB388A4-2AA4-4658-9F2D-CD313238035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522" y="2286057"/>
            <a:ext cx="365760" cy="365760"/>
          </a:xfrm>
          <a:prstGeom prst="rect">
            <a:avLst/>
          </a:prstGeom>
          <a:noFill/>
          <a:extLst>
            <a:ext uri="{909E8E84-426E-40DD-AFC4-6F175D3DCCD1}">
              <a14:hiddenFill xmlns:a14="http://schemas.microsoft.com/office/drawing/2010/main">
                <a:solidFill>
                  <a:srgbClr val="FFFFFF"/>
                </a:solidFill>
              </a14:hiddenFill>
            </a:ext>
          </a:extLst>
        </p:spPr>
      </p:pic>
      <p:sp>
        <p:nvSpPr>
          <p:cNvPr id="24" name="Oval 23">
            <a:extLst>
              <a:ext uri="{FF2B5EF4-FFF2-40B4-BE49-F238E27FC236}">
                <a16:creationId xmlns:a16="http://schemas.microsoft.com/office/drawing/2014/main" id="{31069D0E-47E7-44F0-877A-75C2E4A61A93}"/>
              </a:ext>
            </a:extLst>
          </p:cNvPr>
          <p:cNvSpPr/>
          <p:nvPr/>
        </p:nvSpPr>
        <p:spPr>
          <a:xfrm>
            <a:off x="4327246" y="2214314"/>
            <a:ext cx="548640" cy="548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endParaRPr>
          </a:p>
        </p:txBody>
      </p:sp>
      <p:sp>
        <p:nvSpPr>
          <p:cNvPr id="25" name="Oval 24">
            <a:extLst>
              <a:ext uri="{FF2B5EF4-FFF2-40B4-BE49-F238E27FC236}">
                <a16:creationId xmlns:a16="http://schemas.microsoft.com/office/drawing/2014/main" id="{EA9C4BAB-B015-48A1-A89A-AE21E0A412CE}"/>
              </a:ext>
            </a:extLst>
          </p:cNvPr>
          <p:cNvSpPr/>
          <p:nvPr/>
        </p:nvSpPr>
        <p:spPr>
          <a:xfrm>
            <a:off x="8181568" y="2214314"/>
            <a:ext cx="548640" cy="548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endParaRPr>
          </a:p>
        </p:txBody>
      </p:sp>
      <p:pic>
        <p:nvPicPr>
          <p:cNvPr id="26" name="Picture 4" descr="Assessment Icon 3856895">
            <a:extLst>
              <a:ext uri="{FF2B5EF4-FFF2-40B4-BE49-F238E27FC236}">
                <a16:creationId xmlns:a16="http://schemas.microsoft.com/office/drawing/2014/main" id="{6917874B-EFBD-4D63-B2DA-265FF1758F1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8686" y="2305754"/>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play back Icon 1981958">
            <a:extLst>
              <a:ext uri="{FF2B5EF4-FFF2-40B4-BE49-F238E27FC236}">
                <a16:creationId xmlns:a16="http://schemas.microsoft.com/office/drawing/2014/main" id="{09D99FE5-7E71-435D-8B7B-FAE5599786C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3008" y="2305754"/>
            <a:ext cx="365760" cy="36576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1A4A2B87-0F00-9914-2B7D-F3F88FEA1427}"/>
              </a:ext>
            </a:extLst>
          </p:cNvPr>
          <p:cNvGrpSpPr/>
          <p:nvPr/>
        </p:nvGrpSpPr>
        <p:grpSpPr>
          <a:xfrm>
            <a:off x="0" y="-2"/>
            <a:ext cx="396907" cy="1075498"/>
            <a:chOff x="29091" y="75812"/>
            <a:chExt cx="345559" cy="666267"/>
          </a:xfrm>
          <a:solidFill>
            <a:srgbClr val="BA2980"/>
          </a:solidFill>
        </p:grpSpPr>
        <p:sp>
          <p:nvSpPr>
            <p:cNvPr id="5" name="Rectangle 4">
              <a:extLst>
                <a:ext uri="{FF2B5EF4-FFF2-40B4-BE49-F238E27FC236}">
                  <a16:creationId xmlns:a16="http://schemas.microsoft.com/office/drawing/2014/main" id="{655FADAE-319F-B675-3FF4-9D0DAA42E2D2}"/>
                </a:ext>
              </a:extLst>
            </p:cNvPr>
            <p:cNvSpPr/>
            <p:nvPr/>
          </p:nvSpPr>
          <p:spPr>
            <a:xfrm>
              <a:off x="29091" y="75812"/>
              <a:ext cx="343694" cy="666267"/>
            </a:xfrm>
            <a:prstGeom prst="rect">
              <a:avLst/>
            </a:prstGeom>
            <a:solidFill>
              <a:srgbClr val="55104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5" tIns="36005" rIns="36005" bIns="36005" rtlCol="0" anchor="b"/>
            <a:lstStyle/>
            <a:p>
              <a:pPr algn="ctr"/>
              <a:r>
                <a:rPr lang="en-US" sz="2000" b="1" dirty="0"/>
                <a:t>02</a:t>
              </a:r>
              <a:br>
                <a:rPr lang="en-US" b="1" dirty="0"/>
              </a:br>
              <a:endParaRPr lang="en-US" sz="800" b="1" dirty="0"/>
            </a:p>
          </p:txBody>
        </p:sp>
        <p:sp>
          <p:nvSpPr>
            <p:cNvPr id="6" name="TextBox 5">
              <a:extLst>
                <a:ext uri="{FF2B5EF4-FFF2-40B4-BE49-F238E27FC236}">
                  <a16:creationId xmlns:a16="http://schemas.microsoft.com/office/drawing/2014/main" id="{52322392-C44E-3731-BF7E-292491E3A11B}"/>
                </a:ext>
              </a:extLst>
            </p:cNvPr>
            <p:cNvSpPr txBox="1"/>
            <p:nvPr/>
          </p:nvSpPr>
          <p:spPr>
            <a:xfrm>
              <a:off x="30956" y="365055"/>
              <a:ext cx="343694" cy="76267"/>
            </a:xfrm>
            <a:prstGeom prst="rect">
              <a:avLst/>
            </a:prstGeom>
            <a:noFill/>
          </p:spPr>
          <p:txBody>
            <a:bodyPr wrap="square" lIns="0" tIns="0" rIns="0" bIns="0" rtlCol="0">
              <a:spAutoFit/>
            </a:bodyPr>
            <a:lstStyle/>
            <a:p>
              <a:pPr algn="ctr"/>
              <a:endParaRPr lang="en-US" sz="800" b="1" dirty="0">
                <a:solidFill>
                  <a:schemeClr val="bg1"/>
                </a:solidFill>
              </a:endParaRPr>
            </a:p>
          </p:txBody>
        </p:sp>
      </p:grpSp>
    </p:spTree>
    <p:extLst>
      <p:ext uri="{BB962C8B-B14F-4D97-AF65-F5344CB8AC3E}">
        <p14:creationId xmlns:p14="http://schemas.microsoft.com/office/powerpoint/2010/main" val="213586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7">
            <a:extLst>
              <a:ext uri="{FF2B5EF4-FFF2-40B4-BE49-F238E27FC236}">
                <a16:creationId xmlns:a16="http://schemas.microsoft.com/office/drawing/2014/main" id="{00958A32-75FB-334A-FC3E-496606D11F99}"/>
              </a:ext>
            </a:extLst>
          </p:cNvPr>
          <p:cNvSpPr>
            <a:spLocks noGrp="1"/>
          </p:cNvSpPr>
          <p:nvPr>
            <p:ph type="title"/>
          </p:nvPr>
        </p:nvSpPr>
        <p:spPr>
          <a:xfrm>
            <a:off x="417513" y="277540"/>
            <a:ext cx="10947772" cy="716711"/>
          </a:xfrm>
        </p:spPr>
        <p:txBody>
          <a:bodyPr/>
          <a:lstStyle/>
          <a:p>
            <a:r>
              <a:rPr lang="en-IN" dirty="0"/>
              <a:t>Resource distribution</a:t>
            </a:r>
          </a:p>
        </p:txBody>
      </p:sp>
      <p:grpSp>
        <p:nvGrpSpPr>
          <p:cNvPr id="20" name="Group 19">
            <a:extLst>
              <a:ext uri="{FF2B5EF4-FFF2-40B4-BE49-F238E27FC236}">
                <a16:creationId xmlns:a16="http://schemas.microsoft.com/office/drawing/2014/main" id="{D8EB0489-4281-8D34-A9BC-36B639C5058C}"/>
              </a:ext>
            </a:extLst>
          </p:cNvPr>
          <p:cNvGrpSpPr/>
          <p:nvPr/>
        </p:nvGrpSpPr>
        <p:grpSpPr>
          <a:xfrm>
            <a:off x="0" y="-2"/>
            <a:ext cx="396907" cy="1075498"/>
            <a:chOff x="29091" y="75812"/>
            <a:chExt cx="345559" cy="666267"/>
          </a:xfrm>
          <a:solidFill>
            <a:srgbClr val="BA2980"/>
          </a:solidFill>
        </p:grpSpPr>
        <p:sp>
          <p:nvSpPr>
            <p:cNvPr id="27" name="Rectangle 26">
              <a:extLst>
                <a:ext uri="{FF2B5EF4-FFF2-40B4-BE49-F238E27FC236}">
                  <a16:creationId xmlns:a16="http://schemas.microsoft.com/office/drawing/2014/main" id="{A7F7C0E5-F854-3463-8387-59A74392B0F3}"/>
                </a:ext>
              </a:extLst>
            </p:cNvPr>
            <p:cNvSpPr/>
            <p:nvPr/>
          </p:nvSpPr>
          <p:spPr>
            <a:xfrm>
              <a:off x="29091" y="75812"/>
              <a:ext cx="343694" cy="666267"/>
            </a:xfrm>
            <a:prstGeom prst="rect">
              <a:avLst/>
            </a:prstGeom>
            <a:solidFill>
              <a:srgbClr val="55104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5" tIns="36005" rIns="36005" bIns="36005" rtlCol="0" anchor="b"/>
            <a:lstStyle/>
            <a:p>
              <a:pPr algn="ctr"/>
              <a:r>
                <a:rPr lang="en-US" sz="2000" b="1" dirty="0"/>
                <a:t>03</a:t>
              </a:r>
              <a:br>
                <a:rPr lang="en-US" b="1" dirty="0"/>
              </a:br>
              <a:endParaRPr lang="en-US" sz="800" b="1" dirty="0"/>
            </a:p>
          </p:txBody>
        </p:sp>
        <p:sp>
          <p:nvSpPr>
            <p:cNvPr id="29" name="TextBox 28">
              <a:extLst>
                <a:ext uri="{FF2B5EF4-FFF2-40B4-BE49-F238E27FC236}">
                  <a16:creationId xmlns:a16="http://schemas.microsoft.com/office/drawing/2014/main" id="{60F4A480-622C-F74F-646B-97C2C7AC031D}"/>
                </a:ext>
              </a:extLst>
            </p:cNvPr>
            <p:cNvSpPr txBox="1"/>
            <p:nvPr/>
          </p:nvSpPr>
          <p:spPr>
            <a:xfrm>
              <a:off x="30956" y="365055"/>
              <a:ext cx="343694" cy="76267"/>
            </a:xfrm>
            <a:prstGeom prst="rect">
              <a:avLst/>
            </a:prstGeom>
            <a:noFill/>
          </p:spPr>
          <p:txBody>
            <a:bodyPr wrap="square" lIns="0" tIns="0" rIns="0" bIns="0" rtlCol="0">
              <a:spAutoFit/>
            </a:bodyPr>
            <a:lstStyle/>
            <a:p>
              <a:pPr algn="ctr"/>
              <a:endParaRPr lang="en-US" sz="800" b="1" dirty="0">
                <a:solidFill>
                  <a:schemeClr val="bg1"/>
                </a:solidFill>
              </a:endParaRPr>
            </a:p>
          </p:txBody>
        </p:sp>
      </p:grpSp>
      <p:graphicFrame>
        <p:nvGraphicFramePr>
          <p:cNvPr id="2" name="Table 2">
            <a:extLst>
              <a:ext uri="{FF2B5EF4-FFF2-40B4-BE49-F238E27FC236}">
                <a16:creationId xmlns:a16="http://schemas.microsoft.com/office/drawing/2014/main" id="{0A79C156-4BD5-E759-34BB-3D4CF8C47C10}"/>
              </a:ext>
            </a:extLst>
          </p:cNvPr>
          <p:cNvGraphicFramePr>
            <a:graphicFrameLocks noGrp="1"/>
          </p:cNvGraphicFramePr>
          <p:nvPr>
            <p:extLst>
              <p:ext uri="{D42A27DB-BD31-4B8C-83A1-F6EECF244321}">
                <p14:modId xmlns:p14="http://schemas.microsoft.com/office/powerpoint/2010/main" val="1420814285"/>
              </p:ext>
            </p:extLst>
          </p:nvPr>
        </p:nvGraphicFramePr>
        <p:xfrm>
          <a:off x="320183" y="2086453"/>
          <a:ext cx="11142432" cy="2225040"/>
        </p:xfrm>
        <a:graphic>
          <a:graphicData uri="http://schemas.openxmlformats.org/drawingml/2006/table">
            <a:tbl>
              <a:tblPr firstRow="1" bandRow="1">
                <a:tableStyleId>{5C22544A-7EE6-4342-B048-85BDC9FD1C3A}</a:tableStyleId>
              </a:tblPr>
              <a:tblGrid>
                <a:gridCol w="795888">
                  <a:extLst>
                    <a:ext uri="{9D8B030D-6E8A-4147-A177-3AD203B41FA5}">
                      <a16:colId xmlns:a16="http://schemas.microsoft.com/office/drawing/2014/main" val="3228038694"/>
                    </a:ext>
                  </a:extLst>
                </a:gridCol>
                <a:gridCol w="1001487">
                  <a:extLst>
                    <a:ext uri="{9D8B030D-6E8A-4147-A177-3AD203B41FA5}">
                      <a16:colId xmlns:a16="http://schemas.microsoft.com/office/drawing/2014/main" val="1198441938"/>
                    </a:ext>
                  </a:extLst>
                </a:gridCol>
                <a:gridCol w="317634">
                  <a:extLst>
                    <a:ext uri="{9D8B030D-6E8A-4147-A177-3AD203B41FA5}">
                      <a16:colId xmlns:a16="http://schemas.microsoft.com/office/drawing/2014/main" val="1531478698"/>
                    </a:ext>
                  </a:extLst>
                </a:gridCol>
                <a:gridCol w="952901">
                  <a:extLst>
                    <a:ext uri="{9D8B030D-6E8A-4147-A177-3AD203B41FA5}">
                      <a16:colId xmlns:a16="http://schemas.microsoft.com/office/drawing/2014/main" val="3839265986"/>
                    </a:ext>
                  </a:extLst>
                </a:gridCol>
                <a:gridCol w="911530">
                  <a:extLst>
                    <a:ext uri="{9D8B030D-6E8A-4147-A177-3AD203B41FA5}">
                      <a16:colId xmlns:a16="http://schemas.microsoft.com/office/drawing/2014/main" val="342053222"/>
                    </a:ext>
                  </a:extLst>
                </a:gridCol>
                <a:gridCol w="386802">
                  <a:extLst>
                    <a:ext uri="{9D8B030D-6E8A-4147-A177-3AD203B41FA5}">
                      <a16:colId xmlns:a16="http://schemas.microsoft.com/office/drawing/2014/main" val="1967718612"/>
                    </a:ext>
                  </a:extLst>
                </a:gridCol>
                <a:gridCol w="962527">
                  <a:extLst>
                    <a:ext uri="{9D8B030D-6E8A-4147-A177-3AD203B41FA5}">
                      <a16:colId xmlns:a16="http://schemas.microsoft.com/office/drawing/2014/main" val="3821517502"/>
                    </a:ext>
                  </a:extLst>
                </a:gridCol>
                <a:gridCol w="1038335">
                  <a:extLst>
                    <a:ext uri="{9D8B030D-6E8A-4147-A177-3AD203B41FA5}">
                      <a16:colId xmlns:a16="http://schemas.microsoft.com/office/drawing/2014/main" val="4022103954"/>
                    </a:ext>
                  </a:extLst>
                </a:gridCol>
                <a:gridCol w="289951">
                  <a:extLst>
                    <a:ext uri="{9D8B030D-6E8A-4147-A177-3AD203B41FA5}">
                      <a16:colId xmlns:a16="http://schemas.microsoft.com/office/drawing/2014/main" val="2086647866"/>
                    </a:ext>
                  </a:extLst>
                </a:gridCol>
                <a:gridCol w="1127234">
                  <a:extLst>
                    <a:ext uri="{9D8B030D-6E8A-4147-A177-3AD203B41FA5}">
                      <a16:colId xmlns:a16="http://schemas.microsoft.com/office/drawing/2014/main" val="2409772894"/>
                    </a:ext>
                  </a:extLst>
                </a:gridCol>
                <a:gridCol w="970479">
                  <a:extLst>
                    <a:ext uri="{9D8B030D-6E8A-4147-A177-3AD203B41FA5}">
                      <a16:colId xmlns:a16="http://schemas.microsoft.com/office/drawing/2014/main" val="268495674"/>
                    </a:ext>
                  </a:extLst>
                </a:gridCol>
                <a:gridCol w="327853">
                  <a:extLst>
                    <a:ext uri="{9D8B030D-6E8A-4147-A177-3AD203B41FA5}">
                      <a16:colId xmlns:a16="http://schemas.microsoft.com/office/drawing/2014/main" val="4053409113"/>
                    </a:ext>
                  </a:extLst>
                </a:gridCol>
                <a:gridCol w="1087655">
                  <a:extLst>
                    <a:ext uri="{9D8B030D-6E8A-4147-A177-3AD203B41FA5}">
                      <a16:colId xmlns:a16="http://schemas.microsoft.com/office/drawing/2014/main" val="3962702915"/>
                    </a:ext>
                  </a:extLst>
                </a:gridCol>
                <a:gridCol w="972156">
                  <a:extLst>
                    <a:ext uri="{9D8B030D-6E8A-4147-A177-3AD203B41FA5}">
                      <a16:colId xmlns:a16="http://schemas.microsoft.com/office/drawing/2014/main" val="442337516"/>
                    </a:ext>
                  </a:extLst>
                </a:gridCol>
              </a:tblGrid>
              <a:tr h="370840">
                <a:tc>
                  <a:txBody>
                    <a:bodyPr/>
                    <a:lstStyle/>
                    <a:p>
                      <a:pPr algn="ctr"/>
                      <a:r>
                        <a:rPr lang="en-GB" sz="1500" dirty="0"/>
                        <a:t>Level</a:t>
                      </a:r>
                      <a:endParaRPr lang="en-US" sz="1500" dirty="0"/>
                    </a:p>
                  </a:txBody>
                  <a:tcPr/>
                </a:tc>
                <a:tc>
                  <a:txBody>
                    <a:bodyPr/>
                    <a:lstStyle/>
                    <a:p>
                      <a:pPr algn="ctr"/>
                      <a:r>
                        <a:rPr lang="en-GB" sz="1500" dirty="0"/>
                        <a:t>HC</a:t>
                      </a:r>
                      <a:endParaRPr lang="en-US" sz="1500" dirty="0"/>
                    </a:p>
                  </a:txBody>
                  <a:tcPr/>
                </a:tc>
                <a:tc rowSpan="6">
                  <a:txBody>
                    <a:bodyPr/>
                    <a:lstStyle/>
                    <a:p>
                      <a:pPr algn="ctr"/>
                      <a:endParaRPr lang="en-US" sz="1500" dirty="0"/>
                    </a:p>
                  </a:txBody>
                  <a:tcPr/>
                </a:tc>
                <a:tc>
                  <a:txBody>
                    <a:bodyPr/>
                    <a:lstStyle/>
                    <a:p>
                      <a:pPr algn="ctr"/>
                      <a:r>
                        <a:rPr lang="en-GB" sz="1500" dirty="0"/>
                        <a:t>Level</a:t>
                      </a:r>
                      <a:endParaRPr lang="en-US" sz="1500" dirty="0"/>
                    </a:p>
                  </a:txBody>
                  <a:tcPr/>
                </a:tc>
                <a:tc>
                  <a:txBody>
                    <a:bodyPr/>
                    <a:lstStyle/>
                    <a:p>
                      <a:pPr algn="ctr"/>
                      <a:r>
                        <a:rPr lang="en-GB" sz="1500" dirty="0"/>
                        <a:t>HC</a:t>
                      </a:r>
                      <a:endParaRPr lang="en-US" sz="1500" dirty="0"/>
                    </a:p>
                  </a:txBody>
                  <a:tcPr/>
                </a:tc>
                <a:tc rowSpan="6">
                  <a:txBody>
                    <a:bodyPr/>
                    <a:lstStyle/>
                    <a:p>
                      <a:pPr algn="ctr"/>
                      <a:endParaRPr lang="en-US" sz="1500" dirty="0"/>
                    </a:p>
                  </a:txBody>
                  <a:tcPr/>
                </a:tc>
                <a:tc>
                  <a:txBody>
                    <a:bodyPr/>
                    <a:lstStyle/>
                    <a:p>
                      <a:pPr algn="ctr"/>
                      <a:r>
                        <a:rPr lang="en-GB" sz="1500" dirty="0"/>
                        <a:t>Level</a:t>
                      </a:r>
                      <a:endParaRPr lang="en-US" sz="1500" dirty="0"/>
                    </a:p>
                  </a:txBody>
                  <a:tcPr/>
                </a:tc>
                <a:tc>
                  <a:txBody>
                    <a:bodyPr/>
                    <a:lstStyle/>
                    <a:p>
                      <a:pPr algn="ctr"/>
                      <a:r>
                        <a:rPr lang="en-GB" sz="1500" dirty="0"/>
                        <a:t>HC</a:t>
                      </a:r>
                      <a:endParaRPr lang="en-US" sz="1500" dirty="0"/>
                    </a:p>
                  </a:txBody>
                  <a:tcPr/>
                </a:tc>
                <a:tc rowSpan="6">
                  <a:txBody>
                    <a:bodyPr/>
                    <a:lstStyle/>
                    <a:p>
                      <a:pPr algn="ctr"/>
                      <a:endParaRPr lang="en-US" sz="1500" dirty="0"/>
                    </a:p>
                  </a:txBody>
                  <a:tcPr/>
                </a:tc>
                <a:tc>
                  <a:txBody>
                    <a:bodyPr/>
                    <a:lstStyle/>
                    <a:p>
                      <a:pPr algn="ctr"/>
                      <a:r>
                        <a:rPr lang="en-GB" sz="1500" dirty="0"/>
                        <a:t>Level</a:t>
                      </a:r>
                      <a:endParaRPr lang="en-US" sz="1500" dirty="0"/>
                    </a:p>
                  </a:txBody>
                  <a:tcPr/>
                </a:tc>
                <a:tc>
                  <a:txBody>
                    <a:bodyPr/>
                    <a:lstStyle/>
                    <a:p>
                      <a:pPr algn="ctr"/>
                      <a:r>
                        <a:rPr lang="en-GB" sz="1500" dirty="0"/>
                        <a:t>HC</a:t>
                      </a:r>
                      <a:endParaRPr lang="en-US" sz="1500" dirty="0"/>
                    </a:p>
                  </a:txBody>
                  <a:tcPr/>
                </a:tc>
                <a:tc rowSpan="6">
                  <a:txBody>
                    <a:bodyPr/>
                    <a:lstStyle/>
                    <a:p>
                      <a:pPr algn="ctr"/>
                      <a:endParaRPr lang="en-US" sz="1500" dirty="0"/>
                    </a:p>
                  </a:txBody>
                  <a:tcPr/>
                </a:tc>
                <a:tc>
                  <a:txBody>
                    <a:bodyPr/>
                    <a:lstStyle/>
                    <a:p>
                      <a:pPr algn="ctr"/>
                      <a:r>
                        <a:rPr lang="en-GB" sz="1500" dirty="0"/>
                        <a:t>Level </a:t>
                      </a:r>
                      <a:endParaRPr lang="en-US" sz="1500" dirty="0"/>
                    </a:p>
                  </a:txBody>
                  <a:tcPr/>
                </a:tc>
                <a:tc>
                  <a:txBody>
                    <a:bodyPr/>
                    <a:lstStyle/>
                    <a:p>
                      <a:pPr algn="ctr"/>
                      <a:r>
                        <a:rPr lang="en-GB" sz="1500" dirty="0"/>
                        <a:t>HC</a:t>
                      </a:r>
                      <a:endParaRPr lang="en-US" sz="1500" dirty="0"/>
                    </a:p>
                  </a:txBody>
                  <a:tcPr/>
                </a:tc>
                <a:extLst>
                  <a:ext uri="{0D108BD9-81ED-4DB2-BD59-A6C34878D82A}">
                    <a16:rowId xmlns:a16="http://schemas.microsoft.com/office/drawing/2014/main" val="1043351781"/>
                  </a:ext>
                </a:extLst>
              </a:tr>
              <a:tr h="370840">
                <a:tc>
                  <a:txBody>
                    <a:bodyPr/>
                    <a:lstStyle/>
                    <a:p>
                      <a:pPr algn="ctr"/>
                      <a:r>
                        <a:rPr lang="en-GB" sz="1500" dirty="0"/>
                        <a:t>L5</a:t>
                      </a:r>
                      <a:endParaRPr lang="en-US" sz="1500" dirty="0"/>
                    </a:p>
                  </a:txBody>
                  <a:tcPr/>
                </a:tc>
                <a:tc>
                  <a:txBody>
                    <a:bodyPr/>
                    <a:lstStyle/>
                    <a:p>
                      <a:pPr algn="ctr"/>
                      <a:r>
                        <a:rPr lang="en-GB" sz="1500" dirty="0"/>
                        <a:t>1</a:t>
                      </a:r>
                      <a:endParaRPr lang="en-US" sz="1500" dirty="0"/>
                    </a:p>
                  </a:txBody>
                  <a:tcPr/>
                </a:tc>
                <a:tc vMerge="1">
                  <a:txBody>
                    <a:bodyPr/>
                    <a:lstStyle/>
                    <a:p>
                      <a:endParaRPr lang="en-US" dirty="0"/>
                    </a:p>
                  </a:txBody>
                  <a:tcPr/>
                </a:tc>
                <a:tc>
                  <a:txBody>
                    <a:bodyPr/>
                    <a:lstStyle/>
                    <a:p>
                      <a:pPr algn="ctr"/>
                      <a:r>
                        <a:rPr lang="en-GB" sz="1500" dirty="0"/>
                        <a:t>L5</a:t>
                      </a:r>
                      <a:endParaRPr lang="en-US" sz="1500" dirty="0"/>
                    </a:p>
                  </a:txBody>
                  <a:tcPr/>
                </a:tc>
                <a:tc>
                  <a:txBody>
                    <a:bodyPr/>
                    <a:lstStyle/>
                    <a:p>
                      <a:pPr algn="ctr"/>
                      <a:r>
                        <a:rPr lang="en-GB" sz="1500" dirty="0"/>
                        <a:t>2</a:t>
                      </a:r>
                      <a:endParaRPr lang="en-US" sz="1500" dirty="0"/>
                    </a:p>
                  </a:txBody>
                  <a:tcPr/>
                </a:tc>
                <a:tc vMerge="1">
                  <a:txBody>
                    <a:bodyPr/>
                    <a:lstStyle/>
                    <a:p>
                      <a:endParaRPr lang="en-US" dirty="0"/>
                    </a:p>
                  </a:txBody>
                  <a:tcPr/>
                </a:tc>
                <a:tc>
                  <a:txBody>
                    <a:bodyPr/>
                    <a:lstStyle/>
                    <a:p>
                      <a:pPr algn="ctr"/>
                      <a:r>
                        <a:rPr lang="en-GB" sz="1500" dirty="0"/>
                        <a:t>L5</a:t>
                      </a:r>
                      <a:endParaRPr lang="en-US" sz="1500" dirty="0"/>
                    </a:p>
                  </a:txBody>
                  <a:tcPr/>
                </a:tc>
                <a:tc>
                  <a:txBody>
                    <a:bodyPr/>
                    <a:lstStyle/>
                    <a:p>
                      <a:pPr algn="ctr"/>
                      <a:r>
                        <a:rPr lang="en-GB" sz="1500" dirty="0"/>
                        <a:t>1</a:t>
                      </a:r>
                      <a:endParaRPr lang="en-US" sz="1500" dirty="0"/>
                    </a:p>
                  </a:txBody>
                  <a:tcPr/>
                </a:tc>
                <a:tc vMerge="1">
                  <a:txBody>
                    <a:bodyPr/>
                    <a:lstStyle/>
                    <a:p>
                      <a:endParaRPr lang="en-US" dirty="0"/>
                    </a:p>
                  </a:txBody>
                  <a:tcPr/>
                </a:tc>
                <a:tc>
                  <a:txBody>
                    <a:bodyPr/>
                    <a:lstStyle/>
                    <a:p>
                      <a:pPr algn="ctr"/>
                      <a:r>
                        <a:rPr lang="en-GB" sz="1500" dirty="0"/>
                        <a:t>L5</a:t>
                      </a:r>
                      <a:endParaRPr lang="en-US" sz="1500" dirty="0"/>
                    </a:p>
                  </a:txBody>
                  <a:tcPr/>
                </a:tc>
                <a:tc>
                  <a:txBody>
                    <a:bodyPr/>
                    <a:lstStyle/>
                    <a:p>
                      <a:pPr algn="ctr"/>
                      <a:r>
                        <a:rPr lang="en-GB" sz="1500" dirty="0"/>
                        <a:t>1</a:t>
                      </a:r>
                      <a:endParaRPr lang="en-US" sz="1500" dirty="0"/>
                    </a:p>
                  </a:txBody>
                  <a:tcPr/>
                </a:tc>
                <a:tc vMerge="1">
                  <a:txBody>
                    <a:bodyPr/>
                    <a:lstStyle/>
                    <a:p>
                      <a:endParaRPr lang="en-US" dirty="0"/>
                    </a:p>
                  </a:txBody>
                  <a:tcPr/>
                </a:tc>
                <a:tc>
                  <a:txBody>
                    <a:bodyPr/>
                    <a:lstStyle/>
                    <a:p>
                      <a:pPr algn="ctr"/>
                      <a:r>
                        <a:rPr lang="en-GB" sz="1500" dirty="0"/>
                        <a:t>L5</a:t>
                      </a:r>
                      <a:endParaRPr lang="en-US" sz="1500" dirty="0"/>
                    </a:p>
                  </a:txBody>
                  <a:tcPr/>
                </a:tc>
                <a:tc>
                  <a:txBody>
                    <a:bodyPr/>
                    <a:lstStyle/>
                    <a:p>
                      <a:pPr algn="ctr"/>
                      <a:r>
                        <a:rPr lang="en-GB" sz="1500" dirty="0"/>
                        <a:t>1</a:t>
                      </a:r>
                      <a:endParaRPr lang="en-US" sz="1500" dirty="0"/>
                    </a:p>
                  </a:txBody>
                  <a:tcPr/>
                </a:tc>
                <a:extLst>
                  <a:ext uri="{0D108BD9-81ED-4DB2-BD59-A6C34878D82A}">
                    <a16:rowId xmlns:a16="http://schemas.microsoft.com/office/drawing/2014/main" val="706686449"/>
                  </a:ext>
                </a:extLst>
              </a:tr>
              <a:tr h="370840">
                <a:tc>
                  <a:txBody>
                    <a:bodyPr/>
                    <a:lstStyle/>
                    <a:p>
                      <a:pPr algn="ctr"/>
                      <a:r>
                        <a:rPr lang="en-GB" sz="1500" dirty="0"/>
                        <a:t>L4</a:t>
                      </a:r>
                      <a:endParaRPr lang="en-US" sz="1500" dirty="0"/>
                    </a:p>
                  </a:txBody>
                  <a:tcPr/>
                </a:tc>
                <a:tc>
                  <a:txBody>
                    <a:bodyPr/>
                    <a:lstStyle/>
                    <a:p>
                      <a:pPr algn="ctr"/>
                      <a:r>
                        <a:rPr lang="en-GB" sz="1500" dirty="0"/>
                        <a:t>2</a:t>
                      </a:r>
                      <a:endParaRPr lang="en-US" sz="1500" dirty="0"/>
                    </a:p>
                  </a:txBody>
                  <a:tcPr/>
                </a:tc>
                <a:tc vMerge="1">
                  <a:txBody>
                    <a:bodyPr/>
                    <a:lstStyle/>
                    <a:p>
                      <a:endParaRPr lang="en-US" dirty="0"/>
                    </a:p>
                  </a:txBody>
                  <a:tcPr/>
                </a:tc>
                <a:tc>
                  <a:txBody>
                    <a:bodyPr/>
                    <a:lstStyle/>
                    <a:p>
                      <a:pPr algn="ctr"/>
                      <a:r>
                        <a:rPr lang="en-GB" sz="1500" dirty="0"/>
                        <a:t>L4</a:t>
                      </a:r>
                      <a:endParaRPr lang="en-US" sz="1500" dirty="0"/>
                    </a:p>
                  </a:txBody>
                  <a:tcPr/>
                </a:tc>
                <a:tc>
                  <a:txBody>
                    <a:bodyPr/>
                    <a:lstStyle/>
                    <a:p>
                      <a:pPr algn="ctr"/>
                      <a:r>
                        <a:rPr lang="en-GB" sz="1500" dirty="0"/>
                        <a:t>4</a:t>
                      </a:r>
                      <a:endParaRPr lang="en-US" sz="1500" dirty="0"/>
                    </a:p>
                  </a:txBody>
                  <a:tcPr/>
                </a:tc>
                <a:tc vMerge="1">
                  <a:txBody>
                    <a:bodyPr/>
                    <a:lstStyle/>
                    <a:p>
                      <a:endParaRPr lang="en-US" dirty="0"/>
                    </a:p>
                  </a:txBody>
                  <a:tcPr/>
                </a:tc>
                <a:tc>
                  <a:txBody>
                    <a:bodyPr/>
                    <a:lstStyle/>
                    <a:p>
                      <a:pPr algn="ctr"/>
                      <a:r>
                        <a:rPr lang="en-GB" sz="1500" dirty="0"/>
                        <a:t>L4</a:t>
                      </a:r>
                      <a:endParaRPr lang="en-US" sz="1500" dirty="0"/>
                    </a:p>
                  </a:txBody>
                  <a:tcPr/>
                </a:tc>
                <a:tc>
                  <a:txBody>
                    <a:bodyPr/>
                    <a:lstStyle/>
                    <a:p>
                      <a:pPr algn="ctr"/>
                      <a:r>
                        <a:rPr lang="en-GB" sz="1500" dirty="0"/>
                        <a:t>1</a:t>
                      </a:r>
                      <a:endParaRPr lang="en-US" sz="1500" dirty="0"/>
                    </a:p>
                  </a:txBody>
                  <a:tcPr/>
                </a:tc>
                <a:tc vMerge="1">
                  <a:txBody>
                    <a:bodyPr/>
                    <a:lstStyle/>
                    <a:p>
                      <a:endParaRPr lang="en-US" dirty="0"/>
                    </a:p>
                  </a:txBody>
                  <a:tcPr/>
                </a:tc>
                <a:tc>
                  <a:txBody>
                    <a:bodyPr/>
                    <a:lstStyle/>
                    <a:p>
                      <a:pPr algn="ctr"/>
                      <a:r>
                        <a:rPr lang="en-GB" sz="1500" dirty="0"/>
                        <a:t>L4</a:t>
                      </a:r>
                      <a:endParaRPr lang="en-US" sz="1500" dirty="0"/>
                    </a:p>
                  </a:txBody>
                  <a:tcPr/>
                </a:tc>
                <a:tc>
                  <a:txBody>
                    <a:bodyPr/>
                    <a:lstStyle/>
                    <a:p>
                      <a:pPr algn="ctr"/>
                      <a:r>
                        <a:rPr lang="en-GB" sz="1500" dirty="0"/>
                        <a:t>1</a:t>
                      </a:r>
                      <a:endParaRPr lang="en-US" sz="1500" dirty="0"/>
                    </a:p>
                  </a:txBody>
                  <a:tcPr/>
                </a:tc>
                <a:tc vMerge="1">
                  <a:txBody>
                    <a:bodyPr/>
                    <a:lstStyle/>
                    <a:p>
                      <a:endParaRPr lang="en-US" dirty="0"/>
                    </a:p>
                  </a:txBody>
                  <a:tcPr/>
                </a:tc>
                <a:tc>
                  <a:txBody>
                    <a:bodyPr/>
                    <a:lstStyle/>
                    <a:p>
                      <a:pPr algn="ctr"/>
                      <a:r>
                        <a:rPr lang="en-GB" sz="1500" dirty="0"/>
                        <a:t>L4</a:t>
                      </a:r>
                      <a:endParaRPr lang="en-US" sz="1500" dirty="0"/>
                    </a:p>
                  </a:txBody>
                  <a:tcPr/>
                </a:tc>
                <a:tc>
                  <a:txBody>
                    <a:bodyPr/>
                    <a:lstStyle/>
                    <a:p>
                      <a:pPr algn="ctr"/>
                      <a:r>
                        <a:rPr lang="en-GB" sz="1500" dirty="0"/>
                        <a:t>1</a:t>
                      </a:r>
                      <a:endParaRPr lang="en-US" sz="1500" dirty="0"/>
                    </a:p>
                  </a:txBody>
                  <a:tcPr/>
                </a:tc>
                <a:extLst>
                  <a:ext uri="{0D108BD9-81ED-4DB2-BD59-A6C34878D82A}">
                    <a16:rowId xmlns:a16="http://schemas.microsoft.com/office/drawing/2014/main" val="3273865636"/>
                  </a:ext>
                </a:extLst>
              </a:tr>
              <a:tr h="370840">
                <a:tc>
                  <a:txBody>
                    <a:bodyPr/>
                    <a:lstStyle/>
                    <a:p>
                      <a:pPr algn="ctr"/>
                      <a:r>
                        <a:rPr lang="en-GB" sz="1500" dirty="0"/>
                        <a:t>L3</a:t>
                      </a:r>
                      <a:endParaRPr lang="en-US" sz="1500" dirty="0"/>
                    </a:p>
                  </a:txBody>
                  <a:tcPr/>
                </a:tc>
                <a:tc>
                  <a:txBody>
                    <a:bodyPr/>
                    <a:lstStyle/>
                    <a:p>
                      <a:pPr algn="ctr"/>
                      <a:r>
                        <a:rPr lang="en-GB" sz="1500" dirty="0"/>
                        <a:t>2</a:t>
                      </a:r>
                      <a:endParaRPr lang="en-US" sz="1500" dirty="0"/>
                    </a:p>
                  </a:txBody>
                  <a:tcPr/>
                </a:tc>
                <a:tc vMerge="1">
                  <a:txBody>
                    <a:bodyPr/>
                    <a:lstStyle/>
                    <a:p>
                      <a:endParaRPr lang="en-US" dirty="0"/>
                    </a:p>
                  </a:txBody>
                  <a:tcPr/>
                </a:tc>
                <a:tc>
                  <a:txBody>
                    <a:bodyPr/>
                    <a:lstStyle/>
                    <a:p>
                      <a:pPr algn="ctr"/>
                      <a:r>
                        <a:rPr lang="en-GB" sz="1500" dirty="0"/>
                        <a:t>L3</a:t>
                      </a:r>
                      <a:endParaRPr lang="en-US" sz="1500" dirty="0"/>
                    </a:p>
                  </a:txBody>
                  <a:tcPr/>
                </a:tc>
                <a:tc>
                  <a:txBody>
                    <a:bodyPr/>
                    <a:lstStyle/>
                    <a:p>
                      <a:pPr algn="ctr"/>
                      <a:r>
                        <a:rPr lang="en-GB" sz="1500" dirty="0"/>
                        <a:t>3</a:t>
                      </a:r>
                      <a:endParaRPr lang="en-US" sz="1500" dirty="0"/>
                    </a:p>
                  </a:txBody>
                  <a:tcPr/>
                </a:tc>
                <a:tc vMerge="1">
                  <a:txBody>
                    <a:bodyPr/>
                    <a:lstStyle/>
                    <a:p>
                      <a:endParaRPr lang="en-US" dirty="0"/>
                    </a:p>
                  </a:txBody>
                  <a:tcPr/>
                </a:tc>
                <a:tc>
                  <a:txBody>
                    <a:bodyPr/>
                    <a:lstStyle/>
                    <a:p>
                      <a:pPr algn="ctr"/>
                      <a:r>
                        <a:rPr lang="en-GB" sz="1500" dirty="0"/>
                        <a:t>L3</a:t>
                      </a:r>
                      <a:endParaRPr lang="en-US" sz="1500" dirty="0"/>
                    </a:p>
                  </a:txBody>
                  <a:tcPr/>
                </a:tc>
                <a:tc>
                  <a:txBody>
                    <a:bodyPr/>
                    <a:lstStyle/>
                    <a:p>
                      <a:pPr algn="ctr"/>
                      <a:r>
                        <a:rPr lang="en-GB" sz="1500" dirty="0"/>
                        <a:t>2</a:t>
                      </a:r>
                      <a:endParaRPr lang="en-US" sz="1500" dirty="0"/>
                    </a:p>
                  </a:txBody>
                  <a:tcPr/>
                </a:tc>
                <a:tc vMerge="1">
                  <a:txBody>
                    <a:bodyPr/>
                    <a:lstStyle/>
                    <a:p>
                      <a:endParaRPr lang="en-US" dirty="0"/>
                    </a:p>
                  </a:txBody>
                  <a:tcPr/>
                </a:tc>
                <a:tc>
                  <a:txBody>
                    <a:bodyPr/>
                    <a:lstStyle/>
                    <a:p>
                      <a:pPr algn="ctr"/>
                      <a:r>
                        <a:rPr lang="en-GB" sz="1500" dirty="0"/>
                        <a:t>L3</a:t>
                      </a:r>
                      <a:endParaRPr lang="en-US" sz="1500" dirty="0"/>
                    </a:p>
                  </a:txBody>
                  <a:tcPr/>
                </a:tc>
                <a:tc>
                  <a:txBody>
                    <a:bodyPr/>
                    <a:lstStyle/>
                    <a:p>
                      <a:pPr algn="ctr"/>
                      <a:r>
                        <a:rPr lang="en-GB" sz="1500" dirty="0"/>
                        <a:t>1</a:t>
                      </a:r>
                      <a:endParaRPr lang="en-US" sz="1500" dirty="0"/>
                    </a:p>
                  </a:txBody>
                  <a:tcPr/>
                </a:tc>
                <a:tc vMerge="1">
                  <a:txBody>
                    <a:bodyPr/>
                    <a:lstStyle/>
                    <a:p>
                      <a:endParaRPr lang="en-US" dirty="0"/>
                    </a:p>
                  </a:txBody>
                  <a:tcPr/>
                </a:tc>
                <a:tc>
                  <a:txBody>
                    <a:bodyPr/>
                    <a:lstStyle/>
                    <a:p>
                      <a:pPr algn="ctr"/>
                      <a:r>
                        <a:rPr lang="en-GB" sz="1500" dirty="0"/>
                        <a:t>L3</a:t>
                      </a:r>
                      <a:endParaRPr lang="en-US" sz="1500" dirty="0"/>
                    </a:p>
                  </a:txBody>
                  <a:tcPr/>
                </a:tc>
                <a:tc>
                  <a:txBody>
                    <a:bodyPr/>
                    <a:lstStyle/>
                    <a:p>
                      <a:pPr algn="ctr"/>
                      <a:r>
                        <a:rPr lang="en-GB" sz="1500" dirty="0"/>
                        <a:t>1</a:t>
                      </a:r>
                      <a:endParaRPr lang="en-US" sz="1500" dirty="0"/>
                    </a:p>
                  </a:txBody>
                  <a:tcPr/>
                </a:tc>
                <a:extLst>
                  <a:ext uri="{0D108BD9-81ED-4DB2-BD59-A6C34878D82A}">
                    <a16:rowId xmlns:a16="http://schemas.microsoft.com/office/drawing/2014/main" val="3589036888"/>
                  </a:ext>
                </a:extLst>
              </a:tr>
              <a:tr h="370840">
                <a:tc>
                  <a:txBody>
                    <a:bodyPr/>
                    <a:lstStyle/>
                    <a:p>
                      <a:pPr algn="ctr"/>
                      <a:r>
                        <a:rPr lang="en-GB" sz="1500" dirty="0"/>
                        <a:t>L2</a:t>
                      </a:r>
                      <a:endParaRPr lang="en-US" sz="1500" dirty="0"/>
                    </a:p>
                  </a:txBody>
                  <a:tcPr/>
                </a:tc>
                <a:tc>
                  <a:txBody>
                    <a:bodyPr/>
                    <a:lstStyle/>
                    <a:p>
                      <a:pPr algn="ctr"/>
                      <a:r>
                        <a:rPr lang="en-GB" sz="1500" dirty="0"/>
                        <a:t>1</a:t>
                      </a:r>
                      <a:endParaRPr lang="en-US" sz="1500" dirty="0"/>
                    </a:p>
                  </a:txBody>
                  <a:tcPr/>
                </a:tc>
                <a:tc vMerge="1">
                  <a:txBody>
                    <a:bodyPr/>
                    <a:lstStyle/>
                    <a:p>
                      <a:endParaRPr lang="en-US" dirty="0"/>
                    </a:p>
                  </a:txBody>
                  <a:tcPr/>
                </a:tc>
                <a:tc>
                  <a:txBody>
                    <a:bodyPr/>
                    <a:lstStyle/>
                    <a:p>
                      <a:pPr algn="ctr"/>
                      <a:r>
                        <a:rPr lang="en-GB" sz="1500" dirty="0"/>
                        <a:t>L2</a:t>
                      </a:r>
                      <a:endParaRPr lang="en-US" sz="1500" dirty="0"/>
                    </a:p>
                  </a:txBody>
                  <a:tcPr/>
                </a:tc>
                <a:tc>
                  <a:txBody>
                    <a:bodyPr/>
                    <a:lstStyle/>
                    <a:p>
                      <a:pPr algn="ctr"/>
                      <a:r>
                        <a:rPr lang="en-GB" sz="1500" dirty="0"/>
                        <a:t>3</a:t>
                      </a:r>
                      <a:endParaRPr lang="en-US" sz="1500" dirty="0"/>
                    </a:p>
                  </a:txBody>
                  <a:tcPr/>
                </a:tc>
                <a:tc vMerge="1">
                  <a:txBody>
                    <a:bodyPr/>
                    <a:lstStyle/>
                    <a:p>
                      <a:endParaRPr lang="en-US" dirty="0"/>
                    </a:p>
                  </a:txBody>
                  <a:tcPr/>
                </a:tc>
                <a:tc>
                  <a:txBody>
                    <a:bodyPr/>
                    <a:lstStyle/>
                    <a:p>
                      <a:pPr algn="ctr"/>
                      <a:r>
                        <a:rPr lang="en-GB" sz="1500" dirty="0"/>
                        <a:t>L2</a:t>
                      </a:r>
                      <a:endParaRPr lang="en-US" sz="1500" dirty="0"/>
                    </a:p>
                  </a:txBody>
                  <a:tcPr/>
                </a:tc>
                <a:tc>
                  <a:txBody>
                    <a:bodyPr/>
                    <a:lstStyle/>
                    <a:p>
                      <a:pPr algn="ctr"/>
                      <a:r>
                        <a:rPr lang="en-GB" sz="1500" dirty="0"/>
                        <a:t>2</a:t>
                      </a:r>
                      <a:endParaRPr lang="en-US" sz="1500" dirty="0"/>
                    </a:p>
                  </a:txBody>
                  <a:tcPr/>
                </a:tc>
                <a:tc vMerge="1">
                  <a:txBody>
                    <a:bodyPr/>
                    <a:lstStyle/>
                    <a:p>
                      <a:endParaRPr lang="en-US" dirty="0"/>
                    </a:p>
                  </a:txBody>
                  <a:tcPr/>
                </a:tc>
                <a:tc>
                  <a:txBody>
                    <a:bodyPr/>
                    <a:lstStyle/>
                    <a:p>
                      <a:pPr algn="ctr"/>
                      <a:r>
                        <a:rPr lang="en-GB" sz="1500" dirty="0"/>
                        <a:t>L2</a:t>
                      </a:r>
                      <a:endParaRPr lang="en-US" sz="1500" dirty="0"/>
                    </a:p>
                  </a:txBody>
                  <a:tcPr/>
                </a:tc>
                <a:tc>
                  <a:txBody>
                    <a:bodyPr/>
                    <a:lstStyle/>
                    <a:p>
                      <a:pPr algn="ctr"/>
                      <a:r>
                        <a:rPr lang="en-GB" sz="1500" dirty="0"/>
                        <a:t>-</a:t>
                      </a:r>
                      <a:endParaRPr lang="en-US" sz="1500" dirty="0"/>
                    </a:p>
                  </a:txBody>
                  <a:tcPr/>
                </a:tc>
                <a:tc vMerge="1">
                  <a:txBody>
                    <a:bodyPr/>
                    <a:lstStyle/>
                    <a:p>
                      <a:endParaRPr lang="en-US" dirty="0"/>
                    </a:p>
                  </a:txBody>
                  <a:tcPr/>
                </a:tc>
                <a:tc>
                  <a:txBody>
                    <a:bodyPr/>
                    <a:lstStyle/>
                    <a:p>
                      <a:pPr algn="ctr"/>
                      <a:r>
                        <a:rPr lang="en-GB" sz="1500" dirty="0"/>
                        <a:t>L2</a:t>
                      </a:r>
                      <a:endParaRPr lang="en-US" sz="1500" dirty="0"/>
                    </a:p>
                  </a:txBody>
                  <a:tcPr/>
                </a:tc>
                <a:tc>
                  <a:txBody>
                    <a:bodyPr/>
                    <a:lstStyle/>
                    <a:p>
                      <a:pPr algn="ctr"/>
                      <a:r>
                        <a:rPr lang="en-GB" sz="1500" dirty="0"/>
                        <a:t>1</a:t>
                      </a:r>
                      <a:endParaRPr lang="en-US" sz="1500" dirty="0"/>
                    </a:p>
                  </a:txBody>
                  <a:tcPr/>
                </a:tc>
                <a:extLst>
                  <a:ext uri="{0D108BD9-81ED-4DB2-BD59-A6C34878D82A}">
                    <a16:rowId xmlns:a16="http://schemas.microsoft.com/office/drawing/2014/main" val="2862340619"/>
                  </a:ext>
                </a:extLst>
              </a:tr>
              <a:tr h="370840">
                <a:tc>
                  <a:txBody>
                    <a:bodyPr/>
                    <a:lstStyle/>
                    <a:p>
                      <a:pPr algn="ctr"/>
                      <a:r>
                        <a:rPr lang="en-GB" sz="1500" dirty="0"/>
                        <a:t>L1</a:t>
                      </a:r>
                      <a:endParaRPr lang="en-US" sz="1500" dirty="0"/>
                    </a:p>
                  </a:txBody>
                  <a:tcPr/>
                </a:tc>
                <a:tc>
                  <a:txBody>
                    <a:bodyPr/>
                    <a:lstStyle/>
                    <a:p>
                      <a:pPr algn="ctr"/>
                      <a:r>
                        <a:rPr lang="en-GB" sz="1500" dirty="0"/>
                        <a:t>3</a:t>
                      </a:r>
                      <a:endParaRPr lang="en-US" sz="1500" dirty="0"/>
                    </a:p>
                  </a:txBody>
                  <a:tcPr/>
                </a:tc>
                <a:tc vMerge="1">
                  <a:txBody>
                    <a:bodyPr/>
                    <a:lstStyle/>
                    <a:p>
                      <a:endParaRPr lang="en-US" dirty="0"/>
                    </a:p>
                  </a:txBody>
                  <a:tcPr/>
                </a:tc>
                <a:tc>
                  <a:txBody>
                    <a:bodyPr/>
                    <a:lstStyle/>
                    <a:p>
                      <a:pPr algn="ctr"/>
                      <a:r>
                        <a:rPr lang="en-GB" sz="1500" dirty="0"/>
                        <a:t>L1</a:t>
                      </a:r>
                      <a:endParaRPr lang="en-US" sz="1500" dirty="0"/>
                    </a:p>
                  </a:txBody>
                  <a:tcPr/>
                </a:tc>
                <a:tc>
                  <a:txBody>
                    <a:bodyPr/>
                    <a:lstStyle/>
                    <a:p>
                      <a:pPr algn="ctr"/>
                      <a:r>
                        <a:rPr lang="en-GB" sz="1500" dirty="0"/>
                        <a:t>3</a:t>
                      </a:r>
                      <a:endParaRPr lang="en-US" sz="1500" dirty="0"/>
                    </a:p>
                  </a:txBody>
                  <a:tcPr/>
                </a:tc>
                <a:tc vMerge="1">
                  <a:txBody>
                    <a:bodyPr/>
                    <a:lstStyle/>
                    <a:p>
                      <a:endParaRPr lang="en-US" dirty="0"/>
                    </a:p>
                  </a:txBody>
                  <a:tcPr/>
                </a:tc>
                <a:tc>
                  <a:txBody>
                    <a:bodyPr/>
                    <a:lstStyle/>
                    <a:p>
                      <a:pPr algn="ctr"/>
                      <a:r>
                        <a:rPr lang="en-GB" sz="1500" dirty="0"/>
                        <a:t>L1</a:t>
                      </a:r>
                      <a:endParaRPr lang="en-US" sz="1500" dirty="0"/>
                    </a:p>
                  </a:txBody>
                  <a:tcPr/>
                </a:tc>
                <a:tc>
                  <a:txBody>
                    <a:bodyPr/>
                    <a:lstStyle/>
                    <a:p>
                      <a:pPr algn="ctr"/>
                      <a:r>
                        <a:rPr lang="en-GB" sz="1500" dirty="0"/>
                        <a:t>1</a:t>
                      </a:r>
                      <a:endParaRPr lang="en-US" sz="1500" dirty="0"/>
                    </a:p>
                  </a:txBody>
                  <a:tcPr/>
                </a:tc>
                <a:tc vMerge="1">
                  <a:txBody>
                    <a:bodyPr/>
                    <a:lstStyle/>
                    <a:p>
                      <a:endParaRPr lang="en-US" dirty="0"/>
                    </a:p>
                  </a:txBody>
                  <a:tcPr/>
                </a:tc>
                <a:tc>
                  <a:txBody>
                    <a:bodyPr/>
                    <a:lstStyle/>
                    <a:p>
                      <a:pPr algn="ctr"/>
                      <a:r>
                        <a:rPr lang="en-GB" sz="1500" dirty="0"/>
                        <a:t>L1</a:t>
                      </a:r>
                      <a:endParaRPr lang="en-US" sz="1500" dirty="0"/>
                    </a:p>
                  </a:txBody>
                  <a:tcPr/>
                </a:tc>
                <a:tc>
                  <a:txBody>
                    <a:bodyPr/>
                    <a:lstStyle/>
                    <a:p>
                      <a:pPr algn="ctr"/>
                      <a:r>
                        <a:rPr lang="en-GB" sz="1500" dirty="0"/>
                        <a:t>1</a:t>
                      </a:r>
                      <a:endParaRPr lang="en-US" sz="1500" dirty="0"/>
                    </a:p>
                  </a:txBody>
                  <a:tcPr/>
                </a:tc>
                <a:tc vMerge="1">
                  <a:txBody>
                    <a:bodyPr/>
                    <a:lstStyle/>
                    <a:p>
                      <a:endParaRPr lang="en-US" dirty="0"/>
                    </a:p>
                  </a:txBody>
                  <a:tcPr/>
                </a:tc>
                <a:tc>
                  <a:txBody>
                    <a:bodyPr/>
                    <a:lstStyle/>
                    <a:p>
                      <a:pPr algn="ctr"/>
                      <a:r>
                        <a:rPr lang="en-GB" sz="1500" dirty="0"/>
                        <a:t>L1</a:t>
                      </a:r>
                      <a:endParaRPr lang="en-US" sz="1500" dirty="0"/>
                    </a:p>
                  </a:txBody>
                  <a:tcPr/>
                </a:tc>
                <a:tc>
                  <a:txBody>
                    <a:bodyPr/>
                    <a:lstStyle/>
                    <a:p>
                      <a:pPr algn="ctr"/>
                      <a:r>
                        <a:rPr lang="en-GB" sz="1500" dirty="0"/>
                        <a:t>1</a:t>
                      </a:r>
                      <a:endParaRPr lang="en-US" sz="1500" dirty="0"/>
                    </a:p>
                  </a:txBody>
                  <a:tcPr/>
                </a:tc>
                <a:extLst>
                  <a:ext uri="{0D108BD9-81ED-4DB2-BD59-A6C34878D82A}">
                    <a16:rowId xmlns:a16="http://schemas.microsoft.com/office/drawing/2014/main" val="1704664996"/>
                  </a:ext>
                </a:extLst>
              </a:tr>
            </a:tbl>
          </a:graphicData>
        </a:graphic>
      </p:graphicFrame>
      <p:grpSp>
        <p:nvGrpSpPr>
          <p:cNvPr id="3" name="Group 2">
            <a:extLst>
              <a:ext uri="{FF2B5EF4-FFF2-40B4-BE49-F238E27FC236}">
                <a16:creationId xmlns:a16="http://schemas.microsoft.com/office/drawing/2014/main" id="{672A758B-15A5-2182-A95B-EAED676E6735}"/>
              </a:ext>
            </a:extLst>
          </p:cNvPr>
          <p:cNvGrpSpPr/>
          <p:nvPr/>
        </p:nvGrpSpPr>
        <p:grpSpPr>
          <a:xfrm>
            <a:off x="320183" y="1157071"/>
            <a:ext cx="10747172" cy="786281"/>
            <a:chOff x="1466850" y="1957388"/>
            <a:chExt cx="9258300" cy="3018941"/>
          </a:xfrm>
        </p:grpSpPr>
        <p:sp>
          <p:nvSpPr>
            <p:cNvPr id="8" name="AutoShape 3">
              <a:extLst>
                <a:ext uri="{FF2B5EF4-FFF2-40B4-BE49-F238E27FC236}">
                  <a16:creationId xmlns:a16="http://schemas.microsoft.com/office/drawing/2014/main" id="{5BD50FA1-AEF6-04EC-9CA8-A06D2DB4B150}"/>
                </a:ext>
              </a:extLst>
            </p:cNvPr>
            <p:cNvSpPr>
              <a:spLocks noChangeAspect="1" noChangeArrowheads="1" noTextEdit="1"/>
            </p:cNvSpPr>
            <p:nvPr/>
          </p:nvSpPr>
          <p:spPr bwMode="auto">
            <a:xfrm>
              <a:off x="1466850" y="1957388"/>
              <a:ext cx="9258300"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 name="Freeform 5">
              <a:extLst>
                <a:ext uri="{FF2B5EF4-FFF2-40B4-BE49-F238E27FC236}">
                  <a16:creationId xmlns:a16="http://schemas.microsoft.com/office/drawing/2014/main" id="{79429C63-D60A-ACAF-17CC-BBDD4230E187}"/>
                </a:ext>
              </a:extLst>
            </p:cNvPr>
            <p:cNvSpPr>
              <a:spLocks/>
            </p:cNvSpPr>
            <p:nvPr/>
          </p:nvSpPr>
          <p:spPr bwMode="auto">
            <a:xfrm>
              <a:off x="1466850" y="2101850"/>
              <a:ext cx="1573249" cy="2798764"/>
            </a:xfrm>
            <a:custGeom>
              <a:avLst/>
              <a:gdLst>
                <a:gd name="T0" fmla="*/ 605 w 635"/>
                <a:gd name="T1" fmla="*/ 599 h 599"/>
                <a:gd name="T2" fmla="*/ 31 w 635"/>
                <a:gd name="T3" fmla="*/ 599 h 599"/>
                <a:gd name="T4" fmla="*/ 0 w 635"/>
                <a:gd name="T5" fmla="*/ 568 h 599"/>
                <a:gd name="T6" fmla="*/ 0 w 635"/>
                <a:gd name="T7" fmla="*/ 31 h 599"/>
                <a:gd name="T8" fmla="*/ 31 w 635"/>
                <a:gd name="T9" fmla="*/ 0 h 599"/>
                <a:gd name="T10" fmla="*/ 605 w 635"/>
                <a:gd name="T11" fmla="*/ 0 h 599"/>
                <a:gd name="T12" fmla="*/ 635 w 635"/>
                <a:gd name="T13" fmla="*/ 31 h 599"/>
                <a:gd name="T14" fmla="*/ 635 w 635"/>
                <a:gd name="T15" fmla="*/ 568 h 599"/>
                <a:gd name="T16" fmla="*/ 605 w 635"/>
                <a:gd name="T17" fmla="*/ 599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5" h="599">
                  <a:moveTo>
                    <a:pt x="605" y="599"/>
                  </a:moveTo>
                  <a:cubicBezTo>
                    <a:pt x="31" y="599"/>
                    <a:pt x="31" y="599"/>
                    <a:pt x="31" y="599"/>
                  </a:cubicBezTo>
                  <a:cubicBezTo>
                    <a:pt x="14" y="599"/>
                    <a:pt x="0" y="585"/>
                    <a:pt x="0" y="568"/>
                  </a:cubicBezTo>
                  <a:cubicBezTo>
                    <a:pt x="0" y="31"/>
                    <a:pt x="0" y="31"/>
                    <a:pt x="0" y="31"/>
                  </a:cubicBezTo>
                  <a:cubicBezTo>
                    <a:pt x="0" y="14"/>
                    <a:pt x="14" y="0"/>
                    <a:pt x="31" y="0"/>
                  </a:cubicBezTo>
                  <a:cubicBezTo>
                    <a:pt x="605" y="0"/>
                    <a:pt x="605" y="0"/>
                    <a:pt x="605" y="0"/>
                  </a:cubicBezTo>
                  <a:cubicBezTo>
                    <a:pt x="622" y="0"/>
                    <a:pt x="635" y="14"/>
                    <a:pt x="635" y="31"/>
                  </a:cubicBezTo>
                  <a:cubicBezTo>
                    <a:pt x="635" y="568"/>
                    <a:pt x="635" y="568"/>
                    <a:pt x="635" y="568"/>
                  </a:cubicBezTo>
                  <a:cubicBezTo>
                    <a:pt x="635" y="585"/>
                    <a:pt x="622" y="599"/>
                    <a:pt x="605" y="599"/>
                  </a:cubicBezTo>
                  <a:close/>
                </a:path>
              </a:pathLst>
            </a:custGeom>
            <a:solidFill>
              <a:srgbClr val="551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5" name="Freeform 6">
              <a:extLst>
                <a:ext uri="{FF2B5EF4-FFF2-40B4-BE49-F238E27FC236}">
                  <a16:creationId xmlns:a16="http://schemas.microsoft.com/office/drawing/2014/main" id="{2D1DF1FA-54FD-0EBF-6BE6-C593C2FE62A4}"/>
                </a:ext>
              </a:extLst>
            </p:cNvPr>
            <p:cNvSpPr>
              <a:spLocks/>
            </p:cNvSpPr>
            <p:nvPr/>
          </p:nvSpPr>
          <p:spPr bwMode="auto">
            <a:xfrm>
              <a:off x="3279775" y="2177565"/>
              <a:ext cx="1622426" cy="2798764"/>
            </a:xfrm>
            <a:custGeom>
              <a:avLst/>
              <a:gdLst>
                <a:gd name="T0" fmla="*/ 604 w 635"/>
                <a:gd name="T1" fmla="*/ 599 h 599"/>
                <a:gd name="T2" fmla="*/ 31 w 635"/>
                <a:gd name="T3" fmla="*/ 599 h 599"/>
                <a:gd name="T4" fmla="*/ 0 w 635"/>
                <a:gd name="T5" fmla="*/ 568 h 599"/>
                <a:gd name="T6" fmla="*/ 0 w 635"/>
                <a:gd name="T7" fmla="*/ 31 h 599"/>
                <a:gd name="T8" fmla="*/ 31 w 635"/>
                <a:gd name="T9" fmla="*/ 0 h 599"/>
                <a:gd name="T10" fmla="*/ 604 w 635"/>
                <a:gd name="T11" fmla="*/ 0 h 599"/>
                <a:gd name="T12" fmla="*/ 635 w 635"/>
                <a:gd name="T13" fmla="*/ 31 h 599"/>
                <a:gd name="T14" fmla="*/ 635 w 635"/>
                <a:gd name="T15" fmla="*/ 568 h 599"/>
                <a:gd name="T16" fmla="*/ 604 w 635"/>
                <a:gd name="T17" fmla="*/ 599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5" h="599">
                  <a:moveTo>
                    <a:pt x="604" y="599"/>
                  </a:moveTo>
                  <a:cubicBezTo>
                    <a:pt x="31" y="599"/>
                    <a:pt x="31" y="599"/>
                    <a:pt x="31" y="599"/>
                  </a:cubicBezTo>
                  <a:cubicBezTo>
                    <a:pt x="14" y="599"/>
                    <a:pt x="0" y="585"/>
                    <a:pt x="0" y="568"/>
                  </a:cubicBezTo>
                  <a:cubicBezTo>
                    <a:pt x="0" y="31"/>
                    <a:pt x="0" y="31"/>
                    <a:pt x="0" y="31"/>
                  </a:cubicBezTo>
                  <a:cubicBezTo>
                    <a:pt x="0" y="14"/>
                    <a:pt x="14" y="0"/>
                    <a:pt x="31" y="0"/>
                  </a:cubicBezTo>
                  <a:cubicBezTo>
                    <a:pt x="604" y="0"/>
                    <a:pt x="604" y="0"/>
                    <a:pt x="604" y="0"/>
                  </a:cubicBezTo>
                  <a:cubicBezTo>
                    <a:pt x="621" y="0"/>
                    <a:pt x="635" y="14"/>
                    <a:pt x="635" y="31"/>
                  </a:cubicBezTo>
                  <a:cubicBezTo>
                    <a:pt x="635" y="568"/>
                    <a:pt x="635" y="568"/>
                    <a:pt x="635" y="568"/>
                  </a:cubicBezTo>
                  <a:cubicBezTo>
                    <a:pt x="635" y="585"/>
                    <a:pt x="621" y="599"/>
                    <a:pt x="604" y="599"/>
                  </a:cubicBezTo>
                  <a:close/>
                </a:path>
              </a:pathLst>
            </a:custGeom>
            <a:solidFill>
              <a:srgbClr val="8034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IN" sz="1400" b="1" dirty="0">
                  <a:solidFill>
                    <a:schemeClr val="bg1"/>
                  </a:solidFill>
                </a:rPr>
                <a:t>Java Engineer</a:t>
              </a:r>
            </a:p>
            <a:p>
              <a:r>
                <a:rPr lang="en-IN" sz="1400" dirty="0">
                  <a:solidFill>
                    <a:schemeClr val="bg1"/>
                  </a:solidFill>
                </a:rPr>
                <a:t>API, Microservices</a:t>
              </a:r>
            </a:p>
          </p:txBody>
        </p:sp>
        <p:sp>
          <p:nvSpPr>
            <p:cNvPr id="46" name="Freeform 7">
              <a:extLst>
                <a:ext uri="{FF2B5EF4-FFF2-40B4-BE49-F238E27FC236}">
                  <a16:creationId xmlns:a16="http://schemas.microsoft.com/office/drawing/2014/main" id="{7D1C0518-60F5-7FEF-9F3A-B56DB092F42E}"/>
                </a:ext>
              </a:extLst>
            </p:cNvPr>
            <p:cNvSpPr>
              <a:spLocks/>
            </p:cNvSpPr>
            <p:nvPr/>
          </p:nvSpPr>
          <p:spPr bwMode="auto">
            <a:xfrm>
              <a:off x="5237163" y="2139708"/>
              <a:ext cx="1733257" cy="2798764"/>
            </a:xfrm>
            <a:custGeom>
              <a:avLst/>
              <a:gdLst>
                <a:gd name="T0" fmla="*/ 604 w 635"/>
                <a:gd name="T1" fmla="*/ 599 h 599"/>
                <a:gd name="T2" fmla="*/ 31 w 635"/>
                <a:gd name="T3" fmla="*/ 599 h 599"/>
                <a:gd name="T4" fmla="*/ 0 w 635"/>
                <a:gd name="T5" fmla="*/ 568 h 599"/>
                <a:gd name="T6" fmla="*/ 0 w 635"/>
                <a:gd name="T7" fmla="*/ 31 h 599"/>
                <a:gd name="T8" fmla="*/ 31 w 635"/>
                <a:gd name="T9" fmla="*/ 0 h 599"/>
                <a:gd name="T10" fmla="*/ 604 w 635"/>
                <a:gd name="T11" fmla="*/ 0 h 599"/>
                <a:gd name="T12" fmla="*/ 635 w 635"/>
                <a:gd name="T13" fmla="*/ 31 h 599"/>
                <a:gd name="T14" fmla="*/ 635 w 635"/>
                <a:gd name="T15" fmla="*/ 568 h 599"/>
                <a:gd name="T16" fmla="*/ 604 w 635"/>
                <a:gd name="T17" fmla="*/ 599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5" h="599">
                  <a:moveTo>
                    <a:pt x="604" y="599"/>
                  </a:moveTo>
                  <a:cubicBezTo>
                    <a:pt x="31" y="599"/>
                    <a:pt x="31" y="599"/>
                    <a:pt x="31" y="599"/>
                  </a:cubicBezTo>
                  <a:cubicBezTo>
                    <a:pt x="14" y="599"/>
                    <a:pt x="0" y="585"/>
                    <a:pt x="0" y="568"/>
                  </a:cubicBezTo>
                  <a:cubicBezTo>
                    <a:pt x="0" y="31"/>
                    <a:pt x="0" y="31"/>
                    <a:pt x="0" y="31"/>
                  </a:cubicBezTo>
                  <a:cubicBezTo>
                    <a:pt x="0" y="14"/>
                    <a:pt x="14" y="0"/>
                    <a:pt x="31" y="0"/>
                  </a:cubicBezTo>
                  <a:cubicBezTo>
                    <a:pt x="604" y="0"/>
                    <a:pt x="604" y="0"/>
                    <a:pt x="604" y="0"/>
                  </a:cubicBezTo>
                  <a:cubicBezTo>
                    <a:pt x="621" y="0"/>
                    <a:pt x="635" y="14"/>
                    <a:pt x="635" y="31"/>
                  </a:cubicBezTo>
                  <a:cubicBezTo>
                    <a:pt x="635" y="568"/>
                    <a:pt x="635" y="568"/>
                    <a:pt x="635" y="568"/>
                  </a:cubicBezTo>
                  <a:cubicBezTo>
                    <a:pt x="635" y="585"/>
                    <a:pt x="621" y="599"/>
                    <a:pt x="604" y="599"/>
                  </a:cubicBezTo>
                  <a:close/>
                </a:path>
              </a:pathLst>
            </a:custGeom>
            <a:solidFill>
              <a:srgbClr val="C646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IN" sz="1400" dirty="0">
                  <a:solidFill>
                    <a:schemeClr val="bg1"/>
                  </a:solidFill>
                </a:rPr>
                <a:t>UI Engineer</a:t>
              </a:r>
            </a:p>
            <a:p>
              <a:r>
                <a:rPr lang="en-IN" sz="1400" dirty="0">
                  <a:solidFill>
                    <a:schemeClr val="bg1"/>
                  </a:solidFill>
                </a:rPr>
                <a:t>React JS</a:t>
              </a:r>
            </a:p>
          </p:txBody>
        </p:sp>
        <p:grpSp>
          <p:nvGrpSpPr>
            <p:cNvPr id="47" name="Group 46">
              <a:extLst>
                <a:ext uri="{FF2B5EF4-FFF2-40B4-BE49-F238E27FC236}">
                  <a16:creationId xmlns:a16="http://schemas.microsoft.com/office/drawing/2014/main" id="{8033455C-1F5B-0164-C47A-759623CE6304}"/>
                </a:ext>
              </a:extLst>
            </p:cNvPr>
            <p:cNvGrpSpPr/>
            <p:nvPr/>
          </p:nvGrpSpPr>
          <p:grpSpPr>
            <a:xfrm>
              <a:off x="1541463" y="2078038"/>
              <a:ext cx="298450" cy="206375"/>
              <a:chOff x="1541463" y="2078038"/>
              <a:chExt cx="298450" cy="206375"/>
            </a:xfrm>
          </p:grpSpPr>
          <p:sp>
            <p:nvSpPr>
              <p:cNvPr id="62" name="Freeform 109">
                <a:extLst>
                  <a:ext uri="{FF2B5EF4-FFF2-40B4-BE49-F238E27FC236}">
                    <a16:creationId xmlns:a16="http://schemas.microsoft.com/office/drawing/2014/main" id="{74DDDAF4-EB03-78AB-6E94-49EC42F76476}"/>
                  </a:ext>
                </a:extLst>
              </p:cNvPr>
              <p:cNvSpPr>
                <a:spLocks/>
              </p:cNvSpPr>
              <p:nvPr/>
            </p:nvSpPr>
            <p:spPr bwMode="auto">
              <a:xfrm>
                <a:off x="1741488" y="2092326"/>
                <a:ext cx="69850" cy="74613"/>
              </a:xfrm>
              <a:custGeom>
                <a:avLst/>
                <a:gdLst>
                  <a:gd name="T0" fmla="*/ 6 w 15"/>
                  <a:gd name="T1" fmla="*/ 15 h 16"/>
                  <a:gd name="T2" fmla="*/ 1 w 15"/>
                  <a:gd name="T3" fmla="*/ 7 h 16"/>
                  <a:gd name="T4" fmla="*/ 1 w 15"/>
                  <a:gd name="T5" fmla="*/ 7 h 16"/>
                  <a:gd name="T6" fmla="*/ 9 w 15"/>
                  <a:gd name="T7" fmla="*/ 0 h 16"/>
                  <a:gd name="T8" fmla="*/ 15 w 15"/>
                  <a:gd name="T9" fmla="*/ 9 h 16"/>
                  <a:gd name="T10" fmla="*/ 7 w 15"/>
                  <a:gd name="T11" fmla="*/ 16 h 16"/>
                  <a:gd name="T12" fmla="*/ 6 w 15"/>
                  <a:gd name="T13" fmla="*/ 15 h 16"/>
                </a:gdLst>
                <a:ahLst/>
                <a:cxnLst>
                  <a:cxn ang="0">
                    <a:pos x="T0" y="T1"/>
                  </a:cxn>
                  <a:cxn ang="0">
                    <a:pos x="T2" y="T3"/>
                  </a:cxn>
                  <a:cxn ang="0">
                    <a:pos x="T4" y="T5"/>
                  </a:cxn>
                  <a:cxn ang="0">
                    <a:pos x="T6" y="T7"/>
                  </a:cxn>
                  <a:cxn ang="0">
                    <a:pos x="T8" y="T9"/>
                  </a:cxn>
                  <a:cxn ang="0">
                    <a:pos x="T10" y="T11"/>
                  </a:cxn>
                  <a:cxn ang="0">
                    <a:pos x="T12" y="T13"/>
                  </a:cxn>
                </a:cxnLst>
                <a:rect l="0" t="0" r="r" b="b"/>
                <a:pathLst>
                  <a:path w="15" h="16">
                    <a:moveTo>
                      <a:pt x="6" y="15"/>
                    </a:moveTo>
                    <a:cubicBezTo>
                      <a:pt x="2" y="15"/>
                      <a:pt x="0" y="11"/>
                      <a:pt x="1" y="7"/>
                    </a:cubicBezTo>
                    <a:cubicBezTo>
                      <a:pt x="1" y="7"/>
                      <a:pt x="1" y="7"/>
                      <a:pt x="1" y="7"/>
                    </a:cubicBezTo>
                    <a:cubicBezTo>
                      <a:pt x="1" y="3"/>
                      <a:pt x="5" y="0"/>
                      <a:pt x="9" y="0"/>
                    </a:cubicBezTo>
                    <a:cubicBezTo>
                      <a:pt x="13" y="1"/>
                      <a:pt x="15" y="5"/>
                      <a:pt x="15" y="9"/>
                    </a:cubicBezTo>
                    <a:cubicBezTo>
                      <a:pt x="14" y="13"/>
                      <a:pt x="10" y="16"/>
                      <a:pt x="7" y="16"/>
                    </a:cubicBezTo>
                    <a:cubicBezTo>
                      <a:pt x="6" y="16"/>
                      <a:pt x="6" y="16"/>
                      <a:pt x="6" y="15"/>
                    </a:cubicBezTo>
                  </a:path>
                </a:pathLst>
              </a:custGeom>
              <a:solidFill>
                <a:srgbClr val="551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3" name="Freeform 110">
                <a:extLst>
                  <a:ext uri="{FF2B5EF4-FFF2-40B4-BE49-F238E27FC236}">
                    <a16:creationId xmlns:a16="http://schemas.microsoft.com/office/drawing/2014/main" id="{5CBB9745-C73C-B2AC-4495-D0C27290A2DB}"/>
                  </a:ext>
                </a:extLst>
              </p:cNvPr>
              <p:cNvSpPr>
                <a:spLocks/>
              </p:cNvSpPr>
              <p:nvPr/>
            </p:nvSpPr>
            <p:spPr bwMode="auto">
              <a:xfrm>
                <a:off x="1741488" y="2092326"/>
                <a:ext cx="69850" cy="74613"/>
              </a:xfrm>
              <a:custGeom>
                <a:avLst/>
                <a:gdLst>
                  <a:gd name="T0" fmla="*/ 6 w 15"/>
                  <a:gd name="T1" fmla="*/ 15 h 16"/>
                  <a:gd name="T2" fmla="*/ 1 w 15"/>
                  <a:gd name="T3" fmla="*/ 7 h 16"/>
                  <a:gd name="T4" fmla="*/ 1 w 15"/>
                  <a:gd name="T5" fmla="*/ 7 h 16"/>
                  <a:gd name="T6" fmla="*/ 9 w 15"/>
                  <a:gd name="T7" fmla="*/ 0 h 16"/>
                  <a:gd name="T8" fmla="*/ 15 w 15"/>
                  <a:gd name="T9" fmla="*/ 9 h 16"/>
                  <a:gd name="T10" fmla="*/ 7 w 15"/>
                  <a:gd name="T11" fmla="*/ 16 h 16"/>
                  <a:gd name="T12" fmla="*/ 6 w 15"/>
                  <a:gd name="T13" fmla="*/ 15 h 16"/>
                </a:gdLst>
                <a:ahLst/>
                <a:cxnLst>
                  <a:cxn ang="0">
                    <a:pos x="T0" y="T1"/>
                  </a:cxn>
                  <a:cxn ang="0">
                    <a:pos x="T2" y="T3"/>
                  </a:cxn>
                  <a:cxn ang="0">
                    <a:pos x="T4" y="T5"/>
                  </a:cxn>
                  <a:cxn ang="0">
                    <a:pos x="T6" y="T7"/>
                  </a:cxn>
                  <a:cxn ang="0">
                    <a:pos x="T8" y="T9"/>
                  </a:cxn>
                  <a:cxn ang="0">
                    <a:pos x="T10" y="T11"/>
                  </a:cxn>
                  <a:cxn ang="0">
                    <a:pos x="T12" y="T13"/>
                  </a:cxn>
                </a:cxnLst>
                <a:rect l="0" t="0" r="r" b="b"/>
                <a:pathLst>
                  <a:path w="15" h="16">
                    <a:moveTo>
                      <a:pt x="6" y="15"/>
                    </a:moveTo>
                    <a:cubicBezTo>
                      <a:pt x="2" y="15"/>
                      <a:pt x="0" y="11"/>
                      <a:pt x="1" y="7"/>
                    </a:cubicBezTo>
                    <a:cubicBezTo>
                      <a:pt x="1" y="7"/>
                      <a:pt x="1" y="7"/>
                      <a:pt x="1" y="7"/>
                    </a:cubicBezTo>
                    <a:cubicBezTo>
                      <a:pt x="1" y="3"/>
                      <a:pt x="5" y="0"/>
                      <a:pt x="9" y="0"/>
                    </a:cubicBezTo>
                    <a:cubicBezTo>
                      <a:pt x="13" y="1"/>
                      <a:pt x="15" y="5"/>
                      <a:pt x="15" y="9"/>
                    </a:cubicBezTo>
                    <a:cubicBezTo>
                      <a:pt x="14" y="13"/>
                      <a:pt x="10" y="16"/>
                      <a:pt x="7" y="16"/>
                    </a:cubicBezTo>
                    <a:cubicBezTo>
                      <a:pt x="6" y="16"/>
                      <a:pt x="6" y="16"/>
                      <a:pt x="6" y="15"/>
                    </a:cubicBezTo>
                  </a:path>
                </a:pathLst>
              </a:custGeom>
              <a:solidFill>
                <a:srgbClr val="551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4" name="Freeform 111">
                <a:extLst>
                  <a:ext uri="{FF2B5EF4-FFF2-40B4-BE49-F238E27FC236}">
                    <a16:creationId xmlns:a16="http://schemas.microsoft.com/office/drawing/2014/main" id="{5E9D48DC-1DE3-32BC-BC52-BCEA12A68C06}"/>
                  </a:ext>
                </a:extLst>
              </p:cNvPr>
              <p:cNvSpPr>
                <a:spLocks/>
              </p:cNvSpPr>
              <p:nvPr/>
            </p:nvSpPr>
            <p:spPr bwMode="auto">
              <a:xfrm>
                <a:off x="1565275" y="2087563"/>
                <a:ext cx="60325" cy="61913"/>
              </a:xfrm>
              <a:custGeom>
                <a:avLst/>
                <a:gdLst>
                  <a:gd name="T0" fmla="*/ 5 w 13"/>
                  <a:gd name="T1" fmla="*/ 13 h 13"/>
                  <a:gd name="T2" fmla="*/ 0 w 13"/>
                  <a:gd name="T3" fmla="*/ 5 h 13"/>
                  <a:gd name="T4" fmla="*/ 7 w 13"/>
                  <a:gd name="T5" fmla="*/ 0 h 13"/>
                  <a:gd name="T6" fmla="*/ 7 w 13"/>
                  <a:gd name="T7" fmla="*/ 0 h 13"/>
                  <a:gd name="T8" fmla="*/ 12 w 13"/>
                  <a:gd name="T9" fmla="*/ 8 h 13"/>
                  <a:gd name="T10" fmla="*/ 5 w 13"/>
                  <a:gd name="T11" fmla="*/ 13 h 13"/>
                  <a:gd name="T12" fmla="*/ 5 w 13"/>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5" y="13"/>
                    </a:moveTo>
                    <a:cubicBezTo>
                      <a:pt x="2" y="12"/>
                      <a:pt x="0" y="9"/>
                      <a:pt x="0" y="5"/>
                    </a:cubicBezTo>
                    <a:cubicBezTo>
                      <a:pt x="1" y="2"/>
                      <a:pt x="3" y="0"/>
                      <a:pt x="7" y="0"/>
                    </a:cubicBezTo>
                    <a:cubicBezTo>
                      <a:pt x="7" y="0"/>
                      <a:pt x="7" y="0"/>
                      <a:pt x="7" y="0"/>
                    </a:cubicBezTo>
                    <a:cubicBezTo>
                      <a:pt x="10" y="1"/>
                      <a:pt x="13" y="4"/>
                      <a:pt x="12" y="8"/>
                    </a:cubicBezTo>
                    <a:cubicBezTo>
                      <a:pt x="12" y="11"/>
                      <a:pt x="9" y="13"/>
                      <a:pt x="5" y="13"/>
                    </a:cubicBezTo>
                    <a:cubicBezTo>
                      <a:pt x="5" y="13"/>
                      <a:pt x="5" y="13"/>
                      <a:pt x="5" y="13"/>
                    </a:cubicBezTo>
                  </a:path>
                </a:pathLst>
              </a:custGeom>
              <a:solidFill>
                <a:srgbClr val="551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5" name="Freeform 112">
                <a:extLst>
                  <a:ext uri="{FF2B5EF4-FFF2-40B4-BE49-F238E27FC236}">
                    <a16:creationId xmlns:a16="http://schemas.microsoft.com/office/drawing/2014/main" id="{066ED3C5-627C-16C5-1096-E8C8A2B7C8D1}"/>
                  </a:ext>
                </a:extLst>
              </p:cNvPr>
              <p:cNvSpPr>
                <a:spLocks/>
              </p:cNvSpPr>
              <p:nvPr/>
            </p:nvSpPr>
            <p:spPr bwMode="auto">
              <a:xfrm>
                <a:off x="1565275" y="2087563"/>
                <a:ext cx="60325" cy="61913"/>
              </a:xfrm>
              <a:custGeom>
                <a:avLst/>
                <a:gdLst>
                  <a:gd name="T0" fmla="*/ 5 w 13"/>
                  <a:gd name="T1" fmla="*/ 13 h 13"/>
                  <a:gd name="T2" fmla="*/ 0 w 13"/>
                  <a:gd name="T3" fmla="*/ 5 h 13"/>
                  <a:gd name="T4" fmla="*/ 7 w 13"/>
                  <a:gd name="T5" fmla="*/ 0 h 13"/>
                  <a:gd name="T6" fmla="*/ 7 w 13"/>
                  <a:gd name="T7" fmla="*/ 0 h 13"/>
                  <a:gd name="T8" fmla="*/ 12 w 13"/>
                  <a:gd name="T9" fmla="*/ 8 h 13"/>
                  <a:gd name="T10" fmla="*/ 5 w 13"/>
                  <a:gd name="T11" fmla="*/ 13 h 13"/>
                  <a:gd name="T12" fmla="*/ 5 w 13"/>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5" y="13"/>
                    </a:moveTo>
                    <a:cubicBezTo>
                      <a:pt x="2" y="12"/>
                      <a:pt x="0" y="9"/>
                      <a:pt x="0" y="5"/>
                    </a:cubicBezTo>
                    <a:cubicBezTo>
                      <a:pt x="1" y="2"/>
                      <a:pt x="3" y="0"/>
                      <a:pt x="7" y="0"/>
                    </a:cubicBezTo>
                    <a:cubicBezTo>
                      <a:pt x="7" y="0"/>
                      <a:pt x="7" y="0"/>
                      <a:pt x="7" y="0"/>
                    </a:cubicBezTo>
                    <a:cubicBezTo>
                      <a:pt x="10" y="1"/>
                      <a:pt x="13" y="4"/>
                      <a:pt x="12" y="8"/>
                    </a:cubicBezTo>
                    <a:cubicBezTo>
                      <a:pt x="12" y="11"/>
                      <a:pt x="9" y="13"/>
                      <a:pt x="5" y="13"/>
                    </a:cubicBezTo>
                    <a:cubicBezTo>
                      <a:pt x="5" y="13"/>
                      <a:pt x="5" y="13"/>
                      <a:pt x="5" y="13"/>
                    </a:cubicBezTo>
                  </a:path>
                </a:pathLst>
              </a:custGeom>
              <a:solidFill>
                <a:srgbClr val="551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6" name="Freeform 113">
                <a:extLst>
                  <a:ext uri="{FF2B5EF4-FFF2-40B4-BE49-F238E27FC236}">
                    <a16:creationId xmlns:a16="http://schemas.microsoft.com/office/drawing/2014/main" id="{88ED40CD-9899-0F4C-FCF3-A91D7319CDF3}"/>
                  </a:ext>
                </a:extLst>
              </p:cNvPr>
              <p:cNvSpPr>
                <a:spLocks/>
              </p:cNvSpPr>
              <p:nvPr/>
            </p:nvSpPr>
            <p:spPr bwMode="auto">
              <a:xfrm>
                <a:off x="1541463" y="2149476"/>
                <a:ext cx="106363" cy="74613"/>
              </a:xfrm>
              <a:custGeom>
                <a:avLst/>
                <a:gdLst>
                  <a:gd name="T0" fmla="*/ 4 w 23"/>
                  <a:gd name="T1" fmla="*/ 14 h 16"/>
                  <a:gd name="T2" fmla="*/ 0 w 23"/>
                  <a:gd name="T3" fmla="*/ 10 h 16"/>
                  <a:gd name="T4" fmla="*/ 0 w 23"/>
                  <a:gd name="T5" fmla="*/ 9 h 16"/>
                  <a:gd name="T6" fmla="*/ 14 w 23"/>
                  <a:gd name="T7" fmla="*/ 2 h 16"/>
                  <a:gd name="T8" fmla="*/ 23 w 23"/>
                  <a:gd name="T9" fmla="*/ 13 h 16"/>
                  <a:gd name="T10" fmla="*/ 4 w 23"/>
                  <a:gd name="T11" fmla="*/ 14 h 16"/>
                </a:gdLst>
                <a:ahLst/>
                <a:cxnLst>
                  <a:cxn ang="0">
                    <a:pos x="T0" y="T1"/>
                  </a:cxn>
                  <a:cxn ang="0">
                    <a:pos x="T2" y="T3"/>
                  </a:cxn>
                  <a:cxn ang="0">
                    <a:pos x="T4" y="T5"/>
                  </a:cxn>
                  <a:cxn ang="0">
                    <a:pos x="T6" y="T7"/>
                  </a:cxn>
                  <a:cxn ang="0">
                    <a:pos x="T8" y="T9"/>
                  </a:cxn>
                  <a:cxn ang="0">
                    <a:pos x="T10" y="T11"/>
                  </a:cxn>
                </a:cxnLst>
                <a:rect l="0" t="0" r="r" b="b"/>
                <a:pathLst>
                  <a:path w="23" h="16">
                    <a:moveTo>
                      <a:pt x="4" y="14"/>
                    </a:moveTo>
                    <a:cubicBezTo>
                      <a:pt x="1" y="14"/>
                      <a:pt x="0" y="12"/>
                      <a:pt x="0" y="10"/>
                    </a:cubicBezTo>
                    <a:cubicBezTo>
                      <a:pt x="0" y="10"/>
                      <a:pt x="0" y="10"/>
                      <a:pt x="0" y="9"/>
                    </a:cubicBezTo>
                    <a:cubicBezTo>
                      <a:pt x="2" y="5"/>
                      <a:pt x="6" y="0"/>
                      <a:pt x="14" y="2"/>
                    </a:cubicBezTo>
                    <a:cubicBezTo>
                      <a:pt x="19" y="3"/>
                      <a:pt x="23" y="8"/>
                      <a:pt x="23" y="13"/>
                    </a:cubicBezTo>
                    <a:cubicBezTo>
                      <a:pt x="17" y="13"/>
                      <a:pt x="12" y="16"/>
                      <a:pt x="4" y="14"/>
                    </a:cubicBezTo>
                  </a:path>
                </a:pathLst>
              </a:custGeom>
              <a:solidFill>
                <a:srgbClr val="551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7" name="Freeform 114">
                <a:extLst>
                  <a:ext uri="{FF2B5EF4-FFF2-40B4-BE49-F238E27FC236}">
                    <a16:creationId xmlns:a16="http://schemas.microsoft.com/office/drawing/2014/main" id="{3A04A79B-8542-5F6B-E9CE-76482584C31A}"/>
                  </a:ext>
                </a:extLst>
              </p:cNvPr>
              <p:cNvSpPr>
                <a:spLocks/>
              </p:cNvSpPr>
              <p:nvPr/>
            </p:nvSpPr>
            <p:spPr bwMode="auto">
              <a:xfrm>
                <a:off x="1541463" y="2149476"/>
                <a:ext cx="106363" cy="74613"/>
              </a:xfrm>
              <a:custGeom>
                <a:avLst/>
                <a:gdLst>
                  <a:gd name="T0" fmla="*/ 4 w 23"/>
                  <a:gd name="T1" fmla="*/ 14 h 16"/>
                  <a:gd name="T2" fmla="*/ 0 w 23"/>
                  <a:gd name="T3" fmla="*/ 10 h 16"/>
                  <a:gd name="T4" fmla="*/ 0 w 23"/>
                  <a:gd name="T5" fmla="*/ 9 h 16"/>
                  <a:gd name="T6" fmla="*/ 14 w 23"/>
                  <a:gd name="T7" fmla="*/ 2 h 16"/>
                  <a:gd name="T8" fmla="*/ 23 w 23"/>
                  <a:gd name="T9" fmla="*/ 13 h 16"/>
                  <a:gd name="T10" fmla="*/ 4 w 23"/>
                  <a:gd name="T11" fmla="*/ 14 h 16"/>
                </a:gdLst>
                <a:ahLst/>
                <a:cxnLst>
                  <a:cxn ang="0">
                    <a:pos x="T0" y="T1"/>
                  </a:cxn>
                  <a:cxn ang="0">
                    <a:pos x="T2" y="T3"/>
                  </a:cxn>
                  <a:cxn ang="0">
                    <a:pos x="T4" y="T5"/>
                  </a:cxn>
                  <a:cxn ang="0">
                    <a:pos x="T6" y="T7"/>
                  </a:cxn>
                  <a:cxn ang="0">
                    <a:pos x="T8" y="T9"/>
                  </a:cxn>
                  <a:cxn ang="0">
                    <a:pos x="T10" y="T11"/>
                  </a:cxn>
                </a:cxnLst>
                <a:rect l="0" t="0" r="r" b="b"/>
                <a:pathLst>
                  <a:path w="23" h="16">
                    <a:moveTo>
                      <a:pt x="4" y="14"/>
                    </a:moveTo>
                    <a:cubicBezTo>
                      <a:pt x="1" y="14"/>
                      <a:pt x="0" y="12"/>
                      <a:pt x="0" y="10"/>
                    </a:cubicBezTo>
                    <a:cubicBezTo>
                      <a:pt x="0" y="10"/>
                      <a:pt x="0" y="10"/>
                      <a:pt x="0" y="9"/>
                    </a:cubicBezTo>
                    <a:cubicBezTo>
                      <a:pt x="2" y="5"/>
                      <a:pt x="6" y="0"/>
                      <a:pt x="14" y="2"/>
                    </a:cubicBezTo>
                    <a:cubicBezTo>
                      <a:pt x="19" y="3"/>
                      <a:pt x="23" y="8"/>
                      <a:pt x="23" y="13"/>
                    </a:cubicBezTo>
                    <a:cubicBezTo>
                      <a:pt x="17" y="13"/>
                      <a:pt x="12" y="16"/>
                      <a:pt x="4" y="14"/>
                    </a:cubicBezTo>
                  </a:path>
                </a:pathLst>
              </a:custGeom>
              <a:solidFill>
                <a:srgbClr val="551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8" name="Freeform 115">
                <a:extLst>
                  <a:ext uri="{FF2B5EF4-FFF2-40B4-BE49-F238E27FC236}">
                    <a16:creationId xmlns:a16="http://schemas.microsoft.com/office/drawing/2014/main" id="{313265CB-FAE1-3DEB-3BE0-647D0C9EFEA9}"/>
                  </a:ext>
                </a:extLst>
              </p:cNvPr>
              <p:cNvSpPr>
                <a:spLocks/>
              </p:cNvSpPr>
              <p:nvPr/>
            </p:nvSpPr>
            <p:spPr bwMode="auto">
              <a:xfrm>
                <a:off x="1712913" y="2166938"/>
                <a:ext cx="127000" cy="84138"/>
              </a:xfrm>
              <a:custGeom>
                <a:avLst/>
                <a:gdLst>
                  <a:gd name="T0" fmla="*/ 4 w 27"/>
                  <a:gd name="T1" fmla="*/ 16 h 18"/>
                  <a:gd name="T2" fmla="*/ 1 w 27"/>
                  <a:gd name="T3" fmla="*/ 11 h 18"/>
                  <a:gd name="T4" fmla="*/ 1 w 27"/>
                  <a:gd name="T5" fmla="*/ 11 h 18"/>
                  <a:gd name="T6" fmla="*/ 17 w 27"/>
                  <a:gd name="T7" fmla="*/ 2 h 18"/>
                  <a:gd name="T8" fmla="*/ 27 w 27"/>
                  <a:gd name="T9" fmla="*/ 12 h 18"/>
                  <a:gd name="T10" fmla="*/ 27 w 27"/>
                  <a:gd name="T11" fmla="*/ 16 h 18"/>
                  <a:gd name="T12" fmla="*/ 4 w 27"/>
                  <a:gd name="T13" fmla="*/ 16 h 18"/>
                </a:gdLst>
                <a:ahLst/>
                <a:cxnLst>
                  <a:cxn ang="0">
                    <a:pos x="T0" y="T1"/>
                  </a:cxn>
                  <a:cxn ang="0">
                    <a:pos x="T2" y="T3"/>
                  </a:cxn>
                  <a:cxn ang="0">
                    <a:pos x="T4" y="T5"/>
                  </a:cxn>
                  <a:cxn ang="0">
                    <a:pos x="T6" y="T7"/>
                  </a:cxn>
                  <a:cxn ang="0">
                    <a:pos x="T8" y="T9"/>
                  </a:cxn>
                  <a:cxn ang="0">
                    <a:pos x="T10" y="T11"/>
                  </a:cxn>
                  <a:cxn ang="0">
                    <a:pos x="T12" y="T13"/>
                  </a:cxn>
                </a:cxnLst>
                <a:rect l="0" t="0" r="r" b="b"/>
                <a:pathLst>
                  <a:path w="27" h="18">
                    <a:moveTo>
                      <a:pt x="4" y="16"/>
                    </a:moveTo>
                    <a:cubicBezTo>
                      <a:pt x="2" y="16"/>
                      <a:pt x="0" y="14"/>
                      <a:pt x="1" y="11"/>
                    </a:cubicBezTo>
                    <a:cubicBezTo>
                      <a:pt x="1" y="11"/>
                      <a:pt x="1" y="11"/>
                      <a:pt x="1" y="11"/>
                    </a:cubicBezTo>
                    <a:cubicBezTo>
                      <a:pt x="2" y="5"/>
                      <a:pt x="7" y="0"/>
                      <a:pt x="17" y="2"/>
                    </a:cubicBezTo>
                    <a:cubicBezTo>
                      <a:pt x="22" y="3"/>
                      <a:pt x="26" y="7"/>
                      <a:pt x="27" y="12"/>
                    </a:cubicBezTo>
                    <a:cubicBezTo>
                      <a:pt x="27" y="13"/>
                      <a:pt x="27" y="14"/>
                      <a:pt x="27" y="16"/>
                    </a:cubicBezTo>
                    <a:cubicBezTo>
                      <a:pt x="21" y="15"/>
                      <a:pt x="15" y="18"/>
                      <a:pt x="4" y="16"/>
                    </a:cubicBezTo>
                  </a:path>
                </a:pathLst>
              </a:custGeom>
              <a:solidFill>
                <a:srgbClr val="551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9" name="Freeform 116">
                <a:extLst>
                  <a:ext uri="{FF2B5EF4-FFF2-40B4-BE49-F238E27FC236}">
                    <a16:creationId xmlns:a16="http://schemas.microsoft.com/office/drawing/2014/main" id="{3DE7D549-FC60-B995-7951-8BD8C782166B}"/>
                  </a:ext>
                </a:extLst>
              </p:cNvPr>
              <p:cNvSpPr>
                <a:spLocks/>
              </p:cNvSpPr>
              <p:nvPr/>
            </p:nvSpPr>
            <p:spPr bwMode="auto">
              <a:xfrm>
                <a:off x="1712913" y="2166938"/>
                <a:ext cx="127000" cy="84138"/>
              </a:xfrm>
              <a:custGeom>
                <a:avLst/>
                <a:gdLst>
                  <a:gd name="T0" fmla="*/ 4 w 27"/>
                  <a:gd name="T1" fmla="*/ 16 h 18"/>
                  <a:gd name="T2" fmla="*/ 1 w 27"/>
                  <a:gd name="T3" fmla="*/ 11 h 18"/>
                  <a:gd name="T4" fmla="*/ 1 w 27"/>
                  <a:gd name="T5" fmla="*/ 11 h 18"/>
                  <a:gd name="T6" fmla="*/ 17 w 27"/>
                  <a:gd name="T7" fmla="*/ 2 h 18"/>
                  <a:gd name="T8" fmla="*/ 27 w 27"/>
                  <a:gd name="T9" fmla="*/ 12 h 18"/>
                  <a:gd name="T10" fmla="*/ 27 w 27"/>
                  <a:gd name="T11" fmla="*/ 16 h 18"/>
                  <a:gd name="T12" fmla="*/ 4 w 27"/>
                  <a:gd name="T13" fmla="*/ 16 h 18"/>
                </a:gdLst>
                <a:ahLst/>
                <a:cxnLst>
                  <a:cxn ang="0">
                    <a:pos x="T0" y="T1"/>
                  </a:cxn>
                  <a:cxn ang="0">
                    <a:pos x="T2" y="T3"/>
                  </a:cxn>
                  <a:cxn ang="0">
                    <a:pos x="T4" y="T5"/>
                  </a:cxn>
                  <a:cxn ang="0">
                    <a:pos x="T6" y="T7"/>
                  </a:cxn>
                  <a:cxn ang="0">
                    <a:pos x="T8" y="T9"/>
                  </a:cxn>
                  <a:cxn ang="0">
                    <a:pos x="T10" y="T11"/>
                  </a:cxn>
                  <a:cxn ang="0">
                    <a:pos x="T12" y="T13"/>
                  </a:cxn>
                </a:cxnLst>
                <a:rect l="0" t="0" r="r" b="b"/>
                <a:pathLst>
                  <a:path w="27" h="18">
                    <a:moveTo>
                      <a:pt x="4" y="16"/>
                    </a:moveTo>
                    <a:cubicBezTo>
                      <a:pt x="2" y="16"/>
                      <a:pt x="0" y="14"/>
                      <a:pt x="1" y="11"/>
                    </a:cubicBezTo>
                    <a:cubicBezTo>
                      <a:pt x="1" y="11"/>
                      <a:pt x="1" y="11"/>
                      <a:pt x="1" y="11"/>
                    </a:cubicBezTo>
                    <a:cubicBezTo>
                      <a:pt x="2" y="5"/>
                      <a:pt x="7" y="0"/>
                      <a:pt x="17" y="2"/>
                    </a:cubicBezTo>
                    <a:cubicBezTo>
                      <a:pt x="22" y="3"/>
                      <a:pt x="26" y="7"/>
                      <a:pt x="27" y="12"/>
                    </a:cubicBezTo>
                    <a:cubicBezTo>
                      <a:pt x="27" y="13"/>
                      <a:pt x="27" y="14"/>
                      <a:pt x="27" y="16"/>
                    </a:cubicBezTo>
                    <a:cubicBezTo>
                      <a:pt x="21" y="15"/>
                      <a:pt x="15" y="18"/>
                      <a:pt x="4" y="16"/>
                    </a:cubicBezTo>
                  </a:path>
                </a:pathLst>
              </a:custGeom>
              <a:solidFill>
                <a:srgbClr val="551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0" name="Freeform 117">
                <a:extLst>
                  <a:ext uri="{FF2B5EF4-FFF2-40B4-BE49-F238E27FC236}">
                    <a16:creationId xmlns:a16="http://schemas.microsoft.com/office/drawing/2014/main" id="{AEC904E1-C047-AC76-3CD7-C768C7D0B6CD}"/>
                  </a:ext>
                </a:extLst>
              </p:cNvPr>
              <p:cNvSpPr>
                <a:spLocks/>
              </p:cNvSpPr>
              <p:nvPr/>
            </p:nvSpPr>
            <p:spPr bwMode="auto">
              <a:xfrm>
                <a:off x="1638300" y="2078038"/>
                <a:ext cx="88900" cy="93663"/>
              </a:xfrm>
              <a:custGeom>
                <a:avLst/>
                <a:gdLst>
                  <a:gd name="T0" fmla="*/ 10 w 19"/>
                  <a:gd name="T1" fmla="*/ 20 h 20"/>
                  <a:gd name="T2" fmla="*/ 19 w 19"/>
                  <a:gd name="T3" fmla="*/ 10 h 20"/>
                  <a:gd name="T4" fmla="*/ 9 w 19"/>
                  <a:gd name="T5" fmla="*/ 1 h 20"/>
                  <a:gd name="T6" fmla="*/ 0 w 19"/>
                  <a:gd name="T7" fmla="*/ 11 h 20"/>
                  <a:gd name="T8" fmla="*/ 10 w 19"/>
                  <a:gd name="T9" fmla="*/ 20 h 20"/>
                  <a:gd name="T10" fmla="*/ 10 w 19"/>
                  <a:gd name="T11" fmla="*/ 20 h 20"/>
                </a:gdLst>
                <a:ahLst/>
                <a:cxnLst>
                  <a:cxn ang="0">
                    <a:pos x="T0" y="T1"/>
                  </a:cxn>
                  <a:cxn ang="0">
                    <a:pos x="T2" y="T3"/>
                  </a:cxn>
                  <a:cxn ang="0">
                    <a:pos x="T4" y="T5"/>
                  </a:cxn>
                  <a:cxn ang="0">
                    <a:pos x="T6" y="T7"/>
                  </a:cxn>
                  <a:cxn ang="0">
                    <a:pos x="T8" y="T9"/>
                  </a:cxn>
                  <a:cxn ang="0">
                    <a:pos x="T10" y="T11"/>
                  </a:cxn>
                </a:cxnLst>
                <a:rect l="0" t="0" r="r" b="b"/>
                <a:pathLst>
                  <a:path w="19" h="20">
                    <a:moveTo>
                      <a:pt x="10" y="20"/>
                    </a:moveTo>
                    <a:cubicBezTo>
                      <a:pt x="15" y="20"/>
                      <a:pt x="19" y="15"/>
                      <a:pt x="19" y="10"/>
                    </a:cubicBezTo>
                    <a:cubicBezTo>
                      <a:pt x="18" y="4"/>
                      <a:pt x="15" y="0"/>
                      <a:pt x="9" y="1"/>
                    </a:cubicBezTo>
                    <a:cubicBezTo>
                      <a:pt x="4" y="1"/>
                      <a:pt x="0" y="6"/>
                      <a:pt x="0" y="11"/>
                    </a:cubicBezTo>
                    <a:cubicBezTo>
                      <a:pt x="0" y="16"/>
                      <a:pt x="5" y="20"/>
                      <a:pt x="10" y="20"/>
                    </a:cubicBezTo>
                    <a:cubicBezTo>
                      <a:pt x="10" y="20"/>
                      <a:pt x="10" y="20"/>
                      <a:pt x="10" y="20"/>
                    </a:cubicBezTo>
                  </a:path>
                </a:pathLst>
              </a:custGeom>
              <a:solidFill>
                <a:srgbClr val="551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1" name="Freeform 118">
                <a:extLst>
                  <a:ext uri="{FF2B5EF4-FFF2-40B4-BE49-F238E27FC236}">
                    <a16:creationId xmlns:a16="http://schemas.microsoft.com/office/drawing/2014/main" id="{59E8E888-205C-49E3-0016-4556574DD993}"/>
                  </a:ext>
                </a:extLst>
              </p:cNvPr>
              <p:cNvSpPr>
                <a:spLocks/>
              </p:cNvSpPr>
              <p:nvPr/>
            </p:nvSpPr>
            <p:spPr bwMode="auto">
              <a:xfrm>
                <a:off x="1638300" y="2078038"/>
                <a:ext cx="88900" cy="93663"/>
              </a:xfrm>
              <a:custGeom>
                <a:avLst/>
                <a:gdLst>
                  <a:gd name="T0" fmla="*/ 10 w 19"/>
                  <a:gd name="T1" fmla="*/ 20 h 20"/>
                  <a:gd name="T2" fmla="*/ 19 w 19"/>
                  <a:gd name="T3" fmla="*/ 10 h 20"/>
                  <a:gd name="T4" fmla="*/ 9 w 19"/>
                  <a:gd name="T5" fmla="*/ 1 h 20"/>
                  <a:gd name="T6" fmla="*/ 0 w 19"/>
                  <a:gd name="T7" fmla="*/ 11 h 20"/>
                  <a:gd name="T8" fmla="*/ 10 w 19"/>
                  <a:gd name="T9" fmla="*/ 20 h 20"/>
                  <a:gd name="T10" fmla="*/ 10 w 19"/>
                  <a:gd name="T11" fmla="*/ 20 h 20"/>
                </a:gdLst>
                <a:ahLst/>
                <a:cxnLst>
                  <a:cxn ang="0">
                    <a:pos x="T0" y="T1"/>
                  </a:cxn>
                  <a:cxn ang="0">
                    <a:pos x="T2" y="T3"/>
                  </a:cxn>
                  <a:cxn ang="0">
                    <a:pos x="T4" y="T5"/>
                  </a:cxn>
                  <a:cxn ang="0">
                    <a:pos x="T6" y="T7"/>
                  </a:cxn>
                  <a:cxn ang="0">
                    <a:pos x="T8" y="T9"/>
                  </a:cxn>
                  <a:cxn ang="0">
                    <a:pos x="T10" y="T11"/>
                  </a:cxn>
                </a:cxnLst>
                <a:rect l="0" t="0" r="r" b="b"/>
                <a:pathLst>
                  <a:path w="19" h="20">
                    <a:moveTo>
                      <a:pt x="10" y="20"/>
                    </a:moveTo>
                    <a:cubicBezTo>
                      <a:pt x="15" y="20"/>
                      <a:pt x="19" y="15"/>
                      <a:pt x="19" y="10"/>
                    </a:cubicBezTo>
                    <a:cubicBezTo>
                      <a:pt x="18" y="4"/>
                      <a:pt x="15" y="0"/>
                      <a:pt x="9" y="1"/>
                    </a:cubicBezTo>
                    <a:cubicBezTo>
                      <a:pt x="4" y="1"/>
                      <a:pt x="0" y="6"/>
                      <a:pt x="0" y="11"/>
                    </a:cubicBezTo>
                    <a:cubicBezTo>
                      <a:pt x="0" y="16"/>
                      <a:pt x="5" y="20"/>
                      <a:pt x="10" y="20"/>
                    </a:cubicBezTo>
                    <a:cubicBezTo>
                      <a:pt x="10" y="20"/>
                      <a:pt x="10" y="20"/>
                      <a:pt x="10" y="20"/>
                    </a:cubicBezTo>
                  </a:path>
                </a:pathLst>
              </a:custGeom>
              <a:solidFill>
                <a:srgbClr val="551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2" name="Freeform 119">
                <a:extLst>
                  <a:ext uri="{FF2B5EF4-FFF2-40B4-BE49-F238E27FC236}">
                    <a16:creationId xmlns:a16="http://schemas.microsoft.com/office/drawing/2014/main" id="{2A87F42C-4096-9672-80F7-992353AEA173}"/>
                  </a:ext>
                </a:extLst>
              </p:cNvPr>
              <p:cNvSpPr>
                <a:spLocks/>
              </p:cNvSpPr>
              <p:nvPr/>
            </p:nvSpPr>
            <p:spPr bwMode="auto">
              <a:xfrm>
                <a:off x="1601788" y="2176463"/>
                <a:ext cx="163513" cy="107950"/>
              </a:xfrm>
              <a:custGeom>
                <a:avLst/>
                <a:gdLst>
                  <a:gd name="T0" fmla="*/ 0 w 35"/>
                  <a:gd name="T1" fmla="*/ 20 h 23"/>
                  <a:gd name="T2" fmla="*/ 0 w 35"/>
                  <a:gd name="T3" fmla="*/ 15 h 23"/>
                  <a:gd name="T4" fmla="*/ 13 w 35"/>
                  <a:gd name="T5" fmla="*/ 3 h 23"/>
                  <a:gd name="T6" fmla="*/ 33 w 35"/>
                  <a:gd name="T7" fmla="*/ 12 h 23"/>
                  <a:gd name="T8" fmla="*/ 29 w 35"/>
                  <a:gd name="T9" fmla="*/ 20 h 23"/>
                  <a:gd name="T10" fmla="*/ 28 w 35"/>
                  <a:gd name="T11" fmla="*/ 21 h 23"/>
                  <a:gd name="T12" fmla="*/ 0 w 35"/>
                  <a:gd name="T13" fmla="*/ 20 h 23"/>
                </a:gdLst>
                <a:ahLst/>
                <a:cxnLst>
                  <a:cxn ang="0">
                    <a:pos x="T0" y="T1"/>
                  </a:cxn>
                  <a:cxn ang="0">
                    <a:pos x="T2" y="T3"/>
                  </a:cxn>
                  <a:cxn ang="0">
                    <a:pos x="T4" y="T5"/>
                  </a:cxn>
                  <a:cxn ang="0">
                    <a:pos x="T6" y="T7"/>
                  </a:cxn>
                  <a:cxn ang="0">
                    <a:pos x="T8" y="T9"/>
                  </a:cxn>
                  <a:cxn ang="0">
                    <a:pos x="T10" y="T11"/>
                  </a:cxn>
                  <a:cxn ang="0">
                    <a:pos x="T12" y="T13"/>
                  </a:cxn>
                </a:cxnLst>
                <a:rect l="0" t="0" r="r" b="b"/>
                <a:pathLst>
                  <a:path w="35" h="23">
                    <a:moveTo>
                      <a:pt x="0" y="20"/>
                    </a:moveTo>
                    <a:cubicBezTo>
                      <a:pt x="0" y="18"/>
                      <a:pt x="0" y="17"/>
                      <a:pt x="0" y="15"/>
                    </a:cubicBezTo>
                    <a:cubicBezTo>
                      <a:pt x="2" y="9"/>
                      <a:pt x="7" y="4"/>
                      <a:pt x="13" y="3"/>
                    </a:cubicBezTo>
                    <a:cubicBezTo>
                      <a:pt x="24" y="0"/>
                      <a:pt x="31" y="6"/>
                      <a:pt x="33" y="12"/>
                    </a:cubicBezTo>
                    <a:cubicBezTo>
                      <a:pt x="35" y="16"/>
                      <a:pt x="33" y="19"/>
                      <a:pt x="29" y="20"/>
                    </a:cubicBezTo>
                    <a:cubicBezTo>
                      <a:pt x="29" y="21"/>
                      <a:pt x="29" y="21"/>
                      <a:pt x="28" y="21"/>
                    </a:cubicBezTo>
                    <a:cubicBezTo>
                      <a:pt x="15" y="23"/>
                      <a:pt x="8" y="19"/>
                      <a:pt x="0" y="20"/>
                    </a:cubicBezTo>
                  </a:path>
                </a:pathLst>
              </a:custGeom>
              <a:solidFill>
                <a:srgbClr val="551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3" name="Freeform 120">
                <a:extLst>
                  <a:ext uri="{FF2B5EF4-FFF2-40B4-BE49-F238E27FC236}">
                    <a16:creationId xmlns:a16="http://schemas.microsoft.com/office/drawing/2014/main" id="{D80C7F60-9357-AFB6-7F0F-7396B90C5E73}"/>
                  </a:ext>
                </a:extLst>
              </p:cNvPr>
              <p:cNvSpPr>
                <a:spLocks/>
              </p:cNvSpPr>
              <p:nvPr/>
            </p:nvSpPr>
            <p:spPr bwMode="auto">
              <a:xfrm>
                <a:off x="1601788" y="2176463"/>
                <a:ext cx="163513" cy="107950"/>
              </a:xfrm>
              <a:custGeom>
                <a:avLst/>
                <a:gdLst>
                  <a:gd name="T0" fmla="*/ 0 w 35"/>
                  <a:gd name="T1" fmla="*/ 20 h 23"/>
                  <a:gd name="T2" fmla="*/ 0 w 35"/>
                  <a:gd name="T3" fmla="*/ 15 h 23"/>
                  <a:gd name="T4" fmla="*/ 13 w 35"/>
                  <a:gd name="T5" fmla="*/ 3 h 23"/>
                  <a:gd name="T6" fmla="*/ 33 w 35"/>
                  <a:gd name="T7" fmla="*/ 12 h 23"/>
                  <a:gd name="T8" fmla="*/ 29 w 35"/>
                  <a:gd name="T9" fmla="*/ 20 h 23"/>
                  <a:gd name="T10" fmla="*/ 28 w 35"/>
                  <a:gd name="T11" fmla="*/ 21 h 23"/>
                  <a:gd name="T12" fmla="*/ 0 w 35"/>
                  <a:gd name="T13" fmla="*/ 20 h 23"/>
                </a:gdLst>
                <a:ahLst/>
                <a:cxnLst>
                  <a:cxn ang="0">
                    <a:pos x="T0" y="T1"/>
                  </a:cxn>
                  <a:cxn ang="0">
                    <a:pos x="T2" y="T3"/>
                  </a:cxn>
                  <a:cxn ang="0">
                    <a:pos x="T4" y="T5"/>
                  </a:cxn>
                  <a:cxn ang="0">
                    <a:pos x="T6" y="T7"/>
                  </a:cxn>
                  <a:cxn ang="0">
                    <a:pos x="T8" y="T9"/>
                  </a:cxn>
                  <a:cxn ang="0">
                    <a:pos x="T10" y="T11"/>
                  </a:cxn>
                  <a:cxn ang="0">
                    <a:pos x="T12" y="T13"/>
                  </a:cxn>
                </a:cxnLst>
                <a:rect l="0" t="0" r="r" b="b"/>
                <a:pathLst>
                  <a:path w="35" h="23">
                    <a:moveTo>
                      <a:pt x="0" y="20"/>
                    </a:moveTo>
                    <a:cubicBezTo>
                      <a:pt x="0" y="18"/>
                      <a:pt x="0" y="17"/>
                      <a:pt x="0" y="15"/>
                    </a:cubicBezTo>
                    <a:cubicBezTo>
                      <a:pt x="2" y="9"/>
                      <a:pt x="7" y="4"/>
                      <a:pt x="13" y="3"/>
                    </a:cubicBezTo>
                    <a:cubicBezTo>
                      <a:pt x="24" y="0"/>
                      <a:pt x="31" y="6"/>
                      <a:pt x="33" y="12"/>
                    </a:cubicBezTo>
                    <a:cubicBezTo>
                      <a:pt x="35" y="16"/>
                      <a:pt x="33" y="19"/>
                      <a:pt x="29" y="20"/>
                    </a:cubicBezTo>
                    <a:cubicBezTo>
                      <a:pt x="29" y="21"/>
                      <a:pt x="29" y="21"/>
                      <a:pt x="28" y="21"/>
                    </a:cubicBezTo>
                    <a:cubicBezTo>
                      <a:pt x="15" y="23"/>
                      <a:pt x="8" y="19"/>
                      <a:pt x="0" y="20"/>
                    </a:cubicBezTo>
                  </a:path>
                </a:pathLst>
              </a:custGeom>
              <a:solidFill>
                <a:srgbClr val="551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48" name="Freeform 121">
              <a:extLst>
                <a:ext uri="{FF2B5EF4-FFF2-40B4-BE49-F238E27FC236}">
                  <a16:creationId xmlns:a16="http://schemas.microsoft.com/office/drawing/2014/main" id="{A0DA1756-6557-16F3-9C0B-40CD29A7FF56}"/>
                </a:ext>
              </a:extLst>
            </p:cNvPr>
            <p:cNvSpPr>
              <a:spLocks/>
            </p:cNvSpPr>
            <p:nvPr/>
          </p:nvSpPr>
          <p:spPr bwMode="auto">
            <a:xfrm>
              <a:off x="4808538" y="2027238"/>
              <a:ext cx="93663" cy="88900"/>
            </a:xfrm>
            <a:custGeom>
              <a:avLst/>
              <a:gdLst>
                <a:gd name="T0" fmla="*/ 15 w 20"/>
                <a:gd name="T1" fmla="*/ 16 h 19"/>
                <a:gd name="T2" fmla="*/ 3 w 20"/>
                <a:gd name="T3" fmla="*/ 15 h 19"/>
                <a:gd name="T4" fmla="*/ 3 w 20"/>
                <a:gd name="T5" fmla="*/ 14 h 19"/>
                <a:gd name="T6" fmla="*/ 1 w 20"/>
                <a:gd name="T7" fmla="*/ 12 h 19"/>
                <a:gd name="T8" fmla="*/ 4 w 20"/>
                <a:gd name="T9" fmla="*/ 3 h 19"/>
                <a:gd name="T10" fmla="*/ 17 w 20"/>
                <a:gd name="T11" fmla="*/ 5 h 19"/>
                <a:gd name="T12" fmla="*/ 15 w 20"/>
                <a:gd name="T13" fmla="*/ 16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15" y="16"/>
                  </a:moveTo>
                  <a:cubicBezTo>
                    <a:pt x="10" y="19"/>
                    <a:pt x="6" y="19"/>
                    <a:pt x="3" y="15"/>
                  </a:cubicBezTo>
                  <a:cubicBezTo>
                    <a:pt x="3" y="14"/>
                    <a:pt x="3" y="14"/>
                    <a:pt x="3" y="14"/>
                  </a:cubicBezTo>
                  <a:cubicBezTo>
                    <a:pt x="2" y="14"/>
                    <a:pt x="1" y="13"/>
                    <a:pt x="1" y="12"/>
                  </a:cubicBezTo>
                  <a:cubicBezTo>
                    <a:pt x="0" y="8"/>
                    <a:pt x="1" y="5"/>
                    <a:pt x="4" y="3"/>
                  </a:cubicBezTo>
                  <a:cubicBezTo>
                    <a:pt x="8" y="0"/>
                    <a:pt x="14" y="0"/>
                    <a:pt x="17" y="5"/>
                  </a:cubicBezTo>
                  <a:cubicBezTo>
                    <a:pt x="20" y="8"/>
                    <a:pt x="18" y="13"/>
                    <a:pt x="15" y="16"/>
                  </a:cubicBezTo>
                  <a:close/>
                </a:path>
              </a:pathLst>
            </a:custGeom>
            <a:solidFill>
              <a:srgbClr val="8034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0" name="TextBox 49">
              <a:extLst>
                <a:ext uri="{FF2B5EF4-FFF2-40B4-BE49-F238E27FC236}">
                  <a16:creationId xmlns:a16="http://schemas.microsoft.com/office/drawing/2014/main" id="{2A704EDE-2F37-EBA5-9C74-44832AD7F62D}"/>
                </a:ext>
              </a:extLst>
            </p:cNvPr>
            <p:cNvSpPr txBox="1"/>
            <p:nvPr/>
          </p:nvSpPr>
          <p:spPr>
            <a:xfrm>
              <a:off x="1601789" y="2546351"/>
              <a:ext cx="2533880" cy="215444"/>
            </a:xfrm>
            <a:prstGeom prst="rect">
              <a:avLst/>
            </a:prstGeom>
            <a:noFill/>
          </p:spPr>
          <p:txBody>
            <a:bodyPr wrap="square" lIns="0" tIns="0" rIns="0" bIns="0" rtlCol="0">
              <a:spAutoFit/>
            </a:bodyPr>
            <a:lstStyle/>
            <a:p>
              <a:r>
                <a:rPr lang="en-IN" sz="1400" dirty="0">
                  <a:solidFill>
                    <a:schemeClr val="bg1"/>
                  </a:solidFill>
                  <a:latin typeface="+mj-lt"/>
                </a:rPr>
                <a:t>Data Engineer</a:t>
              </a:r>
            </a:p>
          </p:txBody>
        </p:sp>
        <p:sp>
          <p:nvSpPr>
            <p:cNvPr id="51" name="TextBox 50">
              <a:extLst>
                <a:ext uri="{FF2B5EF4-FFF2-40B4-BE49-F238E27FC236}">
                  <a16:creationId xmlns:a16="http://schemas.microsoft.com/office/drawing/2014/main" id="{D8541290-6206-E5E5-E4CD-5B31CDDE4EC3}"/>
                </a:ext>
              </a:extLst>
            </p:cNvPr>
            <p:cNvSpPr txBox="1"/>
            <p:nvPr/>
          </p:nvSpPr>
          <p:spPr>
            <a:xfrm>
              <a:off x="1601788" y="3281917"/>
              <a:ext cx="2533881" cy="184666"/>
            </a:xfrm>
            <a:prstGeom prst="rect">
              <a:avLst/>
            </a:prstGeom>
            <a:noFill/>
          </p:spPr>
          <p:txBody>
            <a:bodyPr wrap="square" lIns="0" tIns="0" rIns="0" bIns="0" rtlCol="0">
              <a:spAutoFit/>
            </a:bodyPr>
            <a:lstStyle/>
            <a:p>
              <a:endParaRPr lang="en-IN" sz="1200" dirty="0">
                <a:solidFill>
                  <a:schemeClr val="bg1"/>
                </a:solidFill>
                <a:latin typeface="Ubuntu Light" panose="020B0304030602030204" pitchFamily="34" charset="0"/>
              </a:endParaRPr>
            </a:p>
          </p:txBody>
        </p:sp>
      </p:grpSp>
      <p:sp>
        <p:nvSpPr>
          <p:cNvPr id="74" name="Freeform 7">
            <a:extLst>
              <a:ext uri="{FF2B5EF4-FFF2-40B4-BE49-F238E27FC236}">
                <a16:creationId xmlns:a16="http://schemas.microsoft.com/office/drawing/2014/main" id="{A9C27F4D-8F40-8639-34C9-3E1FE44B4DA6}"/>
              </a:ext>
            </a:extLst>
          </p:cNvPr>
          <p:cNvSpPr>
            <a:spLocks/>
          </p:cNvSpPr>
          <p:nvPr/>
        </p:nvSpPr>
        <p:spPr bwMode="auto">
          <a:xfrm>
            <a:off x="6995050" y="1214416"/>
            <a:ext cx="2011990" cy="728936"/>
          </a:xfrm>
          <a:custGeom>
            <a:avLst/>
            <a:gdLst>
              <a:gd name="T0" fmla="*/ 604 w 635"/>
              <a:gd name="T1" fmla="*/ 599 h 599"/>
              <a:gd name="T2" fmla="*/ 31 w 635"/>
              <a:gd name="T3" fmla="*/ 599 h 599"/>
              <a:gd name="T4" fmla="*/ 0 w 635"/>
              <a:gd name="T5" fmla="*/ 568 h 599"/>
              <a:gd name="T6" fmla="*/ 0 w 635"/>
              <a:gd name="T7" fmla="*/ 31 h 599"/>
              <a:gd name="T8" fmla="*/ 31 w 635"/>
              <a:gd name="T9" fmla="*/ 0 h 599"/>
              <a:gd name="T10" fmla="*/ 604 w 635"/>
              <a:gd name="T11" fmla="*/ 0 h 599"/>
              <a:gd name="T12" fmla="*/ 635 w 635"/>
              <a:gd name="T13" fmla="*/ 31 h 599"/>
              <a:gd name="T14" fmla="*/ 635 w 635"/>
              <a:gd name="T15" fmla="*/ 568 h 599"/>
              <a:gd name="T16" fmla="*/ 604 w 635"/>
              <a:gd name="T17" fmla="*/ 599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5" h="599">
                <a:moveTo>
                  <a:pt x="604" y="599"/>
                </a:moveTo>
                <a:cubicBezTo>
                  <a:pt x="31" y="599"/>
                  <a:pt x="31" y="599"/>
                  <a:pt x="31" y="599"/>
                </a:cubicBezTo>
                <a:cubicBezTo>
                  <a:pt x="14" y="599"/>
                  <a:pt x="0" y="585"/>
                  <a:pt x="0" y="568"/>
                </a:cubicBezTo>
                <a:cubicBezTo>
                  <a:pt x="0" y="31"/>
                  <a:pt x="0" y="31"/>
                  <a:pt x="0" y="31"/>
                </a:cubicBezTo>
                <a:cubicBezTo>
                  <a:pt x="0" y="14"/>
                  <a:pt x="14" y="0"/>
                  <a:pt x="31" y="0"/>
                </a:cubicBezTo>
                <a:cubicBezTo>
                  <a:pt x="604" y="0"/>
                  <a:pt x="604" y="0"/>
                  <a:pt x="604" y="0"/>
                </a:cubicBezTo>
                <a:cubicBezTo>
                  <a:pt x="621" y="0"/>
                  <a:pt x="635" y="14"/>
                  <a:pt x="635" y="31"/>
                </a:cubicBezTo>
                <a:cubicBezTo>
                  <a:pt x="635" y="568"/>
                  <a:pt x="635" y="568"/>
                  <a:pt x="635" y="568"/>
                </a:cubicBezTo>
                <a:cubicBezTo>
                  <a:pt x="635" y="585"/>
                  <a:pt x="621" y="599"/>
                  <a:pt x="604" y="599"/>
                </a:cubicBezTo>
                <a:close/>
              </a:path>
            </a:pathLst>
          </a:custGeom>
          <a:solidFill>
            <a:srgbClr val="C646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IN" sz="1400" dirty="0" err="1">
                <a:solidFill>
                  <a:schemeClr val="bg1"/>
                </a:solidFill>
              </a:rPr>
              <a:t>DevOPS</a:t>
            </a:r>
            <a:r>
              <a:rPr lang="en-IN" sz="1400" dirty="0">
                <a:solidFill>
                  <a:schemeClr val="bg1"/>
                </a:solidFill>
              </a:rPr>
              <a:t> Engineer</a:t>
            </a:r>
          </a:p>
        </p:txBody>
      </p:sp>
      <p:sp>
        <p:nvSpPr>
          <p:cNvPr id="75" name="Freeform 7">
            <a:extLst>
              <a:ext uri="{FF2B5EF4-FFF2-40B4-BE49-F238E27FC236}">
                <a16:creationId xmlns:a16="http://schemas.microsoft.com/office/drawing/2014/main" id="{1BBCB624-4F70-5667-2C04-8D4C00689C2D}"/>
              </a:ext>
            </a:extLst>
          </p:cNvPr>
          <p:cNvSpPr>
            <a:spLocks/>
          </p:cNvSpPr>
          <p:nvPr/>
        </p:nvSpPr>
        <p:spPr bwMode="auto">
          <a:xfrm>
            <a:off x="9395869" y="1233562"/>
            <a:ext cx="2011990" cy="728936"/>
          </a:xfrm>
          <a:custGeom>
            <a:avLst/>
            <a:gdLst>
              <a:gd name="T0" fmla="*/ 604 w 635"/>
              <a:gd name="T1" fmla="*/ 599 h 599"/>
              <a:gd name="T2" fmla="*/ 31 w 635"/>
              <a:gd name="T3" fmla="*/ 599 h 599"/>
              <a:gd name="T4" fmla="*/ 0 w 635"/>
              <a:gd name="T5" fmla="*/ 568 h 599"/>
              <a:gd name="T6" fmla="*/ 0 w 635"/>
              <a:gd name="T7" fmla="*/ 31 h 599"/>
              <a:gd name="T8" fmla="*/ 31 w 635"/>
              <a:gd name="T9" fmla="*/ 0 h 599"/>
              <a:gd name="T10" fmla="*/ 604 w 635"/>
              <a:gd name="T11" fmla="*/ 0 h 599"/>
              <a:gd name="T12" fmla="*/ 635 w 635"/>
              <a:gd name="T13" fmla="*/ 31 h 599"/>
              <a:gd name="T14" fmla="*/ 635 w 635"/>
              <a:gd name="T15" fmla="*/ 568 h 599"/>
              <a:gd name="T16" fmla="*/ 604 w 635"/>
              <a:gd name="T17" fmla="*/ 599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5" h="599">
                <a:moveTo>
                  <a:pt x="604" y="599"/>
                </a:moveTo>
                <a:cubicBezTo>
                  <a:pt x="31" y="599"/>
                  <a:pt x="31" y="599"/>
                  <a:pt x="31" y="599"/>
                </a:cubicBezTo>
                <a:cubicBezTo>
                  <a:pt x="14" y="599"/>
                  <a:pt x="0" y="585"/>
                  <a:pt x="0" y="568"/>
                </a:cubicBezTo>
                <a:cubicBezTo>
                  <a:pt x="0" y="31"/>
                  <a:pt x="0" y="31"/>
                  <a:pt x="0" y="31"/>
                </a:cubicBezTo>
                <a:cubicBezTo>
                  <a:pt x="0" y="14"/>
                  <a:pt x="14" y="0"/>
                  <a:pt x="31" y="0"/>
                </a:cubicBezTo>
                <a:cubicBezTo>
                  <a:pt x="604" y="0"/>
                  <a:pt x="604" y="0"/>
                  <a:pt x="604" y="0"/>
                </a:cubicBezTo>
                <a:cubicBezTo>
                  <a:pt x="621" y="0"/>
                  <a:pt x="635" y="14"/>
                  <a:pt x="635" y="31"/>
                </a:cubicBezTo>
                <a:cubicBezTo>
                  <a:pt x="635" y="568"/>
                  <a:pt x="635" y="568"/>
                  <a:pt x="635" y="568"/>
                </a:cubicBezTo>
                <a:cubicBezTo>
                  <a:pt x="635" y="585"/>
                  <a:pt x="621" y="599"/>
                  <a:pt x="604" y="599"/>
                </a:cubicBezTo>
                <a:close/>
              </a:path>
            </a:pathLst>
          </a:custGeom>
          <a:solidFill>
            <a:srgbClr val="C646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IN" sz="1400" dirty="0">
                <a:solidFill>
                  <a:schemeClr val="bg1"/>
                </a:solidFill>
              </a:rPr>
              <a:t>Automation Tester</a:t>
            </a:r>
          </a:p>
        </p:txBody>
      </p:sp>
      <p:sp>
        <p:nvSpPr>
          <p:cNvPr id="76" name="TextBox 75">
            <a:extLst>
              <a:ext uri="{FF2B5EF4-FFF2-40B4-BE49-F238E27FC236}">
                <a16:creationId xmlns:a16="http://schemas.microsoft.com/office/drawing/2014/main" id="{AF01BE94-770C-BACE-5028-4098F1FC46BF}"/>
              </a:ext>
            </a:extLst>
          </p:cNvPr>
          <p:cNvSpPr txBox="1"/>
          <p:nvPr/>
        </p:nvSpPr>
        <p:spPr>
          <a:xfrm>
            <a:off x="406795" y="1600908"/>
            <a:ext cx="3156974" cy="184666"/>
          </a:xfrm>
          <a:prstGeom prst="rect">
            <a:avLst/>
          </a:prstGeom>
          <a:noFill/>
        </p:spPr>
        <p:txBody>
          <a:bodyPr wrap="square" lIns="0" tIns="0" rIns="0" bIns="0" rtlCol="0">
            <a:spAutoFit/>
          </a:bodyPr>
          <a:lstStyle/>
          <a:p>
            <a:r>
              <a:rPr lang="en-IN" sz="1200" dirty="0">
                <a:solidFill>
                  <a:schemeClr val="bg1"/>
                </a:solidFill>
                <a:latin typeface="Ubuntu Light" panose="020B0304030602030204" pitchFamily="34" charset="0"/>
              </a:rPr>
              <a:t> Spark, Scala, ADF</a:t>
            </a:r>
          </a:p>
        </p:txBody>
      </p:sp>
      <p:graphicFrame>
        <p:nvGraphicFramePr>
          <p:cNvPr id="143" name="Table 44">
            <a:extLst>
              <a:ext uri="{FF2B5EF4-FFF2-40B4-BE49-F238E27FC236}">
                <a16:creationId xmlns:a16="http://schemas.microsoft.com/office/drawing/2014/main" id="{06D9C5A5-AABB-48C3-F2D2-0415E4CBAC2F}"/>
              </a:ext>
            </a:extLst>
          </p:cNvPr>
          <p:cNvGraphicFramePr>
            <a:graphicFrameLocks noGrp="1"/>
          </p:cNvGraphicFramePr>
          <p:nvPr>
            <p:extLst>
              <p:ext uri="{D42A27DB-BD31-4B8C-83A1-F6EECF244321}">
                <p14:modId xmlns:p14="http://schemas.microsoft.com/office/powerpoint/2010/main" val="2591737199"/>
              </p:ext>
            </p:extLst>
          </p:nvPr>
        </p:nvGraphicFramePr>
        <p:xfrm>
          <a:off x="320182" y="4474314"/>
          <a:ext cx="3568423" cy="1920240"/>
        </p:xfrm>
        <a:graphic>
          <a:graphicData uri="http://schemas.openxmlformats.org/drawingml/2006/table">
            <a:tbl>
              <a:tblPr firstRow="1" bandRow="1">
                <a:tableStyleId>{5C22544A-7EE6-4342-B048-85BDC9FD1C3A}</a:tableStyleId>
              </a:tblPr>
              <a:tblGrid>
                <a:gridCol w="1427264">
                  <a:extLst>
                    <a:ext uri="{9D8B030D-6E8A-4147-A177-3AD203B41FA5}">
                      <a16:colId xmlns:a16="http://schemas.microsoft.com/office/drawing/2014/main" val="216938113"/>
                    </a:ext>
                  </a:extLst>
                </a:gridCol>
                <a:gridCol w="2141159">
                  <a:extLst>
                    <a:ext uri="{9D8B030D-6E8A-4147-A177-3AD203B41FA5}">
                      <a16:colId xmlns:a16="http://schemas.microsoft.com/office/drawing/2014/main" val="738146239"/>
                    </a:ext>
                  </a:extLst>
                </a:gridCol>
              </a:tblGrid>
              <a:tr h="241744">
                <a:tc>
                  <a:txBody>
                    <a:bodyPr/>
                    <a:lstStyle/>
                    <a:p>
                      <a:r>
                        <a:rPr lang="en-GB" sz="1500" dirty="0"/>
                        <a:t>UBS Level</a:t>
                      </a:r>
                      <a:endParaRPr lang="en-US" sz="1500" dirty="0"/>
                    </a:p>
                  </a:txBody>
                  <a:tcPr/>
                </a:tc>
                <a:tc>
                  <a:txBody>
                    <a:bodyPr/>
                    <a:lstStyle/>
                    <a:p>
                      <a:pPr algn="ctr"/>
                      <a:r>
                        <a:rPr lang="en-GB" sz="1500" dirty="0"/>
                        <a:t>Years of Experience</a:t>
                      </a:r>
                      <a:endParaRPr lang="en-US" sz="1500" dirty="0"/>
                    </a:p>
                  </a:txBody>
                  <a:tcPr/>
                </a:tc>
                <a:extLst>
                  <a:ext uri="{0D108BD9-81ED-4DB2-BD59-A6C34878D82A}">
                    <a16:rowId xmlns:a16="http://schemas.microsoft.com/office/drawing/2014/main" val="1538060678"/>
                  </a:ext>
                </a:extLst>
              </a:tr>
              <a:tr h="241744">
                <a:tc>
                  <a:txBody>
                    <a:bodyPr/>
                    <a:lstStyle/>
                    <a:p>
                      <a:r>
                        <a:rPr lang="en-GB" sz="1500" dirty="0"/>
                        <a:t>L1</a:t>
                      </a:r>
                      <a:endParaRPr lang="en-US" sz="1500" dirty="0"/>
                    </a:p>
                  </a:txBody>
                  <a:tcPr/>
                </a:tc>
                <a:tc>
                  <a:txBody>
                    <a:bodyPr/>
                    <a:lstStyle/>
                    <a:p>
                      <a:pPr algn="ctr"/>
                      <a:r>
                        <a:rPr lang="en-GB" sz="1500" dirty="0"/>
                        <a:t>0 – 3 </a:t>
                      </a:r>
                      <a:endParaRPr lang="en-US" sz="1500" dirty="0"/>
                    </a:p>
                  </a:txBody>
                  <a:tcPr/>
                </a:tc>
                <a:extLst>
                  <a:ext uri="{0D108BD9-81ED-4DB2-BD59-A6C34878D82A}">
                    <a16:rowId xmlns:a16="http://schemas.microsoft.com/office/drawing/2014/main" val="2683806761"/>
                  </a:ext>
                </a:extLst>
              </a:tr>
              <a:tr h="241744">
                <a:tc>
                  <a:txBody>
                    <a:bodyPr/>
                    <a:lstStyle/>
                    <a:p>
                      <a:r>
                        <a:rPr lang="en-GB" sz="1500" dirty="0"/>
                        <a:t>L2</a:t>
                      </a:r>
                      <a:endParaRPr lang="en-US" sz="1500" dirty="0"/>
                    </a:p>
                  </a:txBody>
                  <a:tcPr/>
                </a:tc>
                <a:tc>
                  <a:txBody>
                    <a:bodyPr/>
                    <a:lstStyle/>
                    <a:p>
                      <a:pPr algn="ctr"/>
                      <a:r>
                        <a:rPr lang="en-GB" sz="1500" dirty="0"/>
                        <a:t>3 – 5</a:t>
                      </a:r>
                      <a:endParaRPr lang="en-US" sz="1500" dirty="0"/>
                    </a:p>
                  </a:txBody>
                  <a:tcPr/>
                </a:tc>
                <a:extLst>
                  <a:ext uri="{0D108BD9-81ED-4DB2-BD59-A6C34878D82A}">
                    <a16:rowId xmlns:a16="http://schemas.microsoft.com/office/drawing/2014/main" val="2458176802"/>
                  </a:ext>
                </a:extLst>
              </a:tr>
              <a:tr h="241744">
                <a:tc>
                  <a:txBody>
                    <a:bodyPr/>
                    <a:lstStyle/>
                    <a:p>
                      <a:r>
                        <a:rPr lang="en-GB" sz="1500" dirty="0"/>
                        <a:t>L3</a:t>
                      </a:r>
                      <a:endParaRPr lang="en-US" sz="1500" dirty="0"/>
                    </a:p>
                  </a:txBody>
                  <a:tcPr/>
                </a:tc>
                <a:tc>
                  <a:txBody>
                    <a:bodyPr/>
                    <a:lstStyle/>
                    <a:p>
                      <a:pPr algn="ctr"/>
                      <a:r>
                        <a:rPr lang="en-GB" sz="1500" dirty="0"/>
                        <a:t>5 – 8</a:t>
                      </a:r>
                      <a:endParaRPr lang="en-US" sz="1500" dirty="0"/>
                    </a:p>
                  </a:txBody>
                  <a:tcPr/>
                </a:tc>
                <a:extLst>
                  <a:ext uri="{0D108BD9-81ED-4DB2-BD59-A6C34878D82A}">
                    <a16:rowId xmlns:a16="http://schemas.microsoft.com/office/drawing/2014/main" val="1780936233"/>
                  </a:ext>
                </a:extLst>
              </a:tr>
              <a:tr h="241744">
                <a:tc>
                  <a:txBody>
                    <a:bodyPr/>
                    <a:lstStyle/>
                    <a:p>
                      <a:r>
                        <a:rPr lang="en-GB" sz="1500" dirty="0"/>
                        <a:t>L4</a:t>
                      </a:r>
                      <a:endParaRPr lang="en-US" sz="1500" dirty="0"/>
                    </a:p>
                  </a:txBody>
                  <a:tcPr/>
                </a:tc>
                <a:tc>
                  <a:txBody>
                    <a:bodyPr/>
                    <a:lstStyle/>
                    <a:p>
                      <a:pPr algn="ctr"/>
                      <a:r>
                        <a:rPr lang="en-GB" sz="1500" dirty="0"/>
                        <a:t>8 – 10</a:t>
                      </a:r>
                      <a:endParaRPr lang="en-US" sz="1500" dirty="0"/>
                    </a:p>
                  </a:txBody>
                  <a:tcPr/>
                </a:tc>
                <a:extLst>
                  <a:ext uri="{0D108BD9-81ED-4DB2-BD59-A6C34878D82A}">
                    <a16:rowId xmlns:a16="http://schemas.microsoft.com/office/drawing/2014/main" val="390931071"/>
                  </a:ext>
                </a:extLst>
              </a:tr>
              <a:tr h="241744">
                <a:tc>
                  <a:txBody>
                    <a:bodyPr/>
                    <a:lstStyle/>
                    <a:p>
                      <a:r>
                        <a:rPr lang="en-GB" sz="1500" dirty="0"/>
                        <a:t>L5</a:t>
                      </a:r>
                      <a:endParaRPr lang="en-US" sz="1500" dirty="0"/>
                    </a:p>
                  </a:txBody>
                  <a:tcPr/>
                </a:tc>
                <a:tc>
                  <a:txBody>
                    <a:bodyPr/>
                    <a:lstStyle/>
                    <a:p>
                      <a:pPr algn="ctr"/>
                      <a:r>
                        <a:rPr lang="en-GB" sz="1500" dirty="0"/>
                        <a:t>10 plus</a:t>
                      </a:r>
                      <a:endParaRPr lang="en-US" sz="1500" dirty="0"/>
                    </a:p>
                  </a:txBody>
                  <a:tcPr/>
                </a:tc>
                <a:extLst>
                  <a:ext uri="{0D108BD9-81ED-4DB2-BD59-A6C34878D82A}">
                    <a16:rowId xmlns:a16="http://schemas.microsoft.com/office/drawing/2014/main" val="2875152755"/>
                  </a:ext>
                </a:extLst>
              </a:tr>
            </a:tbl>
          </a:graphicData>
        </a:graphic>
      </p:graphicFrame>
      <p:graphicFrame>
        <p:nvGraphicFramePr>
          <p:cNvPr id="144" name="Table 44">
            <a:extLst>
              <a:ext uri="{FF2B5EF4-FFF2-40B4-BE49-F238E27FC236}">
                <a16:creationId xmlns:a16="http://schemas.microsoft.com/office/drawing/2014/main" id="{15E710A5-038E-1481-7263-3ACE0465C59A}"/>
              </a:ext>
            </a:extLst>
          </p:cNvPr>
          <p:cNvGraphicFramePr>
            <a:graphicFrameLocks noGrp="1"/>
          </p:cNvGraphicFramePr>
          <p:nvPr>
            <p:extLst>
              <p:ext uri="{D42A27DB-BD31-4B8C-83A1-F6EECF244321}">
                <p14:modId xmlns:p14="http://schemas.microsoft.com/office/powerpoint/2010/main" val="2028489411"/>
              </p:ext>
            </p:extLst>
          </p:nvPr>
        </p:nvGraphicFramePr>
        <p:xfrm>
          <a:off x="4307989" y="4474314"/>
          <a:ext cx="4624255" cy="2240280"/>
        </p:xfrm>
        <a:graphic>
          <a:graphicData uri="http://schemas.openxmlformats.org/drawingml/2006/table">
            <a:tbl>
              <a:tblPr firstRow="1" bandRow="1">
                <a:tableStyleId>{5C22544A-7EE6-4342-B048-85BDC9FD1C3A}</a:tableStyleId>
              </a:tblPr>
              <a:tblGrid>
                <a:gridCol w="2504622">
                  <a:extLst>
                    <a:ext uri="{9D8B030D-6E8A-4147-A177-3AD203B41FA5}">
                      <a16:colId xmlns:a16="http://schemas.microsoft.com/office/drawing/2014/main" val="216938113"/>
                    </a:ext>
                  </a:extLst>
                </a:gridCol>
                <a:gridCol w="2119633">
                  <a:extLst>
                    <a:ext uri="{9D8B030D-6E8A-4147-A177-3AD203B41FA5}">
                      <a16:colId xmlns:a16="http://schemas.microsoft.com/office/drawing/2014/main" val="738146239"/>
                    </a:ext>
                  </a:extLst>
                </a:gridCol>
              </a:tblGrid>
              <a:tr h="241744">
                <a:tc>
                  <a:txBody>
                    <a:bodyPr/>
                    <a:lstStyle/>
                    <a:p>
                      <a:r>
                        <a:rPr lang="en-GB" sz="1500" dirty="0"/>
                        <a:t>Engineer Category</a:t>
                      </a:r>
                      <a:endParaRPr lang="en-US" sz="1500" dirty="0"/>
                    </a:p>
                  </a:txBody>
                  <a:tcPr/>
                </a:tc>
                <a:tc>
                  <a:txBody>
                    <a:bodyPr/>
                    <a:lstStyle/>
                    <a:p>
                      <a:pPr algn="ctr"/>
                      <a:r>
                        <a:rPr lang="en-GB" sz="1500" dirty="0"/>
                        <a:t>Total</a:t>
                      </a:r>
                      <a:endParaRPr lang="en-US" sz="1500" dirty="0"/>
                    </a:p>
                  </a:txBody>
                  <a:tcPr/>
                </a:tc>
                <a:extLst>
                  <a:ext uri="{0D108BD9-81ED-4DB2-BD59-A6C34878D82A}">
                    <a16:rowId xmlns:a16="http://schemas.microsoft.com/office/drawing/2014/main" val="1538060678"/>
                  </a:ext>
                </a:extLst>
              </a:tr>
              <a:tr h="241744">
                <a:tc>
                  <a:txBody>
                    <a:bodyPr/>
                    <a:lstStyle/>
                    <a:p>
                      <a:r>
                        <a:rPr lang="en-GB" sz="1500" dirty="0"/>
                        <a:t>Data Engineer</a:t>
                      </a:r>
                      <a:endParaRPr lang="en-US" sz="1500" dirty="0"/>
                    </a:p>
                  </a:txBody>
                  <a:tcPr/>
                </a:tc>
                <a:tc>
                  <a:txBody>
                    <a:bodyPr/>
                    <a:lstStyle/>
                    <a:p>
                      <a:pPr algn="ctr"/>
                      <a:r>
                        <a:rPr lang="en-GB" sz="1500" dirty="0"/>
                        <a:t>9</a:t>
                      </a:r>
                      <a:endParaRPr lang="en-US" sz="1500" dirty="0"/>
                    </a:p>
                  </a:txBody>
                  <a:tcPr/>
                </a:tc>
                <a:extLst>
                  <a:ext uri="{0D108BD9-81ED-4DB2-BD59-A6C34878D82A}">
                    <a16:rowId xmlns:a16="http://schemas.microsoft.com/office/drawing/2014/main" val="2683806761"/>
                  </a:ext>
                </a:extLst>
              </a:tr>
              <a:tr h="241744">
                <a:tc>
                  <a:txBody>
                    <a:bodyPr/>
                    <a:lstStyle/>
                    <a:p>
                      <a:r>
                        <a:rPr lang="en-GB" sz="1500" dirty="0"/>
                        <a:t>Java Engineer</a:t>
                      </a:r>
                      <a:endParaRPr lang="en-US" sz="1500" dirty="0"/>
                    </a:p>
                  </a:txBody>
                  <a:tcPr/>
                </a:tc>
                <a:tc>
                  <a:txBody>
                    <a:bodyPr/>
                    <a:lstStyle/>
                    <a:p>
                      <a:pPr algn="ctr"/>
                      <a:r>
                        <a:rPr lang="en-GB" sz="1500" dirty="0"/>
                        <a:t>15</a:t>
                      </a:r>
                      <a:endParaRPr lang="en-US" sz="1500" dirty="0"/>
                    </a:p>
                  </a:txBody>
                  <a:tcPr/>
                </a:tc>
                <a:extLst>
                  <a:ext uri="{0D108BD9-81ED-4DB2-BD59-A6C34878D82A}">
                    <a16:rowId xmlns:a16="http://schemas.microsoft.com/office/drawing/2014/main" val="2458176802"/>
                  </a:ext>
                </a:extLst>
              </a:tr>
              <a:tr h="241744">
                <a:tc>
                  <a:txBody>
                    <a:bodyPr/>
                    <a:lstStyle/>
                    <a:p>
                      <a:r>
                        <a:rPr lang="en-GB" sz="1500" dirty="0"/>
                        <a:t>UI Engineer</a:t>
                      </a:r>
                      <a:endParaRPr lang="en-US" sz="1500" dirty="0"/>
                    </a:p>
                  </a:txBody>
                  <a:tcPr/>
                </a:tc>
                <a:tc>
                  <a:txBody>
                    <a:bodyPr/>
                    <a:lstStyle/>
                    <a:p>
                      <a:pPr algn="ctr"/>
                      <a:r>
                        <a:rPr lang="en-GB" sz="1500" dirty="0"/>
                        <a:t>7</a:t>
                      </a:r>
                      <a:endParaRPr lang="en-US" sz="1500" dirty="0"/>
                    </a:p>
                  </a:txBody>
                  <a:tcPr/>
                </a:tc>
                <a:extLst>
                  <a:ext uri="{0D108BD9-81ED-4DB2-BD59-A6C34878D82A}">
                    <a16:rowId xmlns:a16="http://schemas.microsoft.com/office/drawing/2014/main" val="1780936233"/>
                  </a:ext>
                </a:extLst>
              </a:tr>
              <a:tr h="241744">
                <a:tc>
                  <a:txBody>
                    <a:bodyPr/>
                    <a:lstStyle/>
                    <a:p>
                      <a:r>
                        <a:rPr lang="en-GB" sz="1500" dirty="0"/>
                        <a:t>DevOps Engineer</a:t>
                      </a:r>
                      <a:endParaRPr lang="en-US" sz="1500" dirty="0"/>
                    </a:p>
                  </a:txBody>
                  <a:tcPr/>
                </a:tc>
                <a:tc>
                  <a:txBody>
                    <a:bodyPr/>
                    <a:lstStyle/>
                    <a:p>
                      <a:pPr algn="ctr"/>
                      <a:r>
                        <a:rPr lang="en-GB" sz="1500" dirty="0"/>
                        <a:t>4</a:t>
                      </a:r>
                      <a:endParaRPr lang="en-US" sz="1500" dirty="0"/>
                    </a:p>
                  </a:txBody>
                  <a:tcPr/>
                </a:tc>
                <a:extLst>
                  <a:ext uri="{0D108BD9-81ED-4DB2-BD59-A6C34878D82A}">
                    <a16:rowId xmlns:a16="http://schemas.microsoft.com/office/drawing/2014/main" val="390931071"/>
                  </a:ext>
                </a:extLst>
              </a:tr>
              <a:tr h="241744">
                <a:tc>
                  <a:txBody>
                    <a:bodyPr/>
                    <a:lstStyle/>
                    <a:p>
                      <a:r>
                        <a:rPr lang="en-GB" sz="1500" dirty="0"/>
                        <a:t>Automation Tester</a:t>
                      </a:r>
                      <a:endParaRPr lang="en-US" sz="1500" dirty="0"/>
                    </a:p>
                  </a:txBody>
                  <a:tcPr/>
                </a:tc>
                <a:tc>
                  <a:txBody>
                    <a:bodyPr/>
                    <a:lstStyle/>
                    <a:p>
                      <a:pPr algn="ctr"/>
                      <a:r>
                        <a:rPr lang="en-GB" sz="1500" dirty="0"/>
                        <a:t>5</a:t>
                      </a:r>
                      <a:endParaRPr lang="en-US" sz="1500" dirty="0"/>
                    </a:p>
                  </a:txBody>
                  <a:tcPr/>
                </a:tc>
                <a:extLst>
                  <a:ext uri="{0D108BD9-81ED-4DB2-BD59-A6C34878D82A}">
                    <a16:rowId xmlns:a16="http://schemas.microsoft.com/office/drawing/2014/main" val="2875152755"/>
                  </a:ext>
                </a:extLst>
              </a:tr>
              <a:tr h="241744">
                <a:tc>
                  <a:txBody>
                    <a:bodyPr/>
                    <a:lstStyle/>
                    <a:p>
                      <a:r>
                        <a:rPr lang="en-GB" sz="1500" dirty="0"/>
                        <a:t>Total</a:t>
                      </a:r>
                      <a:endParaRPr lang="en-US" sz="1500" dirty="0"/>
                    </a:p>
                  </a:txBody>
                  <a:tcPr>
                    <a:solidFill>
                      <a:srgbClr val="FFC000"/>
                    </a:solidFill>
                  </a:tcPr>
                </a:tc>
                <a:tc>
                  <a:txBody>
                    <a:bodyPr/>
                    <a:lstStyle/>
                    <a:p>
                      <a:pPr algn="ctr"/>
                      <a:r>
                        <a:rPr lang="en-GB" sz="1500" dirty="0"/>
                        <a:t>40</a:t>
                      </a:r>
                      <a:endParaRPr lang="en-US" sz="1500" dirty="0"/>
                    </a:p>
                  </a:txBody>
                  <a:tcPr>
                    <a:solidFill>
                      <a:srgbClr val="FFC000"/>
                    </a:solidFill>
                  </a:tcPr>
                </a:tc>
                <a:extLst>
                  <a:ext uri="{0D108BD9-81ED-4DB2-BD59-A6C34878D82A}">
                    <a16:rowId xmlns:a16="http://schemas.microsoft.com/office/drawing/2014/main" val="1550044115"/>
                  </a:ext>
                </a:extLst>
              </a:tr>
            </a:tbl>
          </a:graphicData>
        </a:graphic>
      </p:graphicFrame>
    </p:spTree>
    <p:extLst>
      <p:ext uri="{BB962C8B-B14F-4D97-AF65-F5344CB8AC3E}">
        <p14:creationId xmlns:p14="http://schemas.microsoft.com/office/powerpoint/2010/main" val="66186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Straight Connector 53">
            <a:extLst>
              <a:ext uri="{FF2B5EF4-FFF2-40B4-BE49-F238E27FC236}">
                <a16:creationId xmlns:a16="http://schemas.microsoft.com/office/drawing/2014/main" id="{2E2CBD53-FBA3-4790-8A27-3C0460B5AF6F}"/>
              </a:ext>
            </a:extLst>
          </p:cNvPr>
          <p:cNvCxnSpPr>
            <a:cxnSpLocks/>
          </p:cNvCxnSpPr>
          <p:nvPr/>
        </p:nvCxnSpPr>
        <p:spPr>
          <a:xfrm flipH="1">
            <a:off x="1772269" y="1909013"/>
            <a:ext cx="10888" cy="3244186"/>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2564FEE-F978-41FF-BB6A-2FFC19D78576}"/>
              </a:ext>
            </a:extLst>
          </p:cNvPr>
          <p:cNvCxnSpPr>
            <a:cxnSpLocks/>
          </p:cNvCxnSpPr>
          <p:nvPr/>
        </p:nvCxnSpPr>
        <p:spPr>
          <a:xfrm>
            <a:off x="10499373" y="1860833"/>
            <a:ext cx="29686" cy="3292366"/>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F4783C4-4423-42BD-88EA-F0DF07E1A030}"/>
              </a:ext>
            </a:extLst>
          </p:cNvPr>
          <p:cNvCxnSpPr>
            <a:cxnSpLocks/>
          </p:cNvCxnSpPr>
          <p:nvPr/>
        </p:nvCxnSpPr>
        <p:spPr>
          <a:xfrm>
            <a:off x="9763972" y="1901771"/>
            <a:ext cx="386" cy="3258161"/>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E9053CA-1901-4F3D-825B-85C056ABC5F3}"/>
              </a:ext>
            </a:extLst>
          </p:cNvPr>
          <p:cNvCxnSpPr>
            <a:cxnSpLocks/>
          </p:cNvCxnSpPr>
          <p:nvPr/>
        </p:nvCxnSpPr>
        <p:spPr>
          <a:xfrm>
            <a:off x="2554686" y="1895038"/>
            <a:ext cx="3205" cy="3258161"/>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D6A14A0-69AC-4C1D-96E6-1893827E4BE4}"/>
              </a:ext>
            </a:extLst>
          </p:cNvPr>
          <p:cNvCxnSpPr>
            <a:cxnSpLocks/>
          </p:cNvCxnSpPr>
          <p:nvPr/>
        </p:nvCxnSpPr>
        <p:spPr>
          <a:xfrm>
            <a:off x="3264161" y="1872455"/>
            <a:ext cx="3205" cy="3258161"/>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2EDA051-A2DE-41E0-B30F-27F60FECF7EC}"/>
              </a:ext>
            </a:extLst>
          </p:cNvPr>
          <p:cNvCxnSpPr>
            <a:cxnSpLocks/>
          </p:cNvCxnSpPr>
          <p:nvPr/>
        </p:nvCxnSpPr>
        <p:spPr>
          <a:xfrm>
            <a:off x="3998289" y="1877477"/>
            <a:ext cx="3205" cy="3258161"/>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3DE16C2-1504-4C2E-88F1-6405E054B4E6}"/>
              </a:ext>
            </a:extLst>
          </p:cNvPr>
          <p:cNvCxnSpPr>
            <a:cxnSpLocks/>
          </p:cNvCxnSpPr>
          <p:nvPr/>
        </p:nvCxnSpPr>
        <p:spPr>
          <a:xfrm>
            <a:off x="4711185" y="1872455"/>
            <a:ext cx="3205" cy="3258161"/>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8496598-BC65-40B1-AE19-2949609A086D}"/>
              </a:ext>
            </a:extLst>
          </p:cNvPr>
          <p:cNvCxnSpPr>
            <a:cxnSpLocks/>
          </p:cNvCxnSpPr>
          <p:nvPr/>
        </p:nvCxnSpPr>
        <p:spPr>
          <a:xfrm>
            <a:off x="5422478" y="1888485"/>
            <a:ext cx="3205" cy="3258161"/>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C1253C4-8719-4DEF-9C97-31B3B7BC4A38}"/>
              </a:ext>
            </a:extLst>
          </p:cNvPr>
          <p:cNvCxnSpPr>
            <a:cxnSpLocks/>
          </p:cNvCxnSpPr>
          <p:nvPr/>
        </p:nvCxnSpPr>
        <p:spPr>
          <a:xfrm>
            <a:off x="6152579" y="1886188"/>
            <a:ext cx="3205" cy="3258161"/>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CFD6D5E-3A0A-434A-BE4C-9E1B1F116E5E}"/>
              </a:ext>
            </a:extLst>
          </p:cNvPr>
          <p:cNvCxnSpPr>
            <a:cxnSpLocks/>
          </p:cNvCxnSpPr>
          <p:nvPr/>
        </p:nvCxnSpPr>
        <p:spPr>
          <a:xfrm>
            <a:off x="8330751" y="1892557"/>
            <a:ext cx="3205" cy="3258161"/>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7C13D8A9-7B8A-41F7-8DD6-D584BADEF887}"/>
              </a:ext>
            </a:extLst>
          </p:cNvPr>
          <p:cNvCxnSpPr>
            <a:cxnSpLocks/>
          </p:cNvCxnSpPr>
          <p:nvPr/>
        </p:nvCxnSpPr>
        <p:spPr>
          <a:xfrm>
            <a:off x="9039760" y="1879607"/>
            <a:ext cx="3205" cy="3258161"/>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5AB90EB-11FB-467A-84C4-1C7A9C91FCD2}"/>
              </a:ext>
            </a:extLst>
          </p:cNvPr>
          <p:cNvCxnSpPr>
            <a:cxnSpLocks/>
          </p:cNvCxnSpPr>
          <p:nvPr/>
        </p:nvCxnSpPr>
        <p:spPr>
          <a:xfrm>
            <a:off x="6892855" y="1886160"/>
            <a:ext cx="3205" cy="3258161"/>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0613A58-8648-4600-8AC7-EDDD164815D8}"/>
              </a:ext>
            </a:extLst>
          </p:cNvPr>
          <p:cNvCxnSpPr>
            <a:cxnSpLocks/>
          </p:cNvCxnSpPr>
          <p:nvPr/>
        </p:nvCxnSpPr>
        <p:spPr>
          <a:xfrm>
            <a:off x="7637343" y="1886160"/>
            <a:ext cx="386" cy="3258161"/>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65" name="Arrow: Right 64">
            <a:extLst>
              <a:ext uri="{FF2B5EF4-FFF2-40B4-BE49-F238E27FC236}">
                <a16:creationId xmlns:a16="http://schemas.microsoft.com/office/drawing/2014/main" id="{0A36EA4A-2396-4B95-9B2B-B3218C947CEE}"/>
              </a:ext>
            </a:extLst>
          </p:cNvPr>
          <p:cNvSpPr/>
          <p:nvPr/>
        </p:nvSpPr>
        <p:spPr>
          <a:xfrm>
            <a:off x="174928" y="906449"/>
            <a:ext cx="11972622" cy="66662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p>
        </p:txBody>
      </p:sp>
      <p:sp>
        <p:nvSpPr>
          <p:cNvPr id="67" name="Rectangle: Rounded Corners 66">
            <a:extLst>
              <a:ext uri="{FF2B5EF4-FFF2-40B4-BE49-F238E27FC236}">
                <a16:creationId xmlns:a16="http://schemas.microsoft.com/office/drawing/2014/main" id="{3E557ECB-5DB9-4C4D-B2BA-FDE0E785E663}"/>
              </a:ext>
            </a:extLst>
          </p:cNvPr>
          <p:cNvSpPr/>
          <p:nvPr/>
        </p:nvSpPr>
        <p:spPr>
          <a:xfrm>
            <a:off x="1836578" y="1949061"/>
            <a:ext cx="8604779" cy="543955"/>
          </a:xfrm>
          <a:prstGeom prst="roundRect">
            <a:avLst/>
          </a:prstGeom>
          <a:solidFill>
            <a:schemeClr val="bg2">
              <a:lumMod val="9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Program Delivery</a:t>
            </a:r>
          </a:p>
        </p:txBody>
      </p:sp>
      <p:sp>
        <p:nvSpPr>
          <p:cNvPr id="36" name="Rectangle 35">
            <a:extLst>
              <a:ext uri="{FF2B5EF4-FFF2-40B4-BE49-F238E27FC236}">
                <a16:creationId xmlns:a16="http://schemas.microsoft.com/office/drawing/2014/main" id="{B6CE59B5-7C4A-4133-A4AA-DDC64CB16E9B}"/>
              </a:ext>
            </a:extLst>
          </p:cNvPr>
          <p:cNvSpPr/>
          <p:nvPr/>
        </p:nvSpPr>
        <p:spPr>
          <a:xfrm>
            <a:off x="174927" y="1431482"/>
            <a:ext cx="1626375" cy="276999"/>
          </a:xfrm>
          <a:prstGeom prst="rect">
            <a:avLst/>
          </a:prstGeom>
          <a:solidFill>
            <a:schemeClr val="accent1">
              <a:lumMod val="50000"/>
            </a:schemeClr>
          </a:solidFill>
        </p:spPr>
        <p:txBody>
          <a:bodyPr wrap="square" anchor="ctr">
            <a:spAutoFit/>
          </a:bodyPr>
          <a:lstStyle/>
          <a:p>
            <a:pPr algn="ctr"/>
            <a:r>
              <a:rPr lang="en-US" sz="1200" b="1" dirty="0">
                <a:solidFill>
                  <a:schemeClr val="bg1"/>
                </a:solidFill>
                <a:latin typeface="Ubuntu" panose="020B0504030602030204" pitchFamily="34" charset="0"/>
              </a:rPr>
              <a:t>Preparedness</a:t>
            </a:r>
          </a:p>
        </p:txBody>
      </p:sp>
      <p:sp>
        <p:nvSpPr>
          <p:cNvPr id="39" name="Rectangle 38">
            <a:extLst>
              <a:ext uri="{FF2B5EF4-FFF2-40B4-BE49-F238E27FC236}">
                <a16:creationId xmlns:a16="http://schemas.microsoft.com/office/drawing/2014/main" id="{A538EBE0-2BE6-4C14-9430-861020120501}"/>
              </a:ext>
            </a:extLst>
          </p:cNvPr>
          <p:cNvSpPr/>
          <p:nvPr/>
        </p:nvSpPr>
        <p:spPr>
          <a:xfrm>
            <a:off x="10476578" y="1427802"/>
            <a:ext cx="1303766" cy="276999"/>
          </a:xfrm>
          <a:prstGeom prst="rect">
            <a:avLst/>
          </a:prstGeom>
          <a:solidFill>
            <a:schemeClr val="accent1">
              <a:lumMod val="50000"/>
            </a:schemeClr>
          </a:solidFill>
        </p:spPr>
        <p:txBody>
          <a:bodyPr wrap="square" anchor="ctr">
            <a:spAutoFit/>
          </a:bodyPr>
          <a:lstStyle/>
          <a:p>
            <a:pPr algn="ctr"/>
            <a:r>
              <a:rPr lang="en-US" sz="1200" b="1" dirty="0">
                <a:solidFill>
                  <a:schemeClr val="bg1"/>
                </a:solidFill>
                <a:latin typeface="Ubuntu" panose="020B0504030602030204" pitchFamily="34" charset="0"/>
              </a:rPr>
              <a:t>End of SOW</a:t>
            </a:r>
          </a:p>
        </p:txBody>
      </p:sp>
      <p:graphicFrame>
        <p:nvGraphicFramePr>
          <p:cNvPr id="11" name="Table 11">
            <a:extLst>
              <a:ext uri="{FF2B5EF4-FFF2-40B4-BE49-F238E27FC236}">
                <a16:creationId xmlns:a16="http://schemas.microsoft.com/office/drawing/2014/main" id="{AF6D0EA3-C550-4E23-8D74-BECE759BA2A3}"/>
              </a:ext>
            </a:extLst>
          </p:cNvPr>
          <p:cNvGraphicFramePr>
            <a:graphicFrameLocks noGrp="1"/>
          </p:cNvGraphicFramePr>
          <p:nvPr/>
        </p:nvGraphicFramePr>
        <p:xfrm>
          <a:off x="1832739" y="1425922"/>
          <a:ext cx="8640000" cy="299804"/>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val="2197682488"/>
                    </a:ext>
                  </a:extLst>
                </a:gridCol>
                <a:gridCol w="720000">
                  <a:extLst>
                    <a:ext uri="{9D8B030D-6E8A-4147-A177-3AD203B41FA5}">
                      <a16:colId xmlns:a16="http://schemas.microsoft.com/office/drawing/2014/main" val="3109100870"/>
                    </a:ext>
                  </a:extLst>
                </a:gridCol>
                <a:gridCol w="720000">
                  <a:extLst>
                    <a:ext uri="{9D8B030D-6E8A-4147-A177-3AD203B41FA5}">
                      <a16:colId xmlns:a16="http://schemas.microsoft.com/office/drawing/2014/main" val="1939781778"/>
                    </a:ext>
                  </a:extLst>
                </a:gridCol>
                <a:gridCol w="720000">
                  <a:extLst>
                    <a:ext uri="{9D8B030D-6E8A-4147-A177-3AD203B41FA5}">
                      <a16:colId xmlns:a16="http://schemas.microsoft.com/office/drawing/2014/main" val="429222647"/>
                    </a:ext>
                  </a:extLst>
                </a:gridCol>
                <a:gridCol w="720000">
                  <a:extLst>
                    <a:ext uri="{9D8B030D-6E8A-4147-A177-3AD203B41FA5}">
                      <a16:colId xmlns:a16="http://schemas.microsoft.com/office/drawing/2014/main" val="877090511"/>
                    </a:ext>
                  </a:extLst>
                </a:gridCol>
                <a:gridCol w="720000">
                  <a:extLst>
                    <a:ext uri="{9D8B030D-6E8A-4147-A177-3AD203B41FA5}">
                      <a16:colId xmlns:a16="http://schemas.microsoft.com/office/drawing/2014/main" val="1445008120"/>
                    </a:ext>
                  </a:extLst>
                </a:gridCol>
                <a:gridCol w="720000">
                  <a:extLst>
                    <a:ext uri="{9D8B030D-6E8A-4147-A177-3AD203B41FA5}">
                      <a16:colId xmlns:a16="http://schemas.microsoft.com/office/drawing/2014/main" val="989268035"/>
                    </a:ext>
                  </a:extLst>
                </a:gridCol>
                <a:gridCol w="720000">
                  <a:extLst>
                    <a:ext uri="{9D8B030D-6E8A-4147-A177-3AD203B41FA5}">
                      <a16:colId xmlns:a16="http://schemas.microsoft.com/office/drawing/2014/main" val="3741680429"/>
                    </a:ext>
                  </a:extLst>
                </a:gridCol>
                <a:gridCol w="720000">
                  <a:extLst>
                    <a:ext uri="{9D8B030D-6E8A-4147-A177-3AD203B41FA5}">
                      <a16:colId xmlns:a16="http://schemas.microsoft.com/office/drawing/2014/main" val="2497607705"/>
                    </a:ext>
                  </a:extLst>
                </a:gridCol>
                <a:gridCol w="720000">
                  <a:extLst>
                    <a:ext uri="{9D8B030D-6E8A-4147-A177-3AD203B41FA5}">
                      <a16:colId xmlns:a16="http://schemas.microsoft.com/office/drawing/2014/main" val="1240105706"/>
                    </a:ext>
                  </a:extLst>
                </a:gridCol>
                <a:gridCol w="720000">
                  <a:extLst>
                    <a:ext uri="{9D8B030D-6E8A-4147-A177-3AD203B41FA5}">
                      <a16:colId xmlns:a16="http://schemas.microsoft.com/office/drawing/2014/main" val="4294438140"/>
                    </a:ext>
                  </a:extLst>
                </a:gridCol>
                <a:gridCol w="720000">
                  <a:extLst>
                    <a:ext uri="{9D8B030D-6E8A-4147-A177-3AD203B41FA5}">
                      <a16:colId xmlns:a16="http://schemas.microsoft.com/office/drawing/2014/main" val="3488562094"/>
                    </a:ext>
                  </a:extLst>
                </a:gridCol>
              </a:tblGrid>
              <a:tr h="299804">
                <a:tc>
                  <a:txBody>
                    <a:bodyPr/>
                    <a:lstStyle/>
                    <a:p>
                      <a:pPr algn="ctr"/>
                      <a:r>
                        <a:rPr lang="en-IN" sz="1200" dirty="0"/>
                        <a:t>M1</a:t>
                      </a:r>
                    </a:p>
                  </a:txBody>
                  <a:tcPr/>
                </a:tc>
                <a:tc>
                  <a:txBody>
                    <a:bodyPr/>
                    <a:lstStyle/>
                    <a:p>
                      <a:pPr algn="ctr"/>
                      <a:r>
                        <a:rPr lang="en-IN" sz="1200" dirty="0"/>
                        <a:t>M2</a:t>
                      </a:r>
                    </a:p>
                  </a:txBody>
                  <a:tcPr/>
                </a:tc>
                <a:tc>
                  <a:txBody>
                    <a:bodyPr/>
                    <a:lstStyle/>
                    <a:p>
                      <a:pPr algn="ctr"/>
                      <a:r>
                        <a:rPr lang="en-IN" sz="1200" dirty="0"/>
                        <a:t>M3</a:t>
                      </a:r>
                    </a:p>
                  </a:txBody>
                  <a:tcPr/>
                </a:tc>
                <a:tc>
                  <a:txBody>
                    <a:bodyPr/>
                    <a:lstStyle/>
                    <a:p>
                      <a:pPr algn="ctr"/>
                      <a:r>
                        <a:rPr lang="en-IN" sz="1200" dirty="0"/>
                        <a:t>M4</a:t>
                      </a:r>
                    </a:p>
                  </a:txBody>
                  <a:tcPr/>
                </a:tc>
                <a:tc>
                  <a:txBody>
                    <a:bodyPr/>
                    <a:lstStyle/>
                    <a:p>
                      <a:pPr algn="ctr"/>
                      <a:r>
                        <a:rPr lang="en-IN" sz="1200" dirty="0"/>
                        <a:t>M5</a:t>
                      </a:r>
                    </a:p>
                  </a:txBody>
                  <a:tcPr/>
                </a:tc>
                <a:tc>
                  <a:txBody>
                    <a:bodyPr/>
                    <a:lstStyle/>
                    <a:p>
                      <a:pPr algn="ctr"/>
                      <a:r>
                        <a:rPr lang="en-IN" sz="1200" dirty="0"/>
                        <a:t>M6</a:t>
                      </a:r>
                    </a:p>
                  </a:txBody>
                  <a:tcPr/>
                </a:tc>
                <a:tc>
                  <a:txBody>
                    <a:bodyPr/>
                    <a:lstStyle/>
                    <a:p>
                      <a:pPr algn="ctr"/>
                      <a:r>
                        <a:rPr lang="en-IN" sz="1200" dirty="0"/>
                        <a:t>M7</a:t>
                      </a:r>
                    </a:p>
                  </a:txBody>
                  <a:tcPr/>
                </a:tc>
                <a:tc>
                  <a:txBody>
                    <a:bodyPr/>
                    <a:lstStyle/>
                    <a:p>
                      <a:pPr algn="ctr"/>
                      <a:r>
                        <a:rPr lang="en-IN" sz="1200" dirty="0"/>
                        <a:t>M8</a:t>
                      </a:r>
                    </a:p>
                  </a:txBody>
                  <a:tcPr/>
                </a:tc>
                <a:tc>
                  <a:txBody>
                    <a:bodyPr/>
                    <a:lstStyle/>
                    <a:p>
                      <a:pPr algn="ctr"/>
                      <a:r>
                        <a:rPr lang="en-IN" sz="1200" dirty="0"/>
                        <a:t>M9</a:t>
                      </a:r>
                    </a:p>
                  </a:txBody>
                  <a:tcPr/>
                </a:tc>
                <a:tc>
                  <a:txBody>
                    <a:bodyPr/>
                    <a:lstStyle/>
                    <a:p>
                      <a:pPr algn="ctr"/>
                      <a:r>
                        <a:rPr lang="en-IN" sz="1200" dirty="0"/>
                        <a:t>M10</a:t>
                      </a:r>
                    </a:p>
                  </a:txBody>
                  <a:tcPr/>
                </a:tc>
                <a:tc>
                  <a:txBody>
                    <a:bodyPr/>
                    <a:lstStyle/>
                    <a:p>
                      <a:pPr algn="ctr"/>
                      <a:r>
                        <a:rPr lang="en-IN" sz="1200" dirty="0"/>
                        <a:t>M11</a:t>
                      </a:r>
                    </a:p>
                  </a:txBody>
                  <a:tcPr/>
                </a:tc>
                <a:tc>
                  <a:txBody>
                    <a:bodyPr/>
                    <a:lstStyle/>
                    <a:p>
                      <a:pPr algn="ctr"/>
                      <a:r>
                        <a:rPr lang="en-IN" sz="1200" dirty="0"/>
                        <a:t>M12</a:t>
                      </a:r>
                    </a:p>
                  </a:txBody>
                  <a:tcPr/>
                </a:tc>
                <a:extLst>
                  <a:ext uri="{0D108BD9-81ED-4DB2-BD59-A6C34878D82A}">
                    <a16:rowId xmlns:a16="http://schemas.microsoft.com/office/drawing/2014/main" val="4175237177"/>
                  </a:ext>
                </a:extLst>
              </a:tr>
            </a:tbl>
          </a:graphicData>
        </a:graphic>
      </p:graphicFrame>
      <p:cxnSp>
        <p:nvCxnSpPr>
          <p:cNvPr id="50" name="Straight Connector 49">
            <a:extLst>
              <a:ext uri="{FF2B5EF4-FFF2-40B4-BE49-F238E27FC236}">
                <a16:creationId xmlns:a16="http://schemas.microsoft.com/office/drawing/2014/main" id="{3708A9C8-8E43-4FA3-9E0D-4DA56A6E3F68}"/>
              </a:ext>
            </a:extLst>
          </p:cNvPr>
          <p:cNvCxnSpPr>
            <a:cxnSpLocks/>
          </p:cNvCxnSpPr>
          <p:nvPr/>
        </p:nvCxnSpPr>
        <p:spPr>
          <a:xfrm>
            <a:off x="174927" y="1845572"/>
            <a:ext cx="11605417" cy="0"/>
          </a:xfrm>
          <a:prstGeom prst="line">
            <a:avLst/>
          </a:prstGeom>
          <a:ln w="317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55" name="Isosceles Triangle 9">
            <a:extLst>
              <a:ext uri="{FF2B5EF4-FFF2-40B4-BE49-F238E27FC236}">
                <a16:creationId xmlns:a16="http://schemas.microsoft.com/office/drawing/2014/main" id="{7A33F138-DD5B-4D7B-B01A-6CAF63164F5A}"/>
              </a:ext>
            </a:extLst>
          </p:cNvPr>
          <p:cNvSpPr/>
          <p:nvPr/>
        </p:nvSpPr>
        <p:spPr>
          <a:xfrm rot="10800000">
            <a:off x="1727593" y="1704801"/>
            <a:ext cx="132883" cy="15603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panose="020B0504030602030204" pitchFamily="34" charset="0"/>
            </a:endParaRPr>
          </a:p>
        </p:txBody>
      </p:sp>
      <p:sp>
        <p:nvSpPr>
          <p:cNvPr id="73" name="Rectangle: Rounded Corners 72">
            <a:extLst>
              <a:ext uri="{FF2B5EF4-FFF2-40B4-BE49-F238E27FC236}">
                <a16:creationId xmlns:a16="http://schemas.microsoft.com/office/drawing/2014/main" id="{AC93183B-DFE7-48AE-8003-F51B232852F7}"/>
              </a:ext>
            </a:extLst>
          </p:cNvPr>
          <p:cNvSpPr/>
          <p:nvPr/>
        </p:nvSpPr>
        <p:spPr>
          <a:xfrm>
            <a:off x="126717" y="1990813"/>
            <a:ext cx="1600200" cy="533400"/>
          </a:xfrm>
          <a:prstGeom prst="roundRect">
            <a:avLst/>
          </a:prstGeom>
          <a:solidFill>
            <a:schemeClr val="bg2">
              <a:lumMod val="9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b="1" dirty="0">
              <a:solidFill>
                <a:schemeClr val="tx1"/>
              </a:solidFill>
            </a:endParaRPr>
          </a:p>
          <a:p>
            <a:pPr algn="ctr"/>
            <a:r>
              <a:rPr lang="en-IN" sz="900" dirty="0">
                <a:solidFill>
                  <a:schemeClr val="tx1"/>
                </a:solidFill>
              </a:rPr>
              <a:t>Collect UBS guidance (Compensation) for hiring</a:t>
            </a:r>
          </a:p>
          <a:p>
            <a:pPr algn="ctr"/>
            <a:endParaRPr lang="en-IN" sz="900" dirty="0">
              <a:solidFill>
                <a:schemeClr val="tx1"/>
              </a:solidFill>
            </a:endParaRPr>
          </a:p>
        </p:txBody>
      </p:sp>
      <p:sp>
        <p:nvSpPr>
          <p:cNvPr id="74" name="Rectangle: Rounded Corners 73">
            <a:extLst>
              <a:ext uri="{FF2B5EF4-FFF2-40B4-BE49-F238E27FC236}">
                <a16:creationId xmlns:a16="http://schemas.microsoft.com/office/drawing/2014/main" id="{EFA07B9A-3754-4346-AC85-AC19075F45C1}"/>
              </a:ext>
            </a:extLst>
          </p:cNvPr>
          <p:cNvSpPr/>
          <p:nvPr/>
        </p:nvSpPr>
        <p:spPr>
          <a:xfrm>
            <a:off x="112694" y="2675256"/>
            <a:ext cx="1600200" cy="533400"/>
          </a:xfrm>
          <a:prstGeom prst="roundRect">
            <a:avLst/>
          </a:prstGeom>
          <a:solidFill>
            <a:schemeClr val="bg2">
              <a:lumMod val="9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Profile Screening</a:t>
            </a:r>
          </a:p>
          <a:p>
            <a:pPr algn="ctr"/>
            <a:r>
              <a:rPr lang="en-IN" sz="900" dirty="0">
                <a:solidFill>
                  <a:schemeClr val="tx1"/>
                </a:solidFill>
              </a:rPr>
              <a:t>Screening &amp; shortlisting of profile based on UBS guidance</a:t>
            </a:r>
          </a:p>
        </p:txBody>
      </p:sp>
      <p:sp>
        <p:nvSpPr>
          <p:cNvPr id="75" name="Rectangle: Rounded Corners 74">
            <a:extLst>
              <a:ext uri="{FF2B5EF4-FFF2-40B4-BE49-F238E27FC236}">
                <a16:creationId xmlns:a16="http://schemas.microsoft.com/office/drawing/2014/main" id="{5EDB6E98-57B5-45A5-937D-EA0E8106354A}"/>
              </a:ext>
            </a:extLst>
          </p:cNvPr>
          <p:cNvSpPr/>
          <p:nvPr/>
        </p:nvSpPr>
        <p:spPr>
          <a:xfrm>
            <a:off x="112694" y="3345515"/>
            <a:ext cx="1600200" cy="541014"/>
          </a:xfrm>
          <a:prstGeom prst="roundRect">
            <a:avLst/>
          </a:prstGeom>
          <a:solidFill>
            <a:schemeClr val="bg2">
              <a:lumMod val="9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Proceed for Assessment</a:t>
            </a:r>
          </a:p>
          <a:p>
            <a:pPr algn="ctr"/>
            <a:r>
              <a:rPr lang="en-IN" sz="900" dirty="0">
                <a:solidFill>
                  <a:schemeClr val="tx1"/>
                </a:solidFill>
              </a:rPr>
              <a:t>Interview &amp; evaluate candidate</a:t>
            </a:r>
          </a:p>
        </p:txBody>
      </p:sp>
      <p:sp>
        <p:nvSpPr>
          <p:cNvPr id="76" name="Rectangle: Rounded Corners 75">
            <a:extLst>
              <a:ext uri="{FF2B5EF4-FFF2-40B4-BE49-F238E27FC236}">
                <a16:creationId xmlns:a16="http://schemas.microsoft.com/office/drawing/2014/main" id="{8BF9E6BC-A6A2-4E7F-AA7D-6C33E3668A55}"/>
              </a:ext>
            </a:extLst>
          </p:cNvPr>
          <p:cNvSpPr/>
          <p:nvPr/>
        </p:nvSpPr>
        <p:spPr>
          <a:xfrm>
            <a:off x="123430" y="4023388"/>
            <a:ext cx="1600200" cy="464654"/>
          </a:xfrm>
          <a:prstGeom prst="roundRect">
            <a:avLst/>
          </a:prstGeom>
          <a:solidFill>
            <a:schemeClr val="bg2">
              <a:lumMod val="9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Initiate Onboarding</a:t>
            </a:r>
            <a:endParaRPr lang="en-IN" sz="900" dirty="0">
              <a:solidFill>
                <a:schemeClr val="tx1"/>
              </a:solidFill>
            </a:endParaRPr>
          </a:p>
          <a:p>
            <a:pPr algn="ctr"/>
            <a:r>
              <a:rPr lang="en-IN" sz="900" dirty="0">
                <a:solidFill>
                  <a:schemeClr val="tx1"/>
                </a:solidFill>
              </a:rPr>
              <a:t>Initiate Onboarding and introduce to UBS</a:t>
            </a:r>
          </a:p>
        </p:txBody>
      </p:sp>
      <p:sp>
        <p:nvSpPr>
          <p:cNvPr id="77" name="Rectangle: Rounded Corners 76">
            <a:extLst>
              <a:ext uri="{FF2B5EF4-FFF2-40B4-BE49-F238E27FC236}">
                <a16:creationId xmlns:a16="http://schemas.microsoft.com/office/drawing/2014/main" id="{0C871EBB-59F4-444D-A4B8-43E57CC6C942}"/>
              </a:ext>
            </a:extLst>
          </p:cNvPr>
          <p:cNvSpPr/>
          <p:nvPr/>
        </p:nvSpPr>
        <p:spPr>
          <a:xfrm>
            <a:off x="10561347" y="1964990"/>
            <a:ext cx="1347181" cy="528025"/>
          </a:xfrm>
          <a:prstGeom prst="roundRect">
            <a:avLst/>
          </a:prstGeom>
          <a:solidFill>
            <a:schemeClr val="bg2">
              <a:lumMod val="9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Option To Hire (OTH) resources transition</a:t>
            </a:r>
          </a:p>
        </p:txBody>
      </p:sp>
      <p:sp>
        <p:nvSpPr>
          <p:cNvPr id="83" name="Flowchart: Decision 345">
            <a:extLst>
              <a:ext uri="{FF2B5EF4-FFF2-40B4-BE49-F238E27FC236}">
                <a16:creationId xmlns:a16="http://schemas.microsoft.com/office/drawing/2014/main" id="{C05A1D6B-C69F-49D7-8541-D471BB303F3F}"/>
              </a:ext>
            </a:extLst>
          </p:cNvPr>
          <p:cNvSpPr/>
          <p:nvPr/>
        </p:nvSpPr>
        <p:spPr>
          <a:xfrm>
            <a:off x="6735464" y="6266460"/>
            <a:ext cx="180804" cy="162261"/>
          </a:xfrm>
          <a:prstGeom prst="flowChartDecision">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panose="020B0504030602030204" pitchFamily="34" charset="0"/>
            </a:endParaRPr>
          </a:p>
        </p:txBody>
      </p:sp>
      <p:sp>
        <p:nvSpPr>
          <p:cNvPr id="84" name="Rectangle 83">
            <a:extLst>
              <a:ext uri="{FF2B5EF4-FFF2-40B4-BE49-F238E27FC236}">
                <a16:creationId xmlns:a16="http://schemas.microsoft.com/office/drawing/2014/main" id="{0758C29B-AA7F-4899-8E99-F8E8F244418F}"/>
              </a:ext>
            </a:extLst>
          </p:cNvPr>
          <p:cNvSpPr/>
          <p:nvPr/>
        </p:nvSpPr>
        <p:spPr>
          <a:xfrm>
            <a:off x="6916268" y="6216786"/>
            <a:ext cx="2781262" cy="261610"/>
          </a:xfrm>
          <a:prstGeom prst="rect">
            <a:avLst/>
          </a:prstGeom>
          <a:noFill/>
        </p:spPr>
        <p:txBody>
          <a:bodyPr wrap="square">
            <a:spAutoFit/>
          </a:bodyPr>
          <a:lstStyle/>
          <a:p>
            <a:r>
              <a:rPr lang="en-US" sz="1100" b="1" dirty="0">
                <a:solidFill>
                  <a:schemeClr val="accent1">
                    <a:lumMod val="60000"/>
                    <a:lumOff val="40000"/>
                  </a:schemeClr>
                </a:solidFill>
                <a:latin typeface="Ubuntu" panose="020B0504030602030204" pitchFamily="34" charset="0"/>
              </a:rPr>
              <a:t>Willingness check for  resources</a:t>
            </a:r>
          </a:p>
        </p:txBody>
      </p:sp>
      <p:cxnSp>
        <p:nvCxnSpPr>
          <p:cNvPr id="91" name="Straight Connector 90">
            <a:extLst>
              <a:ext uri="{FF2B5EF4-FFF2-40B4-BE49-F238E27FC236}">
                <a16:creationId xmlns:a16="http://schemas.microsoft.com/office/drawing/2014/main" id="{3FE279FC-86B2-450B-8495-7061799EB64F}"/>
              </a:ext>
            </a:extLst>
          </p:cNvPr>
          <p:cNvCxnSpPr>
            <a:cxnSpLocks/>
          </p:cNvCxnSpPr>
          <p:nvPr/>
        </p:nvCxnSpPr>
        <p:spPr>
          <a:xfrm>
            <a:off x="112694" y="5153199"/>
            <a:ext cx="11605417" cy="0"/>
          </a:xfrm>
          <a:prstGeom prst="line">
            <a:avLst/>
          </a:prstGeom>
          <a:ln w="317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93" name="Isosceles Triangle 9">
            <a:extLst>
              <a:ext uri="{FF2B5EF4-FFF2-40B4-BE49-F238E27FC236}">
                <a16:creationId xmlns:a16="http://schemas.microsoft.com/office/drawing/2014/main" id="{E0291E43-FFB0-48B4-82A7-459A2330E440}"/>
              </a:ext>
            </a:extLst>
          </p:cNvPr>
          <p:cNvSpPr/>
          <p:nvPr/>
        </p:nvSpPr>
        <p:spPr>
          <a:xfrm rot="10800000">
            <a:off x="7562023" y="1710140"/>
            <a:ext cx="132883" cy="15603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panose="020B0504030602030204" pitchFamily="34" charset="0"/>
            </a:endParaRPr>
          </a:p>
        </p:txBody>
      </p:sp>
      <p:sp>
        <p:nvSpPr>
          <p:cNvPr id="94" name="Isosceles Triangle 9">
            <a:extLst>
              <a:ext uri="{FF2B5EF4-FFF2-40B4-BE49-F238E27FC236}">
                <a16:creationId xmlns:a16="http://schemas.microsoft.com/office/drawing/2014/main" id="{B8E2DDD9-FFC7-4B7B-B700-897F57FE7B79}"/>
              </a:ext>
            </a:extLst>
          </p:cNvPr>
          <p:cNvSpPr/>
          <p:nvPr/>
        </p:nvSpPr>
        <p:spPr>
          <a:xfrm rot="10800000">
            <a:off x="6821357" y="1711353"/>
            <a:ext cx="132883" cy="15603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panose="020B0504030602030204" pitchFamily="34" charset="0"/>
            </a:endParaRPr>
          </a:p>
        </p:txBody>
      </p:sp>
      <p:sp>
        <p:nvSpPr>
          <p:cNvPr id="95" name="Isosceles Triangle 9">
            <a:extLst>
              <a:ext uri="{FF2B5EF4-FFF2-40B4-BE49-F238E27FC236}">
                <a16:creationId xmlns:a16="http://schemas.microsoft.com/office/drawing/2014/main" id="{6DDF39C5-9160-402A-999E-15D725C4FEDA}"/>
              </a:ext>
            </a:extLst>
          </p:cNvPr>
          <p:cNvSpPr/>
          <p:nvPr/>
        </p:nvSpPr>
        <p:spPr>
          <a:xfrm rot="10800000">
            <a:off x="9697530" y="1704800"/>
            <a:ext cx="132883" cy="15603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panose="020B0504030602030204" pitchFamily="34" charset="0"/>
            </a:endParaRPr>
          </a:p>
        </p:txBody>
      </p:sp>
      <p:sp>
        <p:nvSpPr>
          <p:cNvPr id="96" name="Isosceles Triangle 9">
            <a:extLst>
              <a:ext uri="{FF2B5EF4-FFF2-40B4-BE49-F238E27FC236}">
                <a16:creationId xmlns:a16="http://schemas.microsoft.com/office/drawing/2014/main" id="{56C39200-EE33-4148-9F6A-CA808F0A7DFC}"/>
              </a:ext>
            </a:extLst>
          </p:cNvPr>
          <p:cNvSpPr/>
          <p:nvPr/>
        </p:nvSpPr>
        <p:spPr>
          <a:xfrm rot="10800000">
            <a:off x="10428465" y="1693881"/>
            <a:ext cx="132883" cy="15603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panose="020B0504030602030204" pitchFamily="34" charset="0"/>
            </a:endParaRPr>
          </a:p>
        </p:txBody>
      </p:sp>
      <p:sp>
        <p:nvSpPr>
          <p:cNvPr id="99" name="Isosceles Triangle 9">
            <a:extLst>
              <a:ext uri="{FF2B5EF4-FFF2-40B4-BE49-F238E27FC236}">
                <a16:creationId xmlns:a16="http://schemas.microsoft.com/office/drawing/2014/main" id="{E52A3E59-D4AA-45B4-B307-CAB8DD7BC4CF}"/>
              </a:ext>
            </a:extLst>
          </p:cNvPr>
          <p:cNvSpPr/>
          <p:nvPr/>
        </p:nvSpPr>
        <p:spPr>
          <a:xfrm rot="10800000">
            <a:off x="2492066" y="1711353"/>
            <a:ext cx="132883" cy="15603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panose="020B0504030602030204" pitchFamily="34" charset="0"/>
            </a:endParaRPr>
          </a:p>
        </p:txBody>
      </p:sp>
      <p:sp>
        <p:nvSpPr>
          <p:cNvPr id="101" name="Isosceles Triangle 9">
            <a:extLst>
              <a:ext uri="{FF2B5EF4-FFF2-40B4-BE49-F238E27FC236}">
                <a16:creationId xmlns:a16="http://schemas.microsoft.com/office/drawing/2014/main" id="{95A032DE-EAD4-4407-99D8-17E71B78F20A}"/>
              </a:ext>
            </a:extLst>
          </p:cNvPr>
          <p:cNvSpPr/>
          <p:nvPr/>
        </p:nvSpPr>
        <p:spPr>
          <a:xfrm rot="10800000">
            <a:off x="3201541" y="1688770"/>
            <a:ext cx="132883" cy="15603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panose="020B0504030602030204" pitchFamily="34" charset="0"/>
            </a:endParaRPr>
          </a:p>
        </p:txBody>
      </p:sp>
      <p:sp>
        <p:nvSpPr>
          <p:cNvPr id="103" name="Isosceles Triangle 9">
            <a:extLst>
              <a:ext uri="{FF2B5EF4-FFF2-40B4-BE49-F238E27FC236}">
                <a16:creationId xmlns:a16="http://schemas.microsoft.com/office/drawing/2014/main" id="{B6971139-1386-4662-8952-750F22D73D76}"/>
              </a:ext>
            </a:extLst>
          </p:cNvPr>
          <p:cNvSpPr/>
          <p:nvPr/>
        </p:nvSpPr>
        <p:spPr>
          <a:xfrm rot="10800000">
            <a:off x="3935669" y="1693792"/>
            <a:ext cx="132883" cy="15603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panose="020B0504030602030204" pitchFamily="34" charset="0"/>
            </a:endParaRPr>
          </a:p>
        </p:txBody>
      </p:sp>
      <p:sp>
        <p:nvSpPr>
          <p:cNvPr id="105" name="Isosceles Triangle 9">
            <a:extLst>
              <a:ext uri="{FF2B5EF4-FFF2-40B4-BE49-F238E27FC236}">
                <a16:creationId xmlns:a16="http://schemas.microsoft.com/office/drawing/2014/main" id="{9F7A842A-0554-469F-8C1A-1A98FDD1897B}"/>
              </a:ext>
            </a:extLst>
          </p:cNvPr>
          <p:cNvSpPr/>
          <p:nvPr/>
        </p:nvSpPr>
        <p:spPr>
          <a:xfrm rot="10800000">
            <a:off x="4648565" y="1688770"/>
            <a:ext cx="132883" cy="15603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panose="020B0504030602030204" pitchFamily="34" charset="0"/>
            </a:endParaRPr>
          </a:p>
        </p:txBody>
      </p:sp>
      <p:sp>
        <p:nvSpPr>
          <p:cNvPr id="107" name="Isosceles Triangle 9">
            <a:extLst>
              <a:ext uri="{FF2B5EF4-FFF2-40B4-BE49-F238E27FC236}">
                <a16:creationId xmlns:a16="http://schemas.microsoft.com/office/drawing/2014/main" id="{D19A59AC-45A5-4E70-80DD-28DE0B1D0A8F}"/>
              </a:ext>
            </a:extLst>
          </p:cNvPr>
          <p:cNvSpPr/>
          <p:nvPr/>
        </p:nvSpPr>
        <p:spPr>
          <a:xfrm rot="10800000">
            <a:off x="5359858" y="1704800"/>
            <a:ext cx="132883" cy="15603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panose="020B0504030602030204" pitchFamily="34" charset="0"/>
            </a:endParaRPr>
          </a:p>
        </p:txBody>
      </p:sp>
      <p:sp>
        <p:nvSpPr>
          <p:cNvPr id="109" name="Isosceles Triangle 9">
            <a:extLst>
              <a:ext uri="{FF2B5EF4-FFF2-40B4-BE49-F238E27FC236}">
                <a16:creationId xmlns:a16="http://schemas.microsoft.com/office/drawing/2014/main" id="{030FAB27-CC17-437E-A505-345171430F32}"/>
              </a:ext>
            </a:extLst>
          </p:cNvPr>
          <p:cNvSpPr/>
          <p:nvPr/>
        </p:nvSpPr>
        <p:spPr>
          <a:xfrm rot="10800000">
            <a:off x="6081081" y="1711381"/>
            <a:ext cx="132883" cy="15603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panose="020B0504030602030204" pitchFamily="34" charset="0"/>
            </a:endParaRPr>
          </a:p>
        </p:txBody>
      </p:sp>
      <p:sp>
        <p:nvSpPr>
          <p:cNvPr id="111" name="Isosceles Triangle 9">
            <a:extLst>
              <a:ext uri="{FF2B5EF4-FFF2-40B4-BE49-F238E27FC236}">
                <a16:creationId xmlns:a16="http://schemas.microsoft.com/office/drawing/2014/main" id="{3C006591-9E11-4192-9C38-B3D7C00CB9E1}"/>
              </a:ext>
            </a:extLst>
          </p:cNvPr>
          <p:cNvSpPr/>
          <p:nvPr/>
        </p:nvSpPr>
        <p:spPr>
          <a:xfrm rot="10800000">
            <a:off x="8268131" y="1717750"/>
            <a:ext cx="132883" cy="15603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panose="020B0504030602030204" pitchFamily="34" charset="0"/>
            </a:endParaRPr>
          </a:p>
        </p:txBody>
      </p:sp>
      <p:sp>
        <p:nvSpPr>
          <p:cNvPr id="113" name="Isosceles Triangle 9">
            <a:extLst>
              <a:ext uri="{FF2B5EF4-FFF2-40B4-BE49-F238E27FC236}">
                <a16:creationId xmlns:a16="http://schemas.microsoft.com/office/drawing/2014/main" id="{4CE8F73C-413C-4898-92CB-92436B359D38}"/>
              </a:ext>
            </a:extLst>
          </p:cNvPr>
          <p:cNvSpPr/>
          <p:nvPr/>
        </p:nvSpPr>
        <p:spPr>
          <a:xfrm rot="10800000">
            <a:off x="8977140" y="1704800"/>
            <a:ext cx="132883" cy="15603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panose="020B0504030602030204" pitchFamily="34" charset="0"/>
            </a:endParaRPr>
          </a:p>
        </p:txBody>
      </p:sp>
      <p:sp>
        <p:nvSpPr>
          <p:cNvPr id="115" name="Rectangle 114">
            <a:extLst>
              <a:ext uri="{FF2B5EF4-FFF2-40B4-BE49-F238E27FC236}">
                <a16:creationId xmlns:a16="http://schemas.microsoft.com/office/drawing/2014/main" id="{8B2D7275-32C3-48B7-B80D-0CB01BDAB3E6}"/>
              </a:ext>
            </a:extLst>
          </p:cNvPr>
          <p:cNvSpPr/>
          <p:nvPr/>
        </p:nvSpPr>
        <p:spPr>
          <a:xfrm>
            <a:off x="4711185" y="6210417"/>
            <a:ext cx="1969945" cy="261610"/>
          </a:xfrm>
          <a:prstGeom prst="rect">
            <a:avLst/>
          </a:prstGeom>
          <a:noFill/>
        </p:spPr>
        <p:txBody>
          <a:bodyPr wrap="square">
            <a:spAutoFit/>
          </a:bodyPr>
          <a:lstStyle/>
          <a:p>
            <a:r>
              <a:rPr lang="en-US" sz="1100" b="1" dirty="0">
                <a:solidFill>
                  <a:schemeClr val="bg2">
                    <a:lumMod val="90000"/>
                  </a:schemeClr>
                </a:solidFill>
                <a:latin typeface="Ubuntu" panose="020B0504030602030204" pitchFamily="34" charset="0"/>
              </a:rPr>
              <a:t>Attrition Check</a:t>
            </a:r>
          </a:p>
        </p:txBody>
      </p:sp>
      <p:sp>
        <p:nvSpPr>
          <p:cNvPr id="118" name="Rectangle: Rounded Corners 117">
            <a:extLst>
              <a:ext uri="{FF2B5EF4-FFF2-40B4-BE49-F238E27FC236}">
                <a16:creationId xmlns:a16="http://schemas.microsoft.com/office/drawing/2014/main" id="{588B85BB-FDFB-4A88-9687-83ACFDF10CC8}"/>
              </a:ext>
            </a:extLst>
          </p:cNvPr>
          <p:cNvSpPr/>
          <p:nvPr/>
        </p:nvSpPr>
        <p:spPr>
          <a:xfrm>
            <a:off x="109000" y="4588293"/>
            <a:ext cx="1600200" cy="464654"/>
          </a:xfrm>
          <a:prstGeom prst="roundRect">
            <a:avLst/>
          </a:prstGeom>
          <a:solidFill>
            <a:schemeClr val="bg2">
              <a:lumMod val="9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Candidate Replacement</a:t>
            </a:r>
          </a:p>
          <a:p>
            <a:pPr algn="ctr"/>
            <a:endParaRPr lang="en-IN" sz="900" dirty="0">
              <a:solidFill>
                <a:schemeClr val="tx1"/>
              </a:solidFill>
            </a:endParaRPr>
          </a:p>
        </p:txBody>
      </p:sp>
      <p:sp>
        <p:nvSpPr>
          <p:cNvPr id="119" name="Flowchart: Decision 345">
            <a:extLst>
              <a:ext uri="{FF2B5EF4-FFF2-40B4-BE49-F238E27FC236}">
                <a16:creationId xmlns:a16="http://schemas.microsoft.com/office/drawing/2014/main" id="{A94E33AA-9D4C-458E-A848-67FE41D4027A}"/>
              </a:ext>
            </a:extLst>
          </p:cNvPr>
          <p:cNvSpPr/>
          <p:nvPr/>
        </p:nvSpPr>
        <p:spPr>
          <a:xfrm>
            <a:off x="6876878" y="4745317"/>
            <a:ext cx="313623" cy="282404"/>
          </a:xfrm>
          <a:prstGeom prst="flowChartDecision">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panose="020B0504030602030204" pitchFamily="34" charset="0"/>
            </a:endParaRPr>
          </a:p>
        </p:txBody>
      </p:sp>
      <p:sp>
        <p:nvSpPr>
          <p:cNvPr id="121" name="Flowchart: Decision 345">
            <a:extLst>
              <a:ext uri="{FF2B5EF4-FFF2-40B4-BE49-F238E27FC236}">
                <a16:creationId xmlns:a16="http://schemas.microsoft.com/office/drawing/2014/main" id="{3D246719-3FFD-4166-9065-CB2BAF7B5563}"/>
              </a:ext>
            </a:extLst>
          </p:cNvPr>
          <p:cNvSpPr/>
          <p:nvPr/>
        </p:nvSpPr>
        <p:spPr>
          <a:xfrm>
            <a:off x="7602485" y="4732960"/>
            <a:ext cx="313623" cy="282404"/>
          </a:xfrm>
          <a:prstGeom prst="flowChartDecision">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panose="020B0504030602030204" pitchFamily="34" charset="0"/>
            </a:endParaRPr>
          </a:p>
        </p:txBody>
      </p:sp>
      <p:sp>
        <p:nvSpPr>
          <p:cNvPr id="51" name="Oval 50">
            <a:extLst>
              <a:ext uri="{FF2B5EF4-FFF2-40B4-BE49-F238E27FC236}">
                <a16:creationId xmlns:a16="http://schemas.microsoft.com/office/drawing/2014/main" id="{2D5F3AE6-03E1-45FC-9F68-7DFE00C15752}"/>
              </a:ext>
            </a:extLst>
          </p:cNvPr>
          <p:cNvSpPr/>
          <p:nvPr/>
        </p:nvSpPr>
        <p:spPr>
          <a:xfrm>
            <a:off x="4274031" y="4756842"/>
            <a:ext cx="207738" cy="201525"/>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err="1"/>
          </a:p>
        </p:txBody>
      </p:sp>
      <p:sp>
        <p:nvSpPr>
          <p:cNvPr id="122" name="Oval 121">
            <a:extLst>
              <a:ext uri="{FF2B5EF4-FFF2-40B4-BE49-F238E27FC236}">
                <a16:creationId xmlns:a16="http://schemas.microsoft.com/office/drawing/2014/main" id="{EF13536A-14B3-4393-ACBF-A712CF9D2C7E}"/>
              </a:ext>
            </a:extLst>
          </p:cNvPr>
          <p:cNvSpPr/>
          <p:nvPr/>
        </p:nvSpPr>
        <p:spPr>
          <a:xfrm>
            <a:off x="4995038" y="4753633"/>
            <a:ext cx="207738" cy="201525"/>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err="1"/>
          </a:p>
        </p:txBody>
      </p:sp>
      <p:sp>
        <p:nvSpPr>
          <p:cNvPr id="123" name="Oval 122">
            <a:extLst>
              <a:ext uri="{FF2B5EF4-FFF2-40B4-BE49-F238E27FC236}">
                <a16:creationId xmlns:a16="http://schemas.microsoft.com/office/drawing/2014/main" id="{26463069-60FA-4A0F-974C-9BCB5BCAED8E}"/>
              </a:ext>
            </a:extLst>
          </p:cNvPr>
          <p:cNvSpPr/>
          <p:nvPr/>
        </p:nvSpPr>
        <p:spPr>
          <a:xfrm>
            <a:off x="4476977" y="6246827"/>
            <a:ext cx="207738" cy="201525"/>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err="1"/>
          </a:p>
        </p:txBody>
      </p:sp>
      <p:sp>
        <p:nvSpPr>
          <p:cNvPr id="126" name="Oval 125">
            <a:extLst>
              <a:ext uri="{FF2B5EF4-FFF2-40B4-BE49-F238E27FC236}">
                <a16:creationId xmlns:a16="http://schemas.microsoft.com/office/drawing/2014/main" id="{D2EF620E-14B8-4683-98F8-9A1EFE1AB106}"/>
              </a:ext>
            </a:extLst>
          </p:cNvPr>
          <p:cNvSpPr/>
          <p:nvPr/>
        </p:nvSpPr>
        <p:spPr>
          <a:xfrm>
            <a:off x="10189215" y="4719858"/>
            <a:ext cx="207738" cy="201525"/>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err="1"/>
          </a:p>
        </p:txBody>
      </p:sp>
      <p:sp>
        <p:nvSpPr>
          <p:cNvPr id="127" name="Oval 126">
            <a:extLst>
              <a:ext uri="{FF2B5EF4-FFF2-40B4-BE49-F238E27FC236}">
                <a16:creationId xmlns:a16="http://schemas.microsoft.com/office/drawing/2014/main" id="{5DF022DF-ACA6-47A5-B22A-69DA74BFBA8B}"/>
              </a:ext>
            </a:extLst>
          </p:cNvPr>
          <p:cNvSpPr/>
          <p:nvPr/>
        </p:nvSpPr>
        <p:spPr>
          <a:xfrm>
            <a:off x="5706858" y="4764433"/>
            <a:ext cx="207738" cy="201525"/>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err="1"/>
          </a:p>
        </p:txBody>
      </p:sp>
      <p:sp>
        <p:nvSpPr>
          <p:cNvPr id="128" name="Oval 127">
            <a:extLst>
              <a:ext uri="{FF2B5EF4-FFF2-40B4-BE49-F238E27FC236}">
                <a16:creationId xmlns:a16="http://schemas.microsoft.com/office/drawing/2014/main" id="{FED96FFC-4E97-401F-B52D-0BB9708922C2}"/>
              </a:ext>
            </a:extLst>
          </p:cNvPr>
          <p:cNvSpPr/>
          <p:nvPr/>
        </p:nvSpPr>
        <p:spPr>
          <a:xfrm>
            <a:off x="6573043" y="4759945"/>
            <a:ext cx="207738" cy="201525"/>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err="1"/>
          </a:p>
        </p:txBody>
      </p:sp>
      <p:sp>
        <p:nvSpPr>
          <p:cNvPr id="129" name="Oval 128">
            <a:extLst>
              <a:ext uri="{FF2B5EF4-FFF2-40B4-BE49-F238E27FC236}">
                <a16:creationId xmlns:a16="http://schemas.microsoft.com/office/drawing/2014/main" id="{55378E2D-CB94-4172-9044-2DDA10D2F464}"/>
              </a:ext>
            </a:extLst>
          </p:cNvPr>
          <p:cNvSpPr/>
          <p:nvPr/>
        </p:nvSpPr>
        <p:spPr>
          <a:xfrm>
            <a:off x="7186063" y="4769385"/>
            <a:ext cx="207738" cy="201525"/>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err="1"/>
          </a:p>
        </p:txBody>
      </p:sp>
      <p:sp>
        <p:nvSpPr>
          <p:cNvPr id="130" name="Oval 129">
            <a:extLst>
              <a:ext uri="{FF2B5EF4-FFF2-40B4-BE49-F238E27FC236}">
                <a16:creationId xmlns:a16="http://schemas.microsoft.com/office/drawing/2014/main" id="{74E5A6C0-E37D-4B0F-8C42-A92F36F29D44}"/>
              </a:ext>
            </a:extLst>
          </p:cNvPr>
          <p:cNvSpPr/>
          <p:nvPr/>
        </p:nvSpPr>
        <p:spPr>
          <a:xfrm>
            <a:off x="7907070" y="4766176"/>
            <a:ext cx="207738" cy="201525"/>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err="1"/>
          </a:p>
        </p:txBody>
      </p:sp>
      <p:sp>
        <p:nvSpPr>
          <p:cNvPr id="131" name="Oval 130">
            <a:extLst>
              <a:ext uri="{FF2B5EF4-FFF2-40B4-BE49-F238E27FC236}">
                <a16:creationId xmlns:a16="http://schemas.microsoft.com/office/drawing/2014/main" id="{FB85BB84-D083-4289-AC61-89E03AB4196F}"/>
              </a:ext>
            </a:extLst>
          </p:cNvPr>
          <p:cNvSpPr/>
          <p:nvPr/>
        </p:nvSpPr>
        <p:spPr>
          <a:xfrm>
            <a:off x="8631116" y="4752521"/>
            <a:ext cx="207738" cy="201525"/>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err="1"/>
          </a:p>
        </p:txBody>
      </p:sp>
      <p:sp>
        <p:nvSpPr>
          <p:cNvPr id="132" name="Oval 131">
            <a:extLst>
              <a:ext uri="{FF2B5EF4-FFF2-40B4-BE49-F238E27FC236}">
                <a16:creationId xmlns:a16="http://schemas.microsoft.com/office/drawing/2014/main" id="{F793C93F-C28E-450A-80C0-F0477C429733}"/>
              </a:ext>
            </a:extLst>
          </p:cNvPr>
          <p:cNvSpPr/>
          <p:nvPr/>
        </p:nvSpPr>
        <p:spPr>
          <a:xfrm>
            <a:off x="9284422" y="4756842"/>
            <a:ext cx="207738" cy="201525"/>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err="1"/>
          </a:p>
        </p:txBody>
      </p:sp>
      <p:sp>
        <p:nvSpPr>
          <p:cNvPr id="134" name="Rectangle: Rounded Corners 133">
            <a:extLst>
              <a:ext uri="{FF2B5EF4-FFF2-40B4-BE49-F238E27FC236}">
                <a16:creationId xmlns:a16="http://schemas.microsoft.com/office/drawing/2014/main" id="{3E9D71EE-D32D-4C4B-8347-9C860A17E623}"/>
              </a:ext>
            </a:extLst>
          </p:cNvPr>
          <p:cNvSpPr/>
          <p:nvPr/>
        </p:nvSpPr>
        <p:spPr>
          <a:xfrm>
            <a:off x="10553097" y="2546026"/>
            <a:ext cx="1463761" cy="2491265"/>
          </a:xfrm>
          <a:prstGeom prst="roundRect">
            <a:avLst/>
          </a:prstGeom>
          <a:solidFill>
            <a:schemeClr val="bg2">
              <a:lumMod val="9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Periodic Checkpoints at Regular Intervals</a:t>
            </a:r>
          </a:p>
          <a:p>
            <a:pPr algn="ctr"/>
            <a:endParaRPr lang="en-IN" sz="900" dirty="0">
              <a:solidFill>
                <a:schemeClr val="tx1"/>
              </a:solidFill>
            </a:endParaRPr>
          </a:p>
        </p:txBody>
      </p:sp>
      <p:sp>
        <p:nvSpPr>
          <p:cNvPr id="4" name="Title 17">
            <a:extLst>
              <a:ext uri="{FF2B5EF4-FFF2-40B4-BE49-F238E27FC236}">
                <a16:creationId xmlns:a16="http://schemas.microsoft.com/office/drawing/2014/main" id="{1ED2D257-321C-9659-4E02-2D3413A931AF}"/>
              </a:ext>
            </a:extLst>
          </p:cNvPr>
          <p:cNvSpPr>
            <a:spLocks noGrp="1"/>
          </p:cNvSpPr>
          <p:nvPr>
            <p:ph type="title"/>
          </p:nvPr>
        </p:nvSpPr>
        <p:spPr>
          <a:xfrm>
            <a:off x="417513" y="277540"/>
            <a:ext cx="10947772" cy="716711"/>
          </a:xfrm>
        </p:spPr>
        <p:txBody>
          <a:bodyPr/>
          <a:lstStyle/>
          <a:p>
            <a:r>
              <a:rPr lang="en-IN" dirty="0"/>
              <a:t>CHECKPOINTS</a:t>
            </a:r>
          </a:p>
        </p:txBody>
      </p:sp>
      <p:grpSp>
        <p:nvGrpSpPr>
          <p:cNvPr id="5" name="Group 4">
            <a:extLst>
              <a:ext uri="{FF2B5EF4-FFF2-40B4-BE49-F238E27FC236}">
                <a16:creationId xmlns:a16="http://schemas.microsoft.com/office/drawing/2014/main" id="{1852BD1E-6F15-2694-3E1C-8B8D9E2EB99D}"/>
              </a:ext>
            </a:extLst>
          </p:cNvPr>
          <p:cNvGrpSpPr/>
          <p:nvPr/>
        </p:nvGrpSpPr>
        <p:grpSpPr>
          <a:xfrm>
            <a:off x="0" y="-2"/>
            <a:ext cx="396907" cy="1075498"/>
            <a:chOff x="29091" y="75812"/>
            <a:chExt cx="345559" cy="666267"/>
          </a:xfrm>
          <a:solidFill>
            <a:srgbClr val="BA2980"/>
          </a:solidFill>
        </p:grpSpPr>
        <p:sp>
          <p:nvSpPr>
            <p:cNvPr id="6" name="Rectangle 5">
              <a:extLst>
                <a:ext uri="{FF2B5EF4-FFF2-40B4-BE49-F238E27FC236}">
                  <a16:creationId xmlns:a16="http://schemas.microsoft.com/office/drawing/2014/main" id="{E0553B5C-4534-65FE-D3AA-3729566B5DDA}"/>
                </a:ext>
              </a:extLst>
            </p:cNvPr>
            <p:cNvSpPr/>
            <p:nvPr/>
          </p:nvSpPr>
          <p:spPr>
            <a:xfrm>
              <a:off x="29091" y="75812"/>
              <a:ext cx="343694" cy="666267"/>
            </a:xfrm>
            <a:prstGeom prst="rect">
              <a:avLst/>
            </a:prstGeom>
            <a:solidFill>
              <a:srgbClr val="55104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5" tIns="36005" rIns="36005" bIns="36005" rtlCol="0" anchor="b"/>
            <a:lstStyle/>
            <a:p>
              <a:pPr algn="ctr"/>
              <a:r>
                <a:rPr lang="en-US" sz="2000" b="1" dirty="0"/>
                <a:t>04</a:t>
              </a:r>
              <a:br>
                <a:rPr lang="en-US" b="1" dirty="0"/>
              </a:br>
              <a:endParaRPr lang="en-US" sz="800" b="1" dirty="0"/>
            </a:p>
          </p:txBody>
        </p:sp>
        <p:sp>
          <p:nvSpPr>
            <p:cNvPr id="7" name="TextBox 6">
              <a:extLst>
                <a:ext uri="{FF2B5EF4-FFF2-40B4-BE49-F238E27FC236}">
                  <a16:creationId xmlns:a16="http://schemas.microsoft.com/office/drawing/2014/main" id="{4B771C45-F1B4-0E5E-9C23-1BD98A8135F4}"/>
                </a:ext>
              </a:extLst>
            </p:cNvPr>
            <p:cNvSpPr txBox="1"/>
            <p:nvPr/>
          </p:nvSpPr>
          <p:spPr>
            <a:xfrm>
              <a:off x="30956" y="365055"/>
              <a:ext cx="343694" cy="76267"/>
            </a:xfrm>
            <a:prstGeom prst="rect">
              <a:avLst/>
            </a:prstGeom>
            <a:noFill/>
          </p:spPr>
          <p:txBody>
            <a:bodyPr wrap="square" lIns="0" tIns="0" rIns="0" bIns="0" rtlCol="0">
              <a:spAutoFit/>
            </a:bodyPr>
            <a:lstStyle/>
            <a:p>
              <a:pPr algn="ctr"/>
              <a:endParaRPr lang="en-US" sz="800" b="1" dirty="0">
                <a:solidFill>
                  <a:schemeClr val="bg1"/>
                </a:solidFill>
              </a:endParaRPr>
            </a:p>
          </p:txBody>
        </p:sp>
      </p:grpSp>
      <p:sp>
        <p:nvSpPr>
          <p:cNvPr id="2" name="Oval 1">
            <a:extLst>
              <a:ext uri="{FF2B5EF4-FFF2-40B4-BE49-F238E27FC236}">
                <a16:creationId xmlns:a16="http://schemas.microsoft.com/office/drawing/2014/main" id="{7AC49EFA-0818-974E-0612-44B23C0A235B}"/>
              </a:ext>
            </a:extLst>
          </p:cNvPr>
          <p:cNvSpPr/>
          <p:nvPr/>
        </p:nvSpPr>
        <p:spPr>
          <a:xfrm>
            <a:off x="2056245" y="4752427"/>
            <a:ext cx="207738" cy="201525"/>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err="1"/>
          </a:p>
        </p:txBody>
      </p:sp>
      <p:sp>
        <p:nvSpPr>
          <p:cNvPr id="3" name="Oval 2">
            <a:extLst>
              <a:ext uri="{FF2B5EF4-FFF2-40B4-BE49-F238E27FC236}">
                <a16:creationId xmlns:a16="http://schemas.microsoft.com/office/drawing/2014/main" id="{2E909595-59F7-2D4D-14C2-CA3641D70568}"/>
              </a:ext>
            </a:extLst>
          </p:cNvPr>
          <p:cNvSpPr/>
          <p:nvPr/>
        </p:nvSpPr>
        <p:spPr>
          <a:xfrm>
            <a:off x="2795937" y="4769385"/>
            <a:ext cx="207738" cy="201525"/>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err="1"/>
          </a:p>
        </p:txBody>
      </p:sp>
      <p:sp>
        <p:nvSpPr>
          <p:cNvPr id="8" name="Oval 7">
            <a:extLst>
              <a:ext uri="{FF2B5EF4-FFF2-40B4-BE49-F238E27FC236}">
                <a16:creationId xmlns:a16="http://schemas.microsoft.com/office/drawing/2014/main" id="{51338EDC-7F80-1803-3C73-9C35E32643F2}"/>
              </a:ext>
            </a:extLst>
          </p:cNvPr>
          <p:cNvSpPr/>
          <p:nvPr/>
        </p:nvSpPr>
        <p:spPr>
          <a:xfrm>
            <a:off x="3551259" y="4765373"/>
            <a:ext cx="207738" cy="201525"/>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err="1"/>
          </a:p>
        </p:txBody>
      </p:sp>
    </p:spTree>
    <p:extLst>
      <p:ext uri="{BB962C8B-B14F-4D97-AF65-F5344CB8AC3E}">
        <p14:creationId xmlns:p14="http://schemas.microsoft.com/office/powerpoint/2010/main" val="18774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57160" y="838200"/>
            <a:ext cx="11858639" cy="2890700"/>
            <a:chOff x="257161" y="940560"/>
            <a:chExt cx="11832320" cy="3043732"/>
          </a:xfrm>
        </p:grpSpPr>
        <p:sp>
          <p:nvSpPr>
            <p:cNvPr id="5" name="Rectangle 4">
              <a:extLst>
                <a:ext uri="{FF2B5EF4-FFF2-40B4-BE49-F238E27FC236}">
                  <a16:creationId xmlns:a16="http://schemas.microsoft.com/office/drawing/2014/main" id="{C6691035-C437-44A7-A515-F50967AF2063}"/>
                </a:ext>
              </a:extLst>
            </p:cNvPr>
            <p:cNvSpPr/>
            <p:nvPr/>
          </p:nvSpPr>
          <p:spPr>
            <a:xfrm>
              <a:off x="2052514" y="940560"/>
              <a:ext cx="8014114" cy="1165563"/>
            </a:xfrm>
            <a:prstGeom prst="rect">
              <a:avLst/>
            </a:prstGeom>
            <a:solidFill>
              <a:schemeClr val="tx2">
                <a:lumMod val="10000"/>
                <a:lumOff val="9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Ubuntu" panose="020B0504030602030204" pitchFamily="34" charset="0"/>
                <a:ea typeface="+mn-ea"/>
                <a:cs typeface="+mn-cs"/>
              </a:endParaRPr>
            </a:p>
          </p:txBody>
        </p:sp>
        <p:sp>
          <p:nvSpPr>
            <p:cNvPr id="9" name="Rectangle 8">
              <a:extLst>
                <a:ext uri="{FF2B5EF4-FFF2-40B4-BE49-F238E27FC236}">
                  <a16:creationId xmlns:a16="http://schemas.microsoft.com/office/drawing/2014/main" id="{1120A82A-691A-4A1B-B014-5301A13FD236}"/>
                </a:ext>
              </a:extLst>
            </p:cNvPr>
            <p:cNvSpPr/>
            <p:nvPr/>
          </p:nvSpPr>
          <p:spPr>
            <a:xfrm>
              <a:off x="5423966" y="1250586"/>
              <a:ext cx="1280160" cy="548640"/>
            </a:xfrm>
            <a:prstGeom prst="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t>Domain Trainings</a:t>
              </a:r>
            </a:p>
          </p:txBody>
        </p:sp>
        <p:sp>
          <p:nvSpPr>
            <p:cNvPr id="10" name="Rectangle 9">
              <a:extLst>
                <a:ext uri="{FF2B5EF4-FFF2-40B4-BE49-F238E27FC236}">
                  <a16:creationId xmlns:a16="http://schemas.microsoft.com/office/drawing/2014/main" id="{4C8BD722-D1E1-4577-A8D5-56F0F4D2CBAA}"/>
                </a:ext>
              </a:extLst>
            </p:cNvPr>
            <p:cNvSpPr/>
            <p:nvPr/>
          </p:nvSpPr>
          <p:spPr>
            <a:xfrm>
              <a:off x="7036655" y="1250586"/>
              <a:ext cx="1280160" cy="548640"/>
            </a:xfrm>
            <a:prstGeom prst="rect">
              <a:avLst/>
            </a:prstGeom>
            <a:solidFill>
              <a:srgbClr val="00206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t>Buddy &amp; Mentor</a:t>
              </a:r>
            </a:p>
          </p:txBody>
        </p:sp>
        <p:sp>
          <p:nvSpPr>
            <p:cNvPr id="11" name="Rectangle 10">
              <a:extLst>
                <a:ext uri="{FF2B5EF4-FFF2-40B4-BE49-F238E27FC236}">
                  <a16:creationId xmlns:a16="http://schemas.microsoft.com/office/drawing/2014/main" id="{E6F51451-2487-4BF5-8DDA-409158001DE7}"/>
                </a:ext>
              </a:extLst>
            </p:cNvPr>
            <p:cNvSpPr/>
            <p:nvPr/>
          </p:nvSpPr>
          <p:spPr>
            <a:xfrm>
              <a:off x="10581820" y="1250586"/>
              <a:ext cx="1280160" cy="548640"/>
            </a:xfrm>
            <a:prstGeom prst="rect">
              <a:avLst/>
            </a:prstGeom>
            <a:solidFill>
              <a:srgbClr val="00206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t>Deployment Ready</a:t>
              </a:r>
            </a:p>
          </p:txBody>
        </p:sp>
        <p:sp>
          <p:nvSpPr>
            <p:cNvPr id="19" name="TextBox 18">
              <a:extLst>
                <a:ext uri="{FF2B5EF4-FFF2-40B4-BE49-F238E27FC236}">
                  <a16:creationId xmlns:a16="http://schemas.microsoft.com/office/drawing/2014/main" id="{A54B0975-8D1E-477E-84D7-7E9AC5FFAB08}"/>
                </a:ext>
              </a:extLst>
            </p:cNvPr>
            <p:cNvSpPr txBox="1"/>
            <p:nvPr/>
          </p:nvSpPr>
          <p:spPr>
            <a:xfrm>
              <a:off x="2000895" y="2752826"/>
              <a:ext cx="1631447" cy="10694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141414"/>
                  </a:solidFill>
                  <a:effectLst/>
                  <a:uLnTx/>
                  <a:uFillTx/>
                  <a:latin typeface="Ubuntu" panose="020B0504030602030204" pitchFamily="34" charset="0"/>
                  <a:ea typeface="+mn-ea"/>
                  <a:cs typeface="+mn-cs"/>
                </a:rPr>
                <a:t>Mapping of Candidates to specific Technology areas; </a:t>
              </a:r>
              <a:r>
                <a:rPr kumimoji="0" lang="en-GB" sz="1000" b="1" i="0" u="none" strike="noStrike" kern="1200" cap="none" spc="0" normalizeH="0" baseline="0" noProof="0" dirty="0">
                  <a:ln>
                    <a:noFill/>
                  </a:ln>
                  <a:solidFill>
                    <a:srgbClr val="141414"/>
                  </a:solidFill>
                  <a:effectLst/>
                  <a:uLnTx/>
                  <a:uFillTx/>
                  <a:latin typeface="Ubuntu" panose="020B0504030602030204" pitchFamily="34" charset="0"/>
                  <a:ea typeface="+mn-ea"/>
                  <a:cs typeface="+mn-cs"/>
                </a:rPr>
                <a:t>Training Schedule &amp; Coverage with Expectation settings</a:t>
              </a:r>
              <a:endParaRPr kumimoji="0" lang="en-US" sz="1000" b="1" i="0" u="none" strike="noStrike" kern="1200" cap="none" spc="0" normalizeH="0" baseline="0" noProof="0" dirty="0">
                <a:ln>
                  <a:noFill/>
                </a:ln>
                <a:solidFill>
                  <a:srgbClr val="141414"/>
                </a:solidFill>
                <a:effectLst/>
                <a:uLnTx/>
                <a:uFillTx/>
                <a:latin typeface="Ubuntu" panose="020B0504030602030204" pitchFamily="34" charset="0"/>
                <a:ea typeface="+mn-ea"/>
                <a:cs typeface="+mn-cs"/>
              </a:endParaRPr>
            </a:p>
          </p:txBody>
        </p:sp>
        <p:sp>
          <p:nvSpPr>
            <p:cNvPr id="20" name="TextBox 19">
              <a:extLst>
                <a:ext uri="{FF2B5EF4-FFF2-40B4-BE49-F238E27FC236}">
                  <a16:creationId xmlns:a16="http://schemas.microsoft.com/office/drawing/2014/main" id="{AFD385C9-CFE4-49C2-9564-F61ED12E40C9}"/>
                </a:ext>
              </a:extLst>
            </p:cNvPr>
            <p:cNvSpPr txBox="1"/>
            <p:nvPr/>
          </p:nvSpPr>
          <p:spPr>
            <a:xfrm>
              <a:off x="7050462" y="2752826"/>
              <a:ext cx="1421022" cy="10694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141414"/>
                  </a:solidFill>
                  <a:effectLst/>
                  <a:uLnTx/>
                  <a:uFillTx/>
                  <a:latin typeface="Ubuntu" panose="020B0504030602030204" pitchFamily="34" charset="0"/>
                  <a:ea typeface="+mn-ea"/>
                  <a:cs typeface="+mn-cs"/>
                </a:rPr>
                <a:t>Create </a:t>
              </a:r>
              <a:r>
                <a:rPr kumimoji="0" lang="en-US" sz="1000" b="1" i="0" u="none" strike="noStrike" kern="1200" cap="none" spc="0" normalizeH="0" baseline="0" noProof="0" dirty="0">
                  <a:ln>
                    <a:noFill/>
                  </a:ln>
                  <a:solidFill>
                    <a:srgbClr val="141414"/>
                  </a:solidFill>
                  <a:effectLst/>
                  <a:uLnTx/>
                  <a:uFillTx/>
                  <a:latin typeface="Ubuntu" panose="020B0504030602030204" pitchFamily="34" charset="0"/>
                  <a:ea typeface="+mn-ea"/>
                  <a:cs typeface="+mn-cs"/>
                </a:rPr>
                <a:t>Buddy – Mentor program</a:t>
              </a:r>
              <a:r>
                <a:rPr kumimoji="0" lang="en-US" sz="1000" b="0" i="0" u="none" strike="noStrike" kern="1200" cap="none" spc="0" normalizeH="0" baseline="0" noProof="0" dirty="0">
                  <a:ln>
                    <a:noFill/>
                  </a:ln>
                  <a:solidFill>
                    <a:srgbClr val="141414"/>
                  </a:solidFill>
                  <a:effectLst/>
                  <a:uLnTx/>
                  <a:uFillTx/>
                  <a:latin typeface="Ubuntu" panose="020B0504030602030204" pitchFamily="34" charset="0"/>
                  <a:ea typeface="+mn-ea"/>
                  <a:cs typeface="+mn-cs"/>
                </a:rPr>
                <a:t> to help deliver technology solutions to business objective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141414"/>
                  </a:solidFill>
                  <a:effectLst/>
                  <a:uLnTx/>
                  <a:uFillTx/>
                  <a:latin typeface="Ubuntu" panose="020B0504030602030204" pitchFamily="34" charset="0"/>
                  <a:ea typeface="+mn-ea"/>
                  <a:cs typeface="+mn-cs"/>
                </a:rPr>
                <a:t>Assign mentor</a:t>
              </a:r>
              <a:endParaRPr kumimoji="0" lang="en-US" sz="1000" b="0" i="0" u="none" strike="noStrike" kern="1200" cap="none" spc="0" normalizeH="0" baseline="0" noProof="0" dirty="0">
                <a:ln>
                  <a:noFill/>
                </a:ln>
                <a:solidFill>
                  <a:srgbClr val="141414"/>
                </a:solidFill>
                <a:effectLst/>
                <a:uLnTx/>
                <a:uFillTx/>
                <a:latin typeface="Ubuntu" panose="020B0504030602030204" pitchFamily="34" charset="0"/>
                <a:ea typeface="+mn-ea"/>
                <a:cs typeface="+mn-cs"/>
              </a:endParaRPr>
            </a:p>
          </p:txBody>
        </p:sp>
        <p:sp>
          <p:nvSpPr>
            <p:cNvPr id="40" name="TextBox 39">
              <a:extLst>
                <a:ext uri="{FF2B5EF4-FFF2-40B4-BE49-F238E27FC236}">
                  <a16:creationId xmlns:a16="http://schemas.microsoft.com/office/drawing/2014/main" id="{AF663C76-27AD-46C9-A324-C05B2A70BA8D}"/>
                </a:ext>
              </a:extLst>
            </p:cNvPr>
            <p:cNvSpPr txBox="1"/>
            <p:nvPr/>
          </p:nvSpPr>
          <p:spPr>
            <a:xfrm>
              <a:off x="8573017" y="2752826"/>
              <a:ext cx="1356483" cy="9073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141414"/>
                  </a:solidFill>
                  <a:effectLst/>
                  <a:uLnTx/>
                  <a:uFillTx/>
                  <a:latin typeface="Ubuntu" panose="020B0504030602030204" pitchFamily="34" charset="0"/>
                  <a:ea typeface="+mn-ea"/>
                  <a:cs typeface="+mn-cs"/>
                </a:rPr>
                <a:t>Track progress against training plan; </a:t>
              </a:r>
              <a:r>
                <a:rPr kumimoji="0" lang="en-US" sz="1000" b="0" i="0" u="none" strike="noStrike" kern="1200" cap="none" spc="0" normalizeH="0" baseline="0" noProof="0" dirty="0">
                  <a:ln>
                    <a:noFill/>
                  </a:ln>
                  <a:solidFill>
                    <a:srgbClr val="141414"/>
                  </a:solidFill>
                  <a:effectLst/>
                  <a:uLnTx/>
                  <a:uFillTx/>
                  <a:latin typeface="Ubuntu" panose="020B0504030602030204" pitchFamily="34" charset="0"/>
                  <a:ea typeface="+mn-ea"/>
                  <a:cs typeface="+mn-cs"/>
                </a:rPr>
                <a:t>Identify and mitigate skill and performance gaps </a:t>
              </a:r>
            </a:p>
          </p:txBody>
        </p:sp>
        <p:sp>
          <p:nvSpPr>
            <p:cNvPr id="16" name="TextBox 180">
              <a:extLst>
                <a:ext uri="{FF2B5EF4-FFF2-40B4-BE49-F238E27FC236}">
                  <a16:creationId xmlns:a16="http://schemas.microsoft.com/office/drawing/2014/main" id="{6F37EE5B-4C70-4EA9-81AE-71645D83E073}"/>
                </a:ext>
              </a:extLst>
            </p:cNvPr>
            <p:cNvSpPr txBox="1"/>
            <p:nvPr/>
          </p:nvSpPr>
          <p:spPr>
            <a:xfrm>
              <a:off x="261336" y="2733491"/>
              <a:ext cx="1569425" cy="74536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141414"/>
                  </a:solidFill>
                  <a:effectLst/>
                  <a:uLnTx/>
                  <a:uFillTx/>
                  <a:latin typeface="Ubuntu" panose="020B0504030602030204" pitchFamily="34" charset="0"/>
                  <a:ea typeface="+mn-ea"/>
                  <a:cs typeface="+mn-cs"/>
                </a:rPr>
                <a:t>Candidate screening and evaluation </a:t>
              </a:r>
              <a:r>
                <a:rPr kumimoji="0" lang="en-US" sz="1000" b="0" i="0" u="none" strike="noStrike" kern="1200" cap="none" spc="0" normalizeH="0" baseline="0" noProof="0" dirty="0">
                  <a:ln>
                    <a:noFill/>
                  </a:ln>
                  <a:solidFill>
                    <a:srgbClr val="141414"/>
                  </a:solidFill>
                  <a:effectLst/>
                  <a:uLnTx/>
                  <a:uFillTx/>
                  <a:latin typeface="Ubuntu" panose="020B0504030602030204" pitchFamily="34" charset="0"/>
                  <a:ea typeface="+mn-ea"/>
                  <a:cs typeface="+mn-cs"/>
                </a:rPr>
                <a:t>on Technology Interests &amp; Education; Onboarding </a:t>
              </a:r>
            </a:p>
          </p:txBody>
        </p:sp>
        <p:sp>
          <p:nvSpPr>
            <p:cNvPr id="17" name="TextBox 181">
              <a:extLst>
                <a:ext uri="{FF2B5EF4-FFF2-40B4-BE49-F238E27FC236}">
                  <a16:creationId xmlns:a16="http://schemas.microsoft.com/office/drawing/2014/main" id="{8D867BF3-689B-4E06-9A96-116904FF620D}"/>
                </a:ext>
              </a:extLst>
            </p:cNvPr>
            <p:cNvSpPr txBox="1"/>
            <p:nvPr/>
          </p:nvSpPr>
          <p:spPr>
            <a:xfrm>
              <a:off x="3802476" y="2752826"/>
              <a:ext cx="1404533" cy="74536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141414"/>
                  </a:solidFill>
                  <a:effectLst/>
                  <a:uLnTx/>
                  <a:uFillTx/>
                  <a:latin typeface="Ubuntu" panose="020B0504030602030204" pitchFamily="34" charset="0"/>
                  <a:ea typeface="+mn-ea"/>
                  <a:cs typeface="+mn-cs"/>
                </a:rPr>
                <a:t>Technical Trainings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141414"/>
                  </a:solidFill>
                  <a:effectLst/>
                  <a:uLnTx/>
                  <a:uFillTx/>
                  <a:latin typeface="Ubuntu" panose="020B0504030602030204" pitchFamily="34" charset="0"/>
                  <a:ea typeface="+mn-ea"/>
                  <a:cs typeface="+mn-cs"/>
                </a:rPr>
                <a:t>Java, APIs,</a:t>
              </a:r>
              <a:r>
                <a:rPr lang="en-GB" sz="1000" b="1" dirty="0">
                  <a:solidFill>
                    <a:srgbClr val="141414"/>
                  </a:solidFill>
                  <a:latin typeface="Ubuntu" panose="020B0504030602030204" pitchFamily="34" charset="0"/>
                </a:rPr>
                <a:t> </a:t>
              </a:r>
              <a:r>
                <a:rPr kumimoji="0" lang="en-GB" sz="1000" b="1" i="0" u="none" strike="noStrike" kern="1200" cap="none" spc="0" normalizeH="0" baseline="0" noProof="0" dirty="0">
                  <a:ln>
                    <a:noFill/>
                  </a:ln>
                  <a:solidFill>
                    <a:srgbClr val="141414"/>
                  </a:solidFill>
                  <a:effectLst/>
                  <a:uLnTx/>
                  <a:uFillTx/>
                  <a:latin typeface="Ubuntu" panose="020B0504030602030204" pitchFamily="34" charset="0"/>
                  <a:ea typeface="+mn-ea"/>
                  <a:cs typeface="+mn-cs"/>
                </a:rPr>
                <a:t>React JS, Micro Services, Spark, Scala, ADF</a:t>
              </a:r>
              <a:endParaRPr kumimoji="0" lang="en-US" sz="1000" b="1" i="0" u="none" strike="noStrike" kern="1200" cap="none" spc="0" normalizeH="0" baseline="0" noProof="0" dirty="0">
                <a:ln>
                  <a:noFill/>
                </a:ln>
                <a:solidFill>
                  <a:srgbClr val="141414"/>
                </a:solidFill>
                <a:effectLst/>
                <a:uLnTx/>
                <a:uFillTx/>
                <a:latin typeface="Ubuntu" panose="020B0504030602030204" pitchFamily="34" charset="0"/>
                <a:ea typeface="+mn-ea"/>
                <a:cs typeface="+mn-cs"/>
              </a:endParaRPr>
            </a:p>
          </p:txBody>
        </p:sp>
        <p:sp>
          <p:nvSpPr>
            <p:cNvPr id="18" name="TextBox 182">
              <a:extLst>
                <a:ext uri="{FF2B5EF4-FFF2-40B4-BE49-F238E27FC236}">
                  <a16:creationId xmlns:a16="http://schemas.microsoft.com/office/drawing/2014/main" id="{DDE26094-FC61-44B8-86A0-FB1490781D90}"/>
                </a:ext>
              </a:extLst>
            </p:cNvPr>
            <p:cNvSpPr txBox="1"/>
            <p:nvPr/>
          </p:nvSpPr>
          <p:spPr>
            <a:xfrm>
              <a:off x="5323017" y="2752826"/>
              <a:ext cx="1507200" cy="12314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141414"/>
                  </a:solidFill>
                  <a:effectLst/>
                  <a:uLnTx/>
                  <a:uFillTx/>
                  <a:latin typeface="Ubuntu" panose="020B0504030602030204" pitchFamily="34" charset="0"/>
                  <a:ea typeface="+mn-ea"/>
                  <a:cs typeface="+mn-cs"/>
                </a:rPr>
                <a:t>Domain based trainings </a:t>
              </a:r>
              <a:r>
                <a:rPr kumimoji="0" lang="en-US" sz="1000" b="0" i="0" u="none" strike="noStrike" kern="1200" cap="none" spc="0" normalizeH="0" baseline="0" noProof="0" dirty="0">
                  <a:ln>
                    <a:noFill/>
                  </a:ln>
                  <a:solidFill>
                    <a:srgbClr val="141414"/>
                  </a:solidFill>
                  <a:effectLst/>
                  <a:uLnTx/>
                  <a:uFillTx/>
                  <a:latin typeface="Ubuntu" panose="020B0504030602030204" pitchFamily="34" charset="0"/>
                  <a:ea typeface="+mn-ea"/>
                  <a:cs typeface="+mn-cs"/>
                </a:rPr>
                <a:t>– </a:t>
              </a:r>
              <a:r>
                <a:rPr lang="en-US" sz="1000" dirty="0">
                  <a:solidFill>
                    <a:srgbClr val="141414"/>
                  </a:solidFill>
                  <a:latin typeface="Ubuntu" panose="020B0504030602030204" pitchFamily="34" charset="0"/>
                </a:rPr>
                <a:t>Capital Markets Overview covering Wealth Management, Asset Management</a:t>
              </a:r>
              <a:endParaRPr kumimoji="0" lang="en-US" sz="1000" b="0" i="0" u="none" strike="noStrike" kern="1200" cap="none" spc="0" normalizeH="0" baseline="0" noProof="0" dirty="0">
                <a:ln>
                  <a:noFill/>
                </a:ln>
                <a:solidFill>
                  <a:srgbClr val="141414"/>
                </a:solidFill>
                <a:effectLst/>
                <a:uLnTx/>
                <a:uFillTx/>
                <a:latin typeface="Ubuntu" panose="020B0504030602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141414"/>
                </a:solidFill>
                <a:effectLst/>
                <a:uLnTx/>
                <a:uFillTx/>
                <a:latin typeface="Ubuntu" panose="020B0504030602030204" pitchFamily="34" charset="0"/>
                <a:ea typeface="+mn-ea"/>
                <a:cs typeface="+mn-cs"/>
              </a:endParaRPr>
            </a:p>
          </p:txBody>
        </p:sp>
        <p:sp>
          <p:nvSpPr>
            <p:cNvPr id="6" name="Rectangle 194">
              <a:extLst>
                <a:ext uri="{FF2B5EF4-FFF2-40B4-BE49-F238E27FC236}">
                  <a16:creationId xmlns:a16="http://schemas.microsoft.com/office/drawing/2014/main" id="{C37CD183-8232-4513-B621-5416A4B57E5B}"/>
                </a:ext>
              </a:extLst>
            </p:cNvPr>
            <p:cNvSpPr/>
            <p:nvPr/>
          </p:nvSpPr>
          <p:spPr>
            <a:xfrm>
              <a:off x="257161" y="1250586"/>
              <a:ext cx="1280160" cy="548640"/>
            </a:xfrm>
            <a:prstGeom prst="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t>Screen, Select Candidates mapped with Technology Areas </a:t>
              </a:r>
            </a:p>
          </p:txBody>
        </p:sp>
        <p:sp>
          <p:nvSpPr>
            <p:cNvPr id="7" name="Rectangle 195">
              <a:extLst>
                <a:ext uri="{FF2B5EF4-FFF2-40B4-BE49-F238E27FC236}">
                  <a16:creationId xmlns:a16="http://schemas.microsoft.com/office/drawing/2014/main" id="{F460D7C5-1761-467B-B21C-6386124F9D69}"/>
                </a:ext>
              </a:extLst>
            </p:cNvPr>
            <p:cNvSpPr/>
            <p:nvPr/>
          </p:nvSpPr>
          <p:spPr>
            <a:xfrm>
              <a:off x="3811277" y="1250586"/>
              <a:ext cx="1280160" cy="548640"/>
            </a:xfrm>
            <a:prstGeom prst="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t>Technology Trainings </a:t>
              </a:r>
            </a:p>
          </p:txBody>
        </p:sp>
        <p:sp>
          <p:nvSpPr>
            <p:cNvPr id="12" name="Right Arrow 13">
              <a:extLst>
                <a:ext uri="{FF2B5EF4-FFF2-40B4-BE49-F238E27FC236}">
                  <a16:creationId xmlns:a16="http://schemas.microsoft.com/office/drawing/2014/main" id="{DE2646FD-468F-451E-9848-C9B41CEA422F}"/>
                </a:ext>
              </a:extLst>
            </p:cNvPr>
            <p:cNvSpPr/>
            <p:nvPr/>
          </p:nvSpPr>
          <p:spPr>
            <a:xfrm>
              <a:off x="1537320" y="1471775"/>
              <a:ext cx="657885" cy="16390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2B143D">
                    <a:lumMod val="50000"/>
                  </a:srgbClr>
                </a:solidFill>
                <a:effectLst/>
                <a:uLnTx/>
                <a:uFillTx/>
                <a:latin typeface="Ubuntu" panose="020B0504030602030204" pitchFamily="34" charset="0"/>
                <a:ea typeface="+mn-ea"/>
                <a:cs typeface="+mn-cs"/>
              </a:endParaRPr>
            </a:p>
          </p:txBody>
        </p:sp>
        <p:sp>
          <p:nvSpPr>
            <p:cNvPr id="14" name="Right Arrow 15">
              <a:extLst>
                <a:ext uri="{FF2B5EF4-FFF2-40B4-BE49-F238E27FC236}">
                  <a16:creationId xmlns:a16="http://schemas.microsoft.com/office/drawing/2014/main" id="{64DF42C4-581E-4502-89B1-11782901C75F}"/>
                </a:ext>
              </a:extLst>
            </p:cNvPr>
            <p:cNvSpPr/>
            <p:nvPr/>
          </p:nvSpPr>
          <p:spPr>
            <a:xfrm>
              <a:off x="3478904" y="1442956"/>
              <a:ext cx="332217" cy="16390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2B143D">
                    <a:lumMod val="50000"/>
                  </a:srgbClr>
                </a:solidFill>
                <a:effectLst/>
                <a:uLnTx/>
                <a:uFillTx/>
                <a:latin typeface="Ubuntu" panose="020B0504030602030204" pitchFamily="34" charset="0"/>
                <a:ea typeface="+mn-ea"/>
                <a:cs typeface="+mn-cs"/>
              </a:endParaRPr>
            </a:p>
          </p:txBody>
        </p:sp>
        <p:sp>
          <p:nvSpPr>
            <p:cNvPr id="54" name="Rectangle 53">
              <a:extLst>
                <a:ext uri="{FF2B5EF4-FFF2-40B4-BE49-F238E27FC236}">
                  <a16:creationId xmlns:a16="http://schemas.microsoft.com/office/drawing/2014/main" id="{3849AABD-8B5E-4150-81AC-B61DD4DC6379}"/>
                </a:ext>
              </a:extLst>
            </p:cNvPr>
            <p:cNvSpPr/>
            <p:nvPr/>
          </p:nvSpPr>
          <p:spPr>
            <a:xfrm>
              <a:off x="2198588" y="1250586"/>
              <a:ext cx="1280160" cy="548640"/>
            </a:xfrm>
            <a:prstGeom prst="rect">
              <a:avLst/>
            </a:prstGeom>
            <a:solidFill>
              <a:srgbClr val="00206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t>Technology Training Commencement</a:t>
              </a:r>
            </a:p>
          </p:txBody>
        </p:sp>
        <p:sp>
          <p:nvSpPr>
            <p:cNvPr id="71" name="Rectangle 70">
              <a:extLst>
                <a:ext uri="{FF2B5EF4-FFF2-40B4-BE49-F238E27FC236}">
                  <a16:creationId xmlns:a16="http://schemas.microsoft.com/office/drawing/2014/main" id="{7AB48C34-8611-4616-8DC0-FD8CA93E10AA}"/>
                </a:ext>
              </a:extLst>
            </p:cNvPr>
            <p:cNvSpPr/>
            <p:nvPr/>
          </p:nvSpPr>
          <p:spPr>
            <a:xfrm>
              <a:off x="8649341" y="1250586"/>
              <a:ext cx="1280160" cy="548640"/>
            </a:xfrm>
            <a:prstGeom prst="rect">
              <a:avLst/>
            </a:prstGeom>
            <a:solidFill>
              <a:srgbClr val="00206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t>Technology Assessments</a:t>
              </a:r>
            </a:p>
          </p:txBody>
        </p:sp>
        <p:grpSp>
          <p:nvGrpSpPr>
            <p:cNvPr id="72" name="Groupe 664">
              <a:extLst>
                <a:ext uri="{FF2B5EF4-FFF2-40B4-BE49-F238E27FC236}">
                  <a16:creationId xmlns:a16="http://schemas.microsoft.com/office/drawing/2014/main" id="{8AA76080-FA5B-4E99-ABD0-71EFAAC147A3}"/>
                </a:ext>
              </a:extLst>
            </p:cNvPr>
            <p:cNvGrpSpPr/>
            <p:nvPr/>
          </p:nvGrpSpPr>
          <p:grpSpPr>
            <a:xfrm>
              <a:off x="7411451" y="2224837"/>
              <a:ext cx="530568" cy="439388"/>
              <a:chOff x="3729038" y="2759075"/>
              <a:chExt cx="498475" cy="349250"/>
            </a:xfrm>
          </p:grpSpPr>
          <p:sp>
            <p:nvSpPr>
              <p:cNvPr id="73" name="Freeform 228">
                <a:extLst>
                  <a:ext uri="{FF2B5EF4-FFF2-40B4-BE49-F238E27FC236}">
                    <a16:creationId xmlns:a16="http://schemas.microsoft.com/office/drawing/2014/main" id="{332383BC-D211-4AE0-A90D-FA4CB877C322}"/>
                  </a:ext>
                </a:extLst>
              </p:cNvPr>
              <p:cNvSpPr>
                <a:spLocks/>
              </p:cNvSpPr>
              <p:nvPr/>
            </p:nvSpPr>
            <p:spPr bwMode="auto">
              <a:xfrm>
                <a:off x="3795713" y="2759075"/>
                <a:ext cx="119063" cy="69850"/>
              </a:xfrm>
              <a:custGeom>
                <a:avLst/>
                <a:gdLst/>
                <a:ahLst/>
                <a:cxnLst>
                  <a:cxn ang="0">
                    <a:pos x="0" y="36"/>
                  </a:cxn>
                  <a:cxn ang="0">
                    <a:pos x="61" y="7"/>
                  </a:cxn>
                </a:cxnLst>
                <a:rect l="0" t="0" r="r" b="b"/>
                <a:pathLst>
                  <a:path w="61" h="36">
                    <a:moveTo>
                      <a:pt x="0" y="36"/>
                    </a:moveTo>
                    <a:cubicBezTo>
                      <a:pt x="0" y="36"/>
                      <a:pt x="18" y="0"/>
                      <a:pt x="61" y="7"/>
                    </a:cubicBezTo>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74" name="Freeform 229">
                <a:extLst>
                  <a:ext uri="{FF2B5EF4-FFF2-40B4-BE49-F238E27FC236}">
                    <a16:creationId xmlns:a16="http://schemas.microsoft.com/office/drawing/2014/main" id="{B2C3E32D-7C1C-43A1-A604-94A87DD99AF3}"/>
                  </a:ext>
                </a:extLst>
              </p:cNvPr>
              <p:cNvSpPr>
                <a:spLocks/>
              </p:cNvSpPr>
              <p:nvPr/>
            </p:nvSpPr>
            <p:spPr bwMode="auto">
              <a:xfrm>
                <a:off x="3784601" y="2816225"/>
                <a:ext cx="26988" cy="30163"/>
              </a:xfrm>
              <a:custGeom>
                <a:avLst/>
                <a:gdLst/>
                <a:ahLst/>
                <a:cxnLst>
                  <a:cxn ang="0">
                    <a:pos x="17" y="9"/>
                  </a:cxn>
                  <a:cxn ang="0">
                    <a:pos x="1" y="19"/>
                  </a:cxn>
                  <a:cxn ang="0">
                    <a:pos x="0" y="0"/>
                  </a:cxn>
                  <a:cxn ang="0">
                    <a:pos x="17" y="9"/>
                  </a:cxn>
                  <a:cxn ang="0">
                    <a:pos x="17" y="9"/>
                  </a:cxn>
                  <a:cxn ang="0">
                    <a:pos x="17" y="9"/>
                  </a:cxn>
                </a:cxnLst>
                <a:rect l="0" t="0" r="r" b="b"/>
                <a:pathLst>
                  <a:path w="17" h="19">
                    <a:moveTo>
                      <a:pt x="17" y="9"/>
                    </a:moveTo>
                    <a:lnTo>
                      <a:pt x="1" y="19"/>
                    </a:lnTo>
                    <a:lnTo>
                      <a:pt x="0" y="0"/>
                    </a:lnTo>
                    <a:lnTo>
                      <a:pt x="17" y="9"/>
                    </a:lnTo>
                    <a:lnTo>
                      <a:pt x="17" y="9"/>
                    </a:lnTo>
                    <a:lnTo>
                      <a:pt x="17" y="9"/>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75" name="Freeform 230">
                <a:extLst>
                  <a:ext uri="{FF2B5EF4-FFF2-40B4-BE49-F238E27FC236}">
                    <a16:creationId xmlns:a16="http://schemas.microsoft.com/office/drawing/2014/main" id="{BE34DBDA-6798-4D29-B9A3-389F46E1BAEE}"/>
                  </a:ext>
                </a:extLst>
              </p:cNvPr>
              <p:cNvSpPr>
                <a:spLocks/>
              </p:cNvSpPr>
              <p:nvPr/>
            </p:nvSpPr>
            <p:spPr bwMode="auto">
              <a:xfrm>
                <a:off x="3784601" y="2816225"/>
                <a:ext cx="26988" cy="30163"/>
              </a:xfrm>
              <a:custGeom>
                <a:avLst/>
                <a:gdLst/>
                <a:ahLst/>
                <a:cxnLst>
                  <a:cxn ang="0">
                    <a:pos x="17" y="9"/>
                  </a:cxn>
                  <a:cxn ang="0">
                    <a:pos x="1" y="19"/>
                  </a:cxn>
                  <a:cxn ang="0">
                    <a:pos x="0" y="0"/>
                  </a:cxn>
                  <a:cxn ang="0">
                    <a:pos x="17" y="9"/>
                  </a:cxn>
                  <a:cxn ang="0">
                    <a:pos x="17" y="9"/>
                  </a:cxn>
                  <a:cxn ang="0">
                    <a:pos x="17" y="9"/>
                  </a:cxn>
                </a:cxnLst>
                <a:rect l="0" t="0" r="r" b="b"/>
                <a:pathLst>
                  <a:path w="17" h="19">
                    <a:moveTo>
                      <a:pt x="17" y="9"/>
                    </a:moveTo>
                    <a:lnTo>
                      <a:pt x="1" y="19"/>
                    </a:lnTo>
                    <a:lnTo>
                      <a:pt x="0" y="0"/>
                    </a:lnTo>
                    <a:lnTo>
                      <a:pt x="17" y="9"/>
                    </a:lnTo>
                    <a:lnTo>
                      <a:pt x="17" y="9"/>
                    </a:lnTo>
                    <a:lnTo>
                      <a:pt x="17" y="9"/>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76" name="Freeform 231">
                <a:extLst>
                  <a:ext uri="{FF2B5EF4-FFF2-40B4-BE49-F238E27FC236}">
                    <a16:creationId xmlns:a16="http://schemas.microsoft.com/office/drawing/2014/main" id="{F1DD0C58-863D-40E4-B4EB-C89D8B9E1BF7}"/>
                  </a:ext>
                </a:extLst>
              </p:cNvPr>
              <p:cNvSpPr>
                <a:spLocks/>
              </p:cNvSpPr>
              <p:nvPr/>
            </p:nvSpPr>
            <p:spPr bwMode="auto">
              <a:xfrm>
                <a:off x="3906838" y="2759075"/>
                <a:ext cx="28575" cy="28575"/>
              </a:xfrm>
              <a:custGeom>
                <a:avLst/>
                <a:gdLst/>
                <a:ahLst/>
                <a:cxnLst>
                  <a:cxn ang="0">
                    <a:pos x="0" y="18"/>
                  </a:cxn>
                  <a:cxn ang="0">
                    <a:pos x="18" y="11"/>
                  </a:cxn>
                  <a:cxn ang="0">
                    <a:pos x="4" y="0"/>
                  </a:cxn>
                  <a:cxn ang="0">
                    <a:pos x="0" y="18"/>
                  </a:cxn>
                  <a:cxn ang="0">
                    <a:pos x="0" y="18"/>
                  </a:cxn>
                  <a:cxn ang="0">
                    <a:pos x="0" y="18"/>
                  </a:cxn>
                </a:cxnLst>
                <a:rect l="0" t="0" r="r" b="b"/>
                <a:pathLst>
                  <a:path w="18" h="18">
                    <a:moveTo>
                      <a:pt x="0" y="18"/>
                    </a:moveTo>
                    <a:lnTo>
                      <a:pt x="18" y="11"/>
                    </a:lnTo>
                    <a:lnTo>
                      <a:pt x="4" y="0"/>
                    </a:lnTo>
                    <a:lnTo>
                      <a:pt x="0" y="18"/>
                    </a:lnTo>
                    <a:lnTo>
                      <a:pt x="0" y="18"/>
                    </a:lnTo>
                    <a:lnTo>
                      <a:pt x="0" y="18"/>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77" name="Freeform 232">
                <a:extLst>
                  <a:ext uri="{FF2B5EF4-FFF2-40B4-BE49-F238E27FC236}">
                    <a16:creationId xmlns:a16="http://schemas.microsoft.com/office/drawing/2014/main" id="{944E1E8B-AC1C-4409-B39F-B54522D70EE1}"/>
                  </a:ext>
                </a:extLst>
              </p:cNvPr>
              <p:cNvSpPr>
                <a:spLocks/>
              </p:cNvSpPr>
              <p:nvPr/>
            </p:nvSpPr>
            <p:spPr bwMode="auto">
              <a:xfrm>
                <a:off x="3906838" y="2759075"/>
                <a:ext cx="28575" cy="28575"/>
              </a:xfrm>
              <a:custGeom>
                <a:avLst/>
                <a:gdLst/>
                <a:ahLst/>
                <a:cxnLst>
                  <a:cxn ang="0">
                    <a:pos x="0" y="18"/>
                  </a:cxn>
                  <a:cxn ang="0">
                    <a:pos x="18" y="11"/>
                  </a:cxn>
                  <a:cxn ang="0">
                    <a:pos x="4" y="0"/>
                  </a:cxn>
                  <a:cxn ang="0">
                    <a:pos x="0" y="18"/>
                  </a:cxn>
                  <a:cxn ang="0">
                    <a:pos x="0" y="18"/>
                  </a:cxn>
                  <a:cxn ang="0">
                    <a:pos x="0" y="18"/>
                  </a:cxn>
                </a:cxnLst>
                <a:rect l="0" t="0" r="r" b="b"/>
                <a:pathLst>
                  <a:path w="18" h="18">
                    <a:moveTo>
                      <a:pt x="0" y="18"/>
                    </a:moveTo>
                    <a:lnTo>
                      <a:pt x="18" y="11"/>
                    </a:lnTo>
                    <a:lnTo>
                      <a:pt x="4" y="0"/>
                    </a:lnTo>
                    <a:lnTo>
                      <a:pt x="0" y="18"/>
                    </a:lnTo>
                    <a:lnTo>
                      <a:pt x="0" y="18"/>
                    </a:lnTo>
                    <a:lnTo>
                      <a:pt x="0" y="18"/>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78" name="Freeform 233">
                <a:extLst>
                  <a:ext uri="{FF2B5EF4-FFF2-40B4-BE49-F238E27FC236}">
                    <a16:creationId xmlns:a16="http://schemas.microsoft.com/office/drawing/2014/main" id="{64C28156-AC75-405F-AA90-D781725F9B99}"/>
                  </a:ext>
                </a:extLst>
              </p:cNvPr>
              <p:cNvSpPr>
                <a:spLocks/>
              </p:cNvSpPr>
              <p:nvPr/>
            </p:nvSpPr>
            <p:spPr bwMode="auto">
              <a:xfrm>
                <a:off x="4051301" y="2857500"/>
                <a:ext cx="61913" cy="63500"/>
              </a:xfrm>
              <a:custGeom>
                <a:avLst/>
                <a:gdLst/>
                <a:ahLst/>
                <a:cxnLst>
                  <a:cxn ang="0">
                    <a:pos x="32" y="5"/>
                  </a:cxn>
                  <a:cxn ang="0">
                    <a:pos x="1" y="33"/>
                  </a:cxn>
                </a:cxnLst>
                <a:rect l="0" t="0" r="r" b="b"/>
                <a:pathLst>
                  <a:path w="32" h="33">
                    <a:moveTo>
                      <a:pt x="32" y="5"/>
                    </a:moveTo>
                    <a:cubicBezTo>
                      <a:pt x="32" y="5"/>
                      <a:pt x="0" y="0"/>
                      <a:pt x="1" y="33"/>
                    </a:cubicBezTo>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79" name="Freeform 234">
                <a:extLst>
                  <a:ext uri="{FF2B5EF4-FFF2-40B4-BE49-F238E27FC236}">
                    <a16:creationId xmlns:a16="http://schemas.microsoft.com/office/drawing/2014/main" id="{616345F6-B44E-40A0-8B0E-EB310294378B}"/>
                  </a:ext>
                </a:extLst>
              </p:cNvPr>
              <p:cNvSpPr>
                <a:spLocks/>
              </p:cNvSpPr>
              <p:nvPr/>
            </p:nvSpPr>
            <p:spPr bwMode="auto">
              <a:xfrm>
                <a:off x="4106863" y="2852738"/>
                <a:ext cx="26988" cy="26988"/>
              </a:xfrm>
              <a:custGeom>
                <a:avLst/>
                <a:gdLst/>
                <a:ahLst/>
                <a:cxnLst>
                  <a:cxn ang="0">
                    <a:pos x="3" y="0"/>
                  </a:cxn>
                  <a:cxn ang="0">
                    <a:pos x="17" y="11"/>
                  </a:cxn>
                  <a:cxn ang="0">
                    <a:pos x="0" y="17"/>
                  </a:cxn>
                  <a:cxn ang="0">
                    <a:pos x="3" y="0"/>
                  </a:cxn>
                  <a:cxn ang="0">
                    <a:pos x="3" y="0"/>
                  </a:cxn>
                  <a:cxn ang="0">
                    <a:pos x="3" y="0"/>
                  </a:cxn>
                </a:cxnLst>
                <a:rect l="0" t="0" r="r" b="b"/>
                <a:pathLst>
                  <a:path w="17" h="17">
                    <a:moveTo>
                      <a:pt x="3" y="0"/>
                    </a:moveTo>
                    <a:lnTo>
                      <a:pt x="17" y="11"/>
                    </a:lnTo>
                    <a:lnTo>
                      <a:pt x="0" y="17"/>
                    </a:lnTo>
                    <a:lnTo>
                      <a:pt x="3" y="0"/>
                    </a:lnTo>
                    <a:lnTo>
                      <a:pt x="3" y="0"/>
                    </a:lnTo>
                    <a:lnTo>
                      <a:pt x="3" y="0"/>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80" name="Freeform 235">
                <a:extLst>
                  <a:ext uri="{FF2B5EF4-FFF2-40B4-BE49-F238E27FC236}">
                    <a16:creationId xmlns:a16="http://schemas.microsoft.com/office/drawing/2014/main" id="{D0696E50-5CA0-4E05-B28D-BB5A606696DD}"/>
                  </a:ext>
                </a:extLst>
              </p:cNvPr>
              <p:cNvSpPr>
                <a:spLocks/>
              </p:cNvSpPr>
              <p:nvPr/>
            </p:nvSpPr>
            <p:spPr bwMode="auto">
              <a:xfrm>
                <a:off x="4106863" y="2852738"/>
                <a:ext cx="26988" cy="26988"/>
              </a:xfrm>
              <a:custGeom>
                <a:avLst/>
                <a:gdLst/>
                <a:ahLst/>
                <a:cxnLst>
                  <a:cxn ang="0">
                    <a:pos x="3" y="0"/>
                  </a:cxn>
                  <a:cxn ang="0">
                    <a:pos x="17" y="11"/>
                  </a:cxn>
                  <a:cxn ang="0">
                    <a:pos x="0" y="17"/>
                  </a:cxn>
                  <a:cxn ang="0">
                    <a:pos x="3" y="0"/>
                  </a:cxn>
                  <a:cxn ang="0">
                    <a:pos x="3" y="0"/>
                  </a:cxn>
                  <a:cxn ang="0">
                    <a:pos x="3" y="0"/>
                  </a:cxn>
                </a:cxnLst>
                <a:rect l="0" t="0" r="r" b="b"/>
                <a:pathLst>
                  <a:path w="17" h="17">
                    <a:moveTo>
                      <a:pt x="3" y="0"/>
                    </a:moveTo>
                    <a:lnTo>
                      <a:pt x="17" y="11"/>
                    </a:lnTo>
                    <a:lnTo>
                      <a:pt x="0" y="17"/>
                    </a:lnTo>
                    <a:lnTo>
                      <a:pt x="3" y="0"/>
                    </a:lnTo>
                    <a:lnTo>
                      <a:pt x="3" y="0"/>
                    </a:lnTo>
                    <a:lnTo>
                      <a:pt x="3" y="0"/>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81" name="Freeform 236">
                <a:extLst>
                  <a:ext uri="{FF2B5EF4-FFF2-40B4-BE49-F238E27FC236}">
                    <a16:creationId xmlns:a16="http://schemas.microsoft.com/office/drawing/2014/main" id="{08DFACFE-0702-4C72-B3D7-035D60AE941F}"/>
                  </a:ext>
                </a:extLst>
              </p:cNvPr>
              <p:cNvSpPr>
                <a:spLocks/>
              </p:cNvSpPr>
              <p:nvPr/>
            </p:nvSpPr>
            <p:spPr bwMode="auto">
              <a:xfrm>
                <a:off x="4040188" y="2917825"/>
                <a:ext cx="26988" cy="22225"/>
              </a:xfrm>
              <a:custGeom>
                <a:avLst/>
                <a:gdLst/>
                <a:ahLst/>
                <a:cxnLst>
                  <a:cxn ang="0">
                    <a:pos x="0" y="0"/>
                  </a:cxn>
                  <a:cxn ang="0">
                    <a:pos x="9" y="14"/>
                  </a:cxn>
                  <a:cxn ang="0">
                    <a:pos x="17" y="0"/>
                  </a:cxn>
                  <a:cxn ang="0">
                    <a:pos x="0" y="0"/>
                  </a:cxn>
                  <a:cxn ang="0">
                    <a:pos x="0" y="0"/>
                  </a:cxn>
                  <a:cxn ang="0">
                    <a:pos x="0" y="0"/>
                  </a:cxn>
                </a:cxnLst>
                <a:rect l="0" t="0" r="r" b="b"/>
                <a:pathLst>
                  <a:path w="17" h="14">
                    <a:moveTo>
                      <a:pt x="0" y="0"/>
                    </a:moveTo>
                    <a:lnTo>
                      <a:pt x="9" y="14"/>
                    </a:lnTo>
                    <a:lnTo>
                      <a:pt x="17" y="0"/>
                    </a:lnTo>
                    <a:lnTo>
                      <a:pt x="0" y="0"/>
                    </a:lnTo>
                    <a:lnTo>
                      <a:pt x="0" y="0"/>
                    </a:lnTo>
                    <a:lnTo>
                      <a:pt x="0" y="0"/>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82" name="Freeform 237">
                <a:extLst>
                  <a:ext uri="{FF2B5EF4-FFF2-40B4-BE49-F238E27FC236}">
                    <a16:creationId xmlns:a16="http://schemas.microsoft.com/office/drawing/2014/main" id="{F2698975-CE02-4208-8319-CB30CDC580F5}"/>
                  </a:ext>
                </a:extLst>
              </p:cNvPr>
              <p:cNvSpPr>
                <a:spLocks/>
              </p:cNvSpPr>
              <p:nvPr/>
            </p:nvSpPr>
            <p:spPr bwMode="auto">
              <a:xfrm>
                <a:off x="4040188" y="2917825"/>
                <a:ext cx="26988" cy="22225"/>
              </a:xfrm>
              <a:custGeom>
                <a:avLst/>
                <a:gdLst/>
                <a:ahLst/>
                <a:cxnLst>
                  <a:cxn ang="0">
                    <a:pos x="0" y="0"/>
                  </a:cxn>
                  <a:cxn ang="0">
                    <a:pos x="9" y="14"/>
                  </a:cxn>
                  <a:cxn ang="0">
                    <a:pos x="17" y="0"/>
                  </a:cxn>
                  <a:cxn ang="0">
                    <a:pos x="0" y="0"/>
                  </a:cxn>
                  <a:cxn ang="0">
                    <a:pos x="0" y="0"/>
                  </a:cxn>
                  <a:cxn ang="0">
                    <a:pos x="0" y="0"/>
                  </a:cxn>
                </a:cxnLst>
                <a:rect l="0" t="0" r="r" b="b"/>
                <a:pathLst>
                  <a:path w="17" h="14">
                    <a:moveTo>
                      <a:pt x="0" y="0"/>
                    </a:moveTo>
                    <a:lnTo>
                      <a:pt x="9" y="14"/>
                    </a:lnTo>
                    <a:lnTo>
                      <a:pt x="17" y="0"/>
                    </a:lnTo>
                    <a:lnTo>
                      <a:pt x="0" y="0"/>
                    </a:lnTo>
                    <a:lnTo>
                      <a:pt x="0" y="0"/>
                    </a:lnTo>
                    <a:lnTo>
                      <a:pt x="0" y="0"/>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83" name="Freeform 238">
                <a:extLst>
                  <a:ext uri="{FF2B5EF4-FFF2-40B4-BE49-F238E27FC236}">
                    <a16:creationId xmlns:a16="http://schemas.microsoft.com/office/drawing/2014/main" id="{D0428F01-41E8-402E-AE72-C4F061BD467A}"/>
                  </a:ext>
                </a:extLst>
              </p:cNvPr>
              <p:cNvSpPr>
                <a:spLocks/>
              </p:cNvSpPr>
              <p:nvPr/>
            </p:nvSpPr>
            <p:spPr bwMode="auto">
              <a:xfrm>
                <a:off x="3941763" y="2897188"/>
                <a:ext cx="77788" cy="46038"/>
              </a:xfrm>
              <a:custGeom>
                <a:avLst/>
                <a:gdLst/>
                <a:ahLst/>
                <a:cxnLst>
                  <a:cxn ang="0">
                    <a:pos x="40" y="23"/>
                  </a:cxn>
                  <a:cxn ang="0">
                    <a:pos x="0" y="23"/>
                  </a:cxn>
                </a:cxnLst>
                <a:rect l="0" t="0" r="r" b="b"/>
                <a:pathLst>
                  <a:path w="40" h="23">
                    <a:moveTo>
                      <a:pt x="40" y="23"/>
                    </a:moveTo>
                    <a:cubicBezTo>
                      <a:pt x="40" y="23"/>
                      <a:pt x="20" y="0"/>
                      <a:pt x="0" y="23"/>
                    </a:cubicBezTo>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84" name="Freeform 239">
                <a:extLst>
                  <a:ext uri="{FF2B5EF4-FFF2-40B4-BE49-F238E27FC236}">
                    <a16:creationId xmlns:a16="http://schemas.microsoft.com/office/drawing/2014/main" id="{6C12E38A-684A-4418-B3CD-90EFCFBC0301}"/>
                  </a:ext>
                </a:extLst>
              </p:cNvPr>
              <p:cNvSpPr>
                <a:spLocks/>
              </p:cNvSpPr>
              <p:nvPr/>
            </p:nvSpPr>
            <p:spPr bwMode="auto">
              <a:xfrm>
                <a:off x="4005263" y="2928938"/>
                <a:ext cx="26988" cy="26988"/>
              </a:xfrm>
              <a:custGeom>
                <a:avLst/>
                <a:gdLst/>
                <a:ahLst/>
                <a:cxnLst>
                  <a:cxn ang="0">
                    <a:pos x="14" y="0"/>
                  </a:cxn>
                  <a:cxn ang="0">
                    <a:pos x="17" y="17"/>
                  </a:cxn>
                  <a:cxn ang="0">
                    <a:pos x="0" y="12"/>
                  </a:cxn>
                  <a:cxn ang="0">
                    <a:pos x="14" y="0"/>
                  </a:cxn>
                  <a:cxn ang="0">
                    <a:pos x="14" y="0"/>
                  </a:cxn>
                  <a:cxn ang="0">
                    <a:pos x="14" y="0"/>
                  </a:cxn>
                </a:cxnLst>
                <a:rect l="0" t="0" r="r" b="b"/>
                <a:pathLst>
                  <a:path w="17" h="17">
                    <a:moveTo>
                      <a:pt x="14" y="0"/>
                    </a:moveTo>
                    <a:lnTo>
                      <a:pt x="17" y="17"/>
                    </a:lnTo>
                    <a:lnTo>
                      <a:pt x="0" y="12"/>
                    </a:lnTo>
                    <a:lnTo>
                      <a:pt x="14" y="0"/>
                    </a:lnTo>
                    <a:lnTo>
                      <a:pt x="14" y="0"/>
                    </a:lnTo>
                    <a:lnTo>
                      <a:pt x="14" y="0"/>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85" name="Freeform 240">
                <a:extLst>
                  <a:ext uri="{FF2B5EF4-FFF2-40B4-BE49-F238E27FC236}">
                    <a16:creationId xmlns:a16="http://schemas.microsoft.com/office/drawing/2014/main" id="{F42EF970-2263-4009-B54E-282C7D2A84DA}"/>
                  </a:ext>
                </a:extLst>
              </p:cNvPr>
              <p:cNvSpPr>
                <a:spLocks/>
              </p:cNvSpPr>
              <p:nvPr/>
            </p:nvSpPr>
            <p:spPr bwMode="auto">
              <a:xfrm>
                <a:off x="4005263" y="2928938"/>
                <a:ext cx="26988" cy="26988"/>
              </a:xfrm>
              <a:custGeom>
                <a:avLst/>
                <a:gdLst/>
                <a:ahLst/>
                <a:cxnLst>
                  <a:cxn ang="0">
                    <a:pos x="14" y="0"/>
                  </a:cxn>
                  <a:cxn ang="0">
                    <a:pos x="17" y="17"/>
                  </a:cxn>
                  <a:cxn ang="0">
                    <a:pos x="0" y="12"/>
                  </a:cxn>
                  <a:cxn ang="0">
                    <a:pos x="14" y="0"/>
                  </a:cxn>
                  <a:cxn ang="0">
                    <a:pos x="14" y="0"/>
                  </a:cxn>
                  <a:cxn ang="0">
                    <a:pos x="14" y="0"/>
                  </a:cxn>
                </a:cxnLst>
                <a:rect l="0" t="0" r="r" b="b"/>
                <a:pathLst>
                  <a:path w="17" h="17">
                    <a:moveTo>
                      <a:pt x="14" y="0"/>
                    </a:moveTo>
                    <a:lnTo>
                      <a:pt x="17" y="17"/>
                    </a:lnTo>
                    <a:lnTo>
                      <a:pt x="0" y="12"/>
                    </a:lnTo>
                    <a:lnTo>
                      <a:pt x="14" y="0"/>
                    </a:lnTo>
                    <a:lnTo>
                      <a:pt x="14" y="0"/>
                    </a:lnTo>
                    <a:lnTo>
                      <a:pt x="14" y="0"/>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86" name="Freeform 241">
                <a:extLst>
                  <a:ext uri="{FF2B5EF4-FFF2-40B4-BE49-F238E27FC236}">
                    <a16:creationId xmlns:a16="http://schemas.microsoft.com/office/drawing/2014/main" id="{BC3DAA54-30DF-4D7D-BBFC-B698B6ECBC4E}"/>
                  </a:ext>
                </a:extLst>
              </p:cNvPr>
              <p:cNvSpPr>
                <a:spLocks/>
              </p:cNvSpPr>
              <p:nvPr/>
            </p:nvSpPr>
            <p:spPr bwMode="auto">
              <a:xfrm>
                <a:off x="3929063" y="2932113"/>
                <a:ext cx="23813" cy="28575"/>
              </a:xfrm>
              <a:custGeom>
                <a:avLst/>
                <a:gdLst/>
                <a:ahLst/>
                <a:cxnLst>
                  <a:cxn ang="0">
                    <a:pos x="4" y="0"/>
                  </a:cxn>
                  <a:cxn ang="0">
                    <a:pos x="0" y="18"/>
                  </a:cxn>
                  <a:cxn ang="0">
                    <a:pos x="15" y="11"/>
                  </a:cxn>
                  <a:cxn ang="0">
                    <a:pos x="4" y="0"/>
                  </a:cxn>
                  <a:cxn ang="0">
                    <a:pos x="4" y="0"/>
                  </a:cxn>
                  <a:cxn ang="0">
                    <a:pos x="4" y="0"/>
                  </a:cxn>
                </a:cxnLst>
                <a:rect l="0" t="0" r="r" b="b"/>
                <a:pathLst>
                  <a:path w="15" h="18">
                    <a:moveTo>
                      <a:pt x="4" y="0"/>
                    </a:moveTo>
                    <a:lnTo>
                      <a:pt x="0" y="18"/>
                    </a:lnTo>
                    <a:lnTo>
                      <a:pt x="15" y="11"/>
                    </a:lnTo>
                    <a:lnTo>
                      <a:pt x="4" y="0"/>
                    </a:lnTo>
                    <a:lnTo>
                      <a:pt x="4" y="0"/>
                    </a:lnTo>
                    <a:lnTo>
                      <a:pt x="4" y="0"/>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87" name="Freeform 242">
                <a:extLst>
                  <a:ext uri="{FF2B5EF4-FFF2-40B4-BE49-F238E27FC236}">
                    <a16:creationId xmlns:a16="http://schemas.microsoft.com/office/drawing/2014/main" id="{B8B245BF-DD3D-4F1D-813C-3377F5DF32C6}"/>
                  </a:ext>
                </a:extLst>
              </p:cNvPr>
              <p:cNvSpPr>
                <a:spLocks/>
              </p:cNvSpPr>
              <p:nvPr/>
            </p:nvSpPr>
            <p:spPr bwMode="auto">
              <a:xfrm>
                <a:off x="3929063" y="2932113"/>
                <a:ext cx="23813" cy="28575"/>
              </a:xfrm>
              <a:custGeom>
                <a:avLst/>
                <a:gdLst/>
                <a:ahLst/>
                <a:cxnLst>
                  <a:cxn ang="0">
                    <a:pos x="4" y="0"/>
                  </a:cxn>
                  <a:cxn ang="0">
                    <a:pos x="0" y="18"/>
                  </a:cxn>
                  <a:cxn ang="0">
                    <a:pos x="15" y="11"/>
                  </a:cxn>
                  <a:cxn ang="0">
                    <a:pos x="4" y="0"/>
                  </a:cxn>
                  <a:cxn ang="0">
                    <a:pos x="4" y="0"/>
                  </a:cxn>
                  <a:cxn ang="0">
                    <a:pos x="4" y="0"/>
                  </a:cxn>
                </a:cxnLst>
                <a:rect l="0" t="0" r="r" b="b"/>
                <a:pathLst>
                  <a:path w="15" h="18">
                    <a:moveTo>
                      <a:pt x="4" y="0"/>
                    </a:moveTo>
                    <a:lnTo>
                      <a:pt x="0" y="18"/>
                    </a:lnTo>
                    <a:lnTo>
                      <a:pt x="15" y="11"/>
                    </a:lnTo>
                    <a:lnTo>
                      <a:pt x="4" y="0"/>
                    </a:lnTo>
                    <a:lnTo>
                      <a:pt x="4" y="0"/>
                    </a:lnTo>
                    <a:lnTo>
                      <a:pt x="4" y="0"/>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88" name="Freeform 243">
                <a:extLst>
                  <a:ext uri="{FF2B5EF4-FFF2-40B4-BE49-F238E27FC236}">
                    <a16:creationId xmlns:a16="http://schemas.microsoft.com/office/drawing/2014/main" id="{72CEDFDE-0DEE-4DE4-A9EE-D82C716E69DD}"/>
                  </a:ext>
                </a:extLst>
              </p:cNvPr>
              <p:cNvSpPr>
                <a:spLocks/>
              </p:cNvSpPr>
              <p:nvPr/>
            </p:nvSpPr>
            <p:spPr bwMode="auto">
              <a:xfrm>
                <a:off x="3752851" y="2928938"/>
                <a:ext cx="92075" cy="76200"/>
              </a:xfrm>
              <a:custGeom>
                <a:avLst/>
                <a:gdLst/>
                <a:ahLst/>
                <a:cxnLst>
                  <a:cxn ang="0">
                    <a:pos x="27" y="0"/>
                  </a:cxn>
                  <a:cxn ang="0">
                    <a:pos x="40" y="9"/>
                  </a:cxn>
                  <a:cxn ang="0">
                    <a:pos x="47" y="27"/>
                  </a:cxn>
                  <a:cxn ang="0">
                    <a:pos x="47" y="38"/>
                  </a:cxn>
                  <a:cxn ang="0">
                    <a:pos x="47" y="39"/>
                  </a:cxn>
                  <a:cxn ang="0">
                    <a:pos x="0" y="39"/>
                  </a:cxn>
                </a:cxnLst>
                <a:rect l="0" t="0" r="r" b="b"/>
                <a:pathLst>
                  <a:path w="47" h="39">
                    <a:moveTo>
                      <a:pt x="27" y="0"/>
                    </a:moveTo>
                    <a:cubicBezTo>
                      <a:pt x="32" y="2"/>
                      <a:pt x="36" y="5"/>
                      <a:pt x="40" y="9"/>
                    </a:cubicBezTo>
                    <a:cubicBezTo>
                      <a:pt x="44" y="14"/>
                      <a:pt x="47" y="21"/>
                      <a:pt x="47" y="27"/>
                    </a:cubicBezTo>
                    <a:cubicBezTo>
                      <a:pt x="47" y="38"/>
                      <a:pt x="47" y="38"/>
                      <a:pt x="47" y="38"/>
                    </a:cubicBezTo>
                    <a:cubicBezTo>
                      <a:pt x="47" y="39"/>
                      <a:pt x="47" y="39"/>
                      <a:pt x="47" y="39"/>
                    </a:cubicBezTo>
                    <a:cubicBezTo>
                      <a:pt x="0" y="39"/>
                      <a:pt x="0" y="39"/>
                      <a:pt x="0" y="39"/>
                    </a:cubicBezTo>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89" name="Freeform 244">
                <a:extLst>
                  <a:ext uri="{FF2B5EF4-FFF2-40B4-BE49-F238E27FC236}">
                    <a16:creationId xmlns:a16="http://schemas.microsoft.com/office/drawing/2014/main" id="{9032C33F-9972-4A87-AE2E-3E4E01BA629C}"/>
                  </a:ext>
                </a:extLst>
              </p:cNvPr>
              <p:cNvSpPr>
                <a:spLocks/>
              </p:cNvSpPr>
              <p:nvPr/>
            </p:nvSpPr>
            <p:spPr bwMode="auto">
              <a:xfrm>
                <a:off x="3729038" y="2928938"/>
                <a:ext cx="38100" cy="76200"/>
              </a:xfrm>
              <a:custGeom>
                <a:avLst/>
                <a:gdLst/>
                <a:ahLst/>
                <a:cxnLst>
                  <a:cxn ang="0">
                    <a:pos x="0" y="39"/>
                  </a:cxn>
                  <a:cxn ang="0">
                    <a:pos x="0" y="38"/>
                  </a:cxn>
                  <a:cxn ang="0">
                    <a:pos x="0" y="27"/>
                  </a:cxn>
                  <a:cxn ang="0">
                    <a:pos x="6" y="10"/>
                  </a:cxn>
                  <a:cxn ang="0">
                    <a:pos x="20" y="0"/>
                  </a:cxn>
                </a:cxnLst>
                <a:rect l="0" t="0" r="r" b="b"/>
                <a:pathLst>
                  <a:path w="20" h="39">
                    <a:moveTo>
                      <a:pt x="0" y="39"/>
                    </a:moveTo>
                    <a:cubicBezTo>
                      <a:pt x="0" y="38"/>
                      <a:pt x="0" y="38"/>
                      <a:pt x="0" y="38"/>
                    </a:cubicBezTo>
                    <a:cubicBezTo>
                      <a:pt x="0" y="27"/>
                      <a:pt x="0" y="27"/>
                      <a:pt x="0" y="27"/>
                    </a:cubicBezTo>
                    <a:cubicBezTo>
                      <a:pt x="0" y="21"/>
                      <a:pt x="2" y="15"/>
                      <a:pt x="6" y="10"/>
                    </a:cubicBezTo>
                    <a:cubicBezTo>
                      <a:pt x="9" y="6"/>
                      <a:pt x="15" y="2"/>
                      <a:pt x="20" y="0"/>
                    </a:cubicBezTo>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90" name="Oval 245">
                <a:extLst>
                  <a:ext uri="{FF2B5EF4-FFF2-40B4-BE49-F238E27FC236}">
                    <a16:creationId xmlns:a16="http://schemas.microsoft.com/office/drawing/2014/main" id="{B34F1231-0BF6-46CC-B75F-9052902FB236}"/>
                  </a:ext>
                </a:extLst>
              </p:cNvPr>
              <p:cNvSpPr>
                <a:spLocks noChangeArrowheads="1"/>
              </p:cNvSpPr>
              <p:nvPr/>
            </p:nvSpPr>
            <p:spPr bwMode="auto">
              <a:xfrm>
                <a:off x="3756026" y="2859088"/>
                <a:ext cx="61913" cy="76200"/>
              </a:xfrm>
              <a:prstGeom prst="ellipse">
                <a:avLst/>
              </a:pr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91" name="Freeform 246">
                <a:extLst>
                  <a:ext uri="{FF2B5EF4-FFF2-40B4-BE49-F238E27FC236}">
                    <a16:creationId xmlns:a16="http://schemas.microsoft.com/office/drawing/2014/main" id="{4C99960C-5D57-4C90-BC3A-EED03A6EAD47}"/>
                  </a:ext>
                </a:extLst>
              </p:cNvPr>
              <p:cNvSpPr>
                <a:spLocks/>
              </p:cNvSpPr>
              <p:nvPr/>
            </p:nvSpPr>
            <p:spPr bwMode="auto">
              <a:xfrm>
                <a:off x="3944938" y="2828925"/>
                <a:ext cx="88900" cy="74613"/>
              </a:xfrm>
              <a:custGeom>
                <a:avLst/>
                <a:gdLst/>
                <a:ahLst/>
                <a:cxnLst>
                  <a:cxn ang="0">
                    <a:pos x="27" y="0"/>
                  </a:cxn>
                  <a:cxn ang="0">
                    <a:pos x="40" y="8"/>
                  </a:cxn>
                  <a:cxn ang="0">
                    <a:pos x="46" y="27"/>
                  </a:cxn>
                  <a:cxn ang="0">
                    <a:pos x="46" y="37"/>
                  </a:cxn>
                  <a:cxn ang="0">
                    <a:pos x="46" y="39"/>
                  </a:cxn>
                  <a:cxn ang="0">
                    <a:pos x="0" y="39"/>
                  </a:cxn>
                </a:cxnLst>
                <a:rect l="0" t="0" r="r" b="b"/>
                <a:pathLst>
                  <a:path w="46" h="39">
                    <a:moveTo>
                      <a:pt x="27" y="0"/>
                    </a:moveTo>
                    <a:cubicBezTo>
                      <a:pt x="32" y="2"/>
                      <a:pt x="36" y="5"/>
                      <a:pt x="40" y="8"/>
                    </a:cubicBezTo>
                    <a:cubicBezTo>
                      <a:pt x="44" y="14"/>
                      <a:pt x="46" y="20"/>
                      <a:pt x="46" y="27"/>
                    </a:cubicBezTo>
                    <a:cubicBezTo>
                      <a:pt x="46" y="37"/>
                      <a:pt x="46" y="37"/>
                      <a:pt x="46" y="37"/>
                    </a:cubicBezTo>
                    <a:cubicBezTo>
                      <a:pt x="46" y="39"/>
                      <a:pt x="46" y="39"/>
                      <a:pt x="46" y="39"/>
                    </a:cubicBezTo>
                    <a:cubicBezTo>
                      <a:pt x="0" y="39"/>
                      <a:pt x="0" y="39"/>
                      <a:pt x="0" y="39"/>
                    </a:cubicBezTo>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92" name="Freeform 247">
                <a:extLst>
                  <a:ext uri="{FF2B5EF4-FFF2-40B4-BE49-F238E27FC236}">
                    <a16:creationId xmlns:a16="http://schemas.microsoft.com/office/drawing/2014/main" id="{6C158915-54B8-437A-9CA8-6CB81F9D59AA}"/>
                  </a:ext>
                </a:extLst>
              </p:cNvPr>
              <p:cNvSpPr>
                <a:spLocks/>
              </p:cNvSpPr>
              <p:nvPr/>
            </p:nvSpPr>
            <p:spPr bwMode="auto">
              <a:xfrm>
                <a:off x="3922713" y="2828925"/>
                <a:ext cx="36513" cy="74613"/>
              </a:xfrm>
              <a:custGeom>
                <a:avLst/>
                <a:gdLst/>
                <a:ahLst/>
                <a:cxnLst>
                  <a:cxn ang="0">
                    <a:pos x="0" y="39"/>
                  </a:cxn>
                  <a:cxn ang="0">
                    <a:pos x="0" y="37"/>
                  </a:cxn>
                  <a:cxn ang="0">
                    <a:pos x="0" y="27"/>
                  </a:cxn>
                  <a:cxn ang="0">
                    <a:pos x="6" y="10"/>
                  </a:cxn>
                  <a:cxn ang="0">
                    <a:pos x="19" y="0"/>
                  </a:cxn>
                </a:cxnLst>
                <a:rect l="0" t="0" r="r" b="b"/>
                <a:pathLst>
                  <a:path w="19" h="39">
                    <a:moveTo>
                      <a:pt x="0" y="39"/>
                    </a:moveTo>
                    <a:cubicBezTo>
                      <a:pt x="0" y="37"/>
                      <a:pt x="0" y="37"/>
                      <a:pt x="0" y="37"/>
                    </a:cubicBezTo>
                    <a:cubicBezTo>
                      <a:pt x="0" y="27"/>
                      <a:pt x="0" y="27"/>
                      <a:pt x="0" y="27"/>
                    </a:cubicBezTo>
                    <a:cubicBezTo>
                      <a:pt x="0" y="20"/>
                      <a:pt x="2" y="15"/>
                      <a:pt x="6" y="10"/>
                    </a:cubicBezTo>
                    <a:cubicBezTo>
                      <a:pt x="8" y="6"/>
                      <a:pt x="14" y="1"/>
                      <a:pt x="19" y="0"/>
                    </a:cubicBezTo>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93" name="Freeform 248">
                <a:extLst>
                  <a:ext uri="{FF2B5EF4-FFF2-40B4-BE49-F238E27FC236}">
                    <a16:creationId xmlns:a16="http://schemas.microsoft.com/office/drawing/2014/main" id="{C27F98F4-6201-42E8-B2AA-D5CEAB9E46F6}"/>
                  </a:ext>
                </a:extLst>
              </p:cNvPr>
              <p:cNvSpPr>
                <a:spLocks/>
              </p:cNvSpPr>
              <p:nvPr/>
            </p:nvSpPr>
            <p:spPr bwMode="auto">
              <a:xfrm>
                <a:off x="3949701" y="2759075"/>
                <a:ext cx="61913" cy="76200"/>
              </a:xfrm>
              <a:custGeom>
                <a:avLst/>
                <a:gdLst/>
                <a:ahLst/>
                <a:cxnLst>
                  <a:cxn ang="0">
                    <a:pos x="32" y="20"/>
                  </a:cxn>
                  <a:cxn ang="0">
                    <a:pos x="16" y="40"/>
                  </a:cxn>
                  <a:cxn ang="0">
                    <a:pos x="0" y="20"/>
                  </a:cxn>
                  <a:cxn ang="0">
                    <a:pos x="16" y="0"/>
                  </a:cxn>
                  <a:cxn ang="0">
                    <a:pos x="32" y="20"/>
                  </a:cxn>
                </a:cxnLst>
                <a:rect l="0" t="0" r="r" b="b"/>
                <a:pathLst>
                  <a:path w="32" h="40">
                    <a:moveTo>
                      <a:pt x="32" y="20"/>
                    </a:moveTo>
                    <a:cubicBezTo>
                      <a:pt x="32" y="31"/>
                      <a:pt x="25" y="40"/>
                      <a:pt x="16" y="40"/>
                    </a:cubicBezTo>
                    <a:cubicBezTo>
                      <a:pt x="7" y="40"/>
                      <a:pt x="0" y="31"/>
                      <a:pt x="0" y="20"/>
                    </a:cubicBezTo>
                    <a:cubicBezTo>
                      <a:pt x="0" y="9"/>
                      <a:pt x="7" y="0"/>
                      <a:pt x="16" y="0"/>
                    </a:cubicBezTo>
                    <a:cubicBezTo>
                      <a:pt x="24" y="0"/>
                      <a:pt x="32" y="9"/>
                      <a:pt x="32" y="20"/>
                    </a:cubicBez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94" name="Freeform 249">
                <a:extLst>
                  <a:ext uri="{FF2B5EF4-FFF2-40B4-BE49-F238E27FC236}">
                    <a16:creationId xmlns:a16="http://schemas.microsoft.com/office/drawing/2014/main" id="{F44F05AA-CADD-4DD0-82E0-235E7A45506A}"/>
                  </a:ext>
                </a:extLst>
              </p:cNvPr>
              <p:cNvSpPr>
                <a:spLocks/>
              </p:cNvSpPr>
              <p:nvPr/>
            </p:nvSpPr>
            <p:spPr bwMode="auto">
              <a:xfrm>
                <a:off x="4138613" y="2928938"/>
                <a:ext cx="88900" cy="79375"/>
              </a:xfrm>
              <a:custGeom>
                <a:avLst/>
                <a:gdLst/>
                <a:ahLst/>
                <a:cxnLst>
                  <a:cxn ang="0">
                    <a:pos x="26" y="0"/>
                  </a:cxn>
                  <a:cxn ang="0">
                    <a:pos x="39" y="9"/>
                  </a:cxn>
                  <a:cxn ang="0">
                    <a:pos x="46" y="28"/>
                  </a:cxn>
                  <a:cxn ang="0">
                    <a:pos x="46" y="39"/>
                  </a:cxn>
                  <a:cxn ang="0">
                    <a:pos x="46" y="41"/>
                  </a:cxn>
                  <a:cxn ang="0">
                    <a:pos x="0" y="41"/>
                  </a:cxn>
                </a:cxnLst>
                <a:rect l="0" t="0" r="r" b="b"/>
                <a:pathLst>
                  <a:path w="46" h="41">
                    <a:moveTo>
                      <a:pt x="26" y="0"/>
                    </a:moveTo>
                    <a:cubicBezTo>
                      <a:pt x="31" y="2"/>
                      <a:pt x="36" y="6"/>
                      <a:pt x="39" y="9"/>
                    </a:cubicBezTo>
                    <a:cubicBezTo>
                      <a:pt x="43" y="15"/>
                      <a:pt x="46" y="21"/>
                      <a:pt x="46" y="28"/>
                    </a:cubicBezTo>
                    <a:cubicBezTo>
                      <a:pt x="46" y="39"/>
                      <a:pt x="46" y="39"/>
                      <a:pt x="46" y="39"/>
                    </a:cubicBezTo>
                    <a:cubicBezTo>
                      <a:pt x="46" y="41"/>
                      <a:pt x="46" y="41"/>
                      <a:pt x="46" y="41"/>
                    </a:cubicBezTo>
                    <a:cubicBezTo>
                      <a:pt x="0" y="41"/>
                      <a:pt x="0" y="41"/>
                      <a:pt x="0" y="41"/>
                    </a:cubicBezTo>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95" name="Freeform 250">
                <a:extLst>
                  <a:ext uri="{FF2B5EF4-FFF2-40B4-BE49-F238E27FC236}">
                    <a16:creationId xmlns:a16="http://schemas.microsoft.com/office/drawing/2014/main" id="{D64F3DB2-9560-49C8-B473-5D75C88936DB}"/>
                  </a:ext>
                </a:extLst>
              </p:cNvPr>
              <p:cNvSpPr>
                <a:spLocks/>
              </p:cNvSpPr>
              <p:nvPr/>
            </p:nvSpPr>
            <p:spPr bwMode="auto">
              <a:xfrm>
                <a:off x="4116388" y="2932113"/>
                <a:ext cx="36513" cy="76200"/>
              </a:xfrm>
              <a:custGeom>
                <a:avLst/>
                <a:gdLst/>
                <a:ahLst/>
                <a:cxnLst>
                  <a:cxn ang="0">
                    <a:pos x="0" y="39"/>
                  </a:cxn>
                  <a:cxn ang="0">
                    <a:pos x="0" y="37"/>
                  </a:cxn>
                  <a:cxn ang="0">
                    <a:pos x="0" y="27"/>
                  </a:cxn>
                  <a:cxn ang="0">
                    <a:pos x="5" y="10"/>
                  </a:cxn>
                  <a:cxn ang="0">
                    <a:pos x="19" y="0"/>
                  </a:cxn>
                </a:cxnLst>
                <a:rect l="0" t="0" r="r" b="b"/>
                <a:pathLst>
                  <a:path w="19" h="39">
                    <a:moveTo>
                      <a:pt x="0" y="39"/>
                    </a:moveTo>
                    <a:cubicBezTo>
                      <a:pt x="0" y="37"/>
                      <a:pt x="0" y="37"/>
                      <a:pt x="0" y="37"/>
                    </a:cubicBezTo>
                    <a:cubicBezTo>
                      <a:pt x="0" y="27"/>
                      <a:pt x="0" y="27"/>
                      <a:pt x="0" y="27"/>
                    </a:cubicBezTo>
                    <a:cubicBezTo>
                      <a:pt x="0" y="20"/>
                      <a:pt x="2" y="15"/>
                      <a:pt x="5" y="10"/>
                    </a:cubicBezTo>
                    <a:cubicBezTo>
                      <a:pt x="8" y="6"/>
                      <a:pt x="14" y="1"/>
                      <a:pt x="19" y="0"/>
                    </a:cubicBezTo>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96" name="Freeform 251">
                <a:extLst>
                  <a:ext uri="{FF2B5EF4-FFF2-40B4-BE49-F238E27FC236}">
                    <a16:creationId xmlns:a16="http://schemas.microsoft.com/office/drawing/2014/main" id="{01A42C93-100B-4291-B982-04AB01489200}"/>
                  </a:ext>
                </a:extLst>
              </p:cNvPr>
              <p:cNvSpPr>
                <a:spLocks/>
              </p:cNvSpPr>
              <p:nvPr/>
            </p:nvSpPr>
            <p:spPr bwMode="auto">
              <a:xfrm>
                <a:off x="4141788" y="2859088"/>
                <a:ext cx="61913" cy="79375"/>
              </a:xfrm>
              <a:custGeom>
                <a:avLst/>
                <a:gdLst/>
                <a:ahLst/>
                <a:cxnLst>
                  <a:cxn ang="0">
                    <a:pos x="32" y="21"/>
                  </a:cxn>
                  <a:cxn ang="0">
                    <a:pos x="16" y="41"/>
                  </a:cxn>
                  <a:cxn ang="0">
                    <a:pos x="0" y="21"/>
                  </a:cxn>
                  <a:cxn ang="0">
                    <a:pos x="16" y="0"/>
                  </a:cxn>
                  <a:cxn ang="0">
                    <a:pos x="32" y="21"/>
                  </a:cxn>
                </a:cxnLst>
                <a:rect l="0" t="0" r="r" b="b"/>
                <a:pathLst>
                  <a:path w="32" h="41">
                    <a:moveTo>
                      <a:pt x="32" y="21"/>
                    </a:moveTo>
                    <a:cubicBezTo>
                      <a:pt x="32" y="32"/>
                      <a:pt x="25" y="41"/>
                      <a:pt x="16" y="41"/>
                    </a:cubicBezTo>
                    <a:cubicBezTo>
                      <a:pt x="8" y="41"/>
                      <a:pt x="0" y="32"/>
                      <a:pt x="0" y="21"/>
                    </a:cubicBezTo>
                    <a:cubicBezTo>
                      <a:pt x="0" y="9"/>
                      <a:pt x="7" y="0"/>
                      <a:pt x="16" y="0"/>
                    </a:cubicBezTo>
                    <a:cubicBezTo>
                      <a:pt x="25" y="0"/>
                      <a:pt x="32" y="9"/>
                      <a:pt x="32" y="21"/>
                    </a:cubicBez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97" name="Freeform 252">
                <a:extLst>
                  <a:ext uri="{FF2B5EF4-FFF2-40B4-BE49-F238E27FC236}">
                    <a16:creationId xmlns:a16="http://schemas.microsoft.com/office/drawing/2014/main" id="{26445AA1-5A0A-4ED9-87B2-7A87130A90A1}"/>
                  </a:ext>
                </a:extLst>
              </p:cNvPr>
              <p:cNvSpPr>
                <a:spLocks/>
              </p:cNvSpPr>
              <p:nvPr/>
            </p:nvSpPr>
            <p:spPr bwMode="auto">
              <a:xfrm>
                <a:off x="4021138" y="3028950"/>
                <a:ext cx="88900" cy="74613"/>
              </a:xfrm>
              <a:custGeom>
                <a:avLst/>
                <a:gdLst/>
                <a:ahLst/>
                <a:cxnLst>
                  <a:cxn ang="0">
                    <a:pos x="27" y="0"/>
                  </a:cxn>
                  <a:cxn ang="0">
                    <a:pos x="39" y="8"/>
                  </a:cxn>
                  <a:cxn ang="0">
                    <a:pos x="46" y="27"/>
                  </a:cxn>
                  <a:cxn ang="0">
                    <a:pos x="46" y="37"/>
                  </a:cxn>
                  <a:cxn ang="0">
                    <a:pos x="46" y="38"/>
                  </a:cxn>
                  <a:cxn ang="0">
                    <a:pos x="0" y="38"/>
                  </a:cxn>
                </a:cxnLst>
                <a:rect l="0" t="0" r="r" b="b"/>
                <a:pathLst>
                  <a:path w="46" h="38">
                    <a:moveTo>
                      <a:pt x="27" y="0"/>
                    </a:moveTo>
                    <a:cubicBezTo>
                      <a:pt x="31" y="2"/>
                      <a:pt x="36" y="5"/>
                      <a:pt x="39" y="8"/>
                    </a:cubicBezTo>
                    <a:cubicBezTo>
                      <a:pt x="43" y="13"/>
                      <a:pt x="46" y="20"/>
                      <a:pt x="46" y="27"/>
                    </a:cubicBezTo>
                    <a:cubicBezTo>
                      <a:pt x="46" y="37"/>
                      <a:pt x="46" y="37"/>
                      <a:pt x="46" y="37"/>
                    </a:cubicBezTo>
                    <a:cubicBezTo>
                      <a:pt x="46" y="38"/>
                      <a:pt x="46" y="38"/>
                      <a:pt x="46" y="38"/>
                    </a:cubicBezTo>
                    <a:cubicBezTo>
                      <a:pt x="0" y="38"/>
                      <a:pt x="0" y="38"/>
                      <a:pt x="0" y="38"/>
                    </a:cubicBezTo>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98" name="Freeform 253">
                <a:extLst>
                  <a:ext uri="{FF2B5EF4-FFF2-40B4-BE49-F238E27FC236}">
                    <a16:creationId xmlns:a16="http://schemas.microsoft.com/office/drawing/2014/main" id="{B4367D1C-3A12-43C7-9D0D-5E747E92D683}"/>
                  </a:ext>
                </a:extLst>
              </p:cNvPr>
              <p:cNvSpPr>
                <a:spLocks/>
              </p:cNvSpPr>
              <p:nvPr/>
            </p:nvSpPr>
            <p:spPr bwMode="auto">
              <a:xfrm>
                <a:off x="3997326" y="3028950"/>
                <a:ext cx="36513" cy="74613"/>
              </a:xfrm>
              <a:custGeom>
                <a:avLst/>
                <a:gdLst/>
                <a:ahLst/>
                <a:cxnLst>
                  <a:cxn ang="0">
                    <a:pos x="0" y="38"/>
                  </a:cxn>
                  <a:cxn ang="0">
                    <a:pos x="0" y="37"/>
                  </a:cxn>
                  <a:cxn ang="0">
                    <a:pos x="0" y="27"/>
                  </a:cxn>
                  <a:cxn ang="0">
                    <a:pos x="5" y="10"/>
                  </a:cxn>
                  <a:cxn ang="0">
                    <a:pos x="19" y="0"/>
                  </a:cxn>
                </a:cxnLst>
                <a:rect l="0" t="0" r="r" b="b"/>
                <a:pathLst>
                  <a:path w="19" h="38">
                    <a:moveTo>
                      <a:pt x="0" y="38"/>
                    </a:moveTo>
                    <a:cubicBezTo>
                      <a:pt x="0" y="37"/>
                      <a:pt x="0" y="37"/>
                      <a:pt x="0" y="37"/>
                    </a:cubicBezTo>
                    <a:cubicBezTo>
                      <a:pt x="0" y="27"/>
                      <a:pt x="0" y="27"/>
                      <a:pt x="0" y="27"/>
                    </a:cubicBezTo>
                    <a:cubicBezTo>
                      <a:pt x="0" y="20"/>
                      <a:pt x="2" y="15"/>
                      <a:pt x="5" y="10"/>
                    </a:cubicBezTo>
                    <a:cubicBezTo>
                      <a:pt x="8" y="6"/>
                      <a:pt x="14" y="1"/>
                      <a:pt x="19" y="0"/>
                    </a:cubicBezTo>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99" name="Freeform 254">
                <a:extLst>
                  <a:ext uri="{FF2B5EF4-FFF2-40B4-BE49-F238E27FC236}">
                    <a16:creationId xmlns:a16="http://schemas.microsoft.com/office/drawing/2014/main" id="{19D59B2E-52BD-4046-AB8D-B43844E0D390}"/>
                  </a:ext>
                </a:extLst>
              </p:cNvPr>
              <p:cNvSpPr>
                <a:spLocks/>
              </p:cNvSpPr>
              <p:nvPr/>
            </p:nvSpPr>
            <p:spPr bwMode="auto">
              <a:xfrm>
                <a:off x="4022726" y="2960688"/>
                <a:ext cx="60325" cy="73025"/>
              </a:xfrm>
              <a:custGeom>
                <a:avLst/>
                <a:gdLst/>
                <a:ahLst/>
                <a:cxnLst>
                  <a:cxn ang="0">
                    <a:pos x="31" y="19"/>
                  </a:cxn>
                  <a:cxn ang="0">
                    <a:pos x="16" y="38"/>
                  </a:cxn>
                  <a:cxn ang="0">
                    <a:pos x="0" y="19"/>
                  </a:cxn>
                  <a:cxn ang="0">
                    <a:pos x="16" y="0"/>
                  </a:cxn>
                  <a:cxn ang="0">
                    <a:pos x="31" y="19"/>
                  </a:cxn>
                </a:cxnLst>
                <a:rect l="0" t="0" r="r" b="b"/>
                <a:pathLst>
                  <a:path w="31" h="38">
                    <a:moveTo>
                      <a:pt x="31" y="19"/>
                    </a:moveTo>
                    <a:cubicBezTo>
                      <a:pt x="31" y="30"/>
                      <a:pt x="24" y="38"/>
                      <a:pt x="16" y="38"/>
                    </a:cubicBezTo>
                    <a:cubicBezTo>
                      <a:pt x="8" y="38"/>
                      <a:pt x="0" y="30"/>
                      <a:pt x="0" y="19"/>
                    </a:cubicBezTo>
                    <a:cubicBezTo>
                      <a:pt x="0" y="8"/>
                      <a:pt x="7" y="0"/>
                      <a:pt x="16" y="0"/>
                    </a:cubicBezTo>
                    <a:cubicBezTo>
                      <a:pt x="24" y="0"/>
                      <a:pt x="31" y="8"/>
                      <a:pt x="31" y="19"/>
                    </a:cubicBez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100" name="Freeform 255">
                <a:extLst>
                  <a:ext uri="{FF2B5EF4-FFF2-40B4-BE49-F238E27FC236}">
                    <a16:creationId xmlns:a16="http://schemas.microsoft.com/office/drawing/2014/main" id="{8191054C-DB3A-4424-AB0B-D53A6C3C5C25}"/>
                  </a:ext>
                </a:extLst>
              </p:cNvPr>
              <p:cNvSpPr>
                <a:spLocks/>
              </p:cNvSpPr>
              <p:nvPr/>
            </p:nvSpPr>
            <p:spPr bwMode="auto">
              <a:xfrm>
                <a:off x="3871913" y="3032125"/>
                <a:ext cx="87313" cy="76200"/>
              </a:xfrm>
              <a:custGeom>
                <a:avLst/>
                <a:gdLst/>
                <a:ahLst/>
                <a:cxnLst>
                  <a:cxn ang="0">
                    <a:pos x="26" y="0"/>
                  </a:cxn>
                  <a:cxn ang="0">
                    <a:pos x="39" y="9"/>
                  </a:cxn>
                  <a:cxn ang="0">
                    <a:pos x="45" y="28"/>
                  </a:cxn>
                  <a:cxn ang="0">
                    <a:pos x="45" y="39"/>
                  </a:cxn>
                  <a:cxn ang="0">
                    <a:pos x="45" y="40"/>
                  </a:cxn>
                  <a:cxn ang="0">
                    <a:pos x="0" y="40"/>
                  </a:cxn>
                </a:cxnLst>
                <a:rect l="0" t="0" r="r" b="b"/>
                <a:pathLst>
                  <a:path w="45" h="40">
                    <a:moveTo>
                      <a:pt x="26" y="0"/>
                    </a:moveTo>
                    <a:cubicBezTo>
                      <a:pt x="31" y="2"/>
                      <a:pt x="35" y="5"/>
                      <a:pt x="39" y="9"/>
                    </a:cubicBezTo>
                    <a:cubicBezTo>
                      <a:pt x="43" y="14"/>
                      <a:pt x="45" y="21"/>
                      <a:pt x="45" y="28"/>
                    </a:cubicBezTo>
                    <a:cubicBezTo>
                      <a:pt x="45" y="39"/>
                      <a:pt x="45" y="39"/>
                      <a:pt x="45" y="39"/>
                    </a:cubicBezTo>
                    <a:cubicBezTo>
                      <a:pt x="45" y="40"/>
                      <a:pt x="45" y="40"/>
                      <a:pt x="45" y="40"/>
                    </a:cubicBezTo>
                    <a:cubicBezTo>
                      <a:pt x="0" y="40"/>
                      <a:pt x="0" y="40"/>
                      <a:pt x="0" y="40"/>
                    </a:cubicBezTo>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101" name="Freeform 256">
                <a:extLst>
                  <a:ext uri="{FF2B5EF4-FFF2-40B4-BE49-F238E27FC236}">
                    <a16:creationId xmlns:a16="http://schemas.microsoft.com/office/drawing/2014/main" id="{17BEE7A8-12A2-4022-B6D5-38545A5E1D18}"/>
                  </a:ext>
                </a:extLst>
              </p:cNvPr>
              <p:cNvSpPr>
                <a:spLocks/>
              </p:cNvSpPr>
              <p:nvPr/>
            </p:nvSpPr>
            <p:spPr bwMode="auto">
              <a:xfrm>
                <a:off x="3846513" y="3032125"/>
                <a:ext cx="36513" cy="76200"/>
              </a:xfrm>
              <a:custGeom>
                <a:avLst/>
                <a:gdLst/>
                <a:ahLst/>
                <a:cxnLst>
                  <a:cxn ang="0">
                    <a:pos x="0" y="40"/>
                  </a:cxn>
                  <a:cxn ang="0">
                    <a:pos x="0" y="38"/>
                  </a:cxn>
                  <a:cxn ang="0">
                    <a:pos x="0" y="28"/>
                  </a:cxn>
                  <a:cxn ang="0">
                    <a:pos x="6" y="10"/>
                  </a:cxn>
                  <a:cxn ang="0">
                    <a:pos x="19" y="0"/>
                  </a:cxn>
                </a:cxnLst>
                <a:rect l="0" t="0" r="r" b="b"/>
                <a:pathLst>
                  <a:path w="19" h="40">
                    <a:moveTo>
                      <a:pt x="0" y="40"/>
                    </a:moveTo>
                    <a:cubicBezTo>
                      <a:pt x="0" y="38"/>
                      <a:pt x="0" y="38"/>
                      <a:pt x="0" y="38"/>
                    </a:cubicBezTo>
                    <a:cubicBezTo>
                      <a:pt x="0" y="28"/>
                      <a:pt x="0" y="28"/>
                      <a:pt x="0" y="28"/>
                    </a:cubicBezTo>
                    <a:cubicBezTo>
                      <a:pt x="0" y="21"/>
                      <a:pt x="2" y="15"/>
                      <a:pt x="6" y="10"/>
                    </a:cubicBezTo>
                    <a:cubicBezTo>
                      <a:pt x="9" y="6"/>
                      <a:pt x="15" y="2"/>
                      <a:pt x="19" y="0"/>
                    </a:cubicBezTo>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102" name="Freeform 257">
                <a:extLst>
                  <a:ext uri="{FF2B5EF4-FFF2-40B4-BE49-F238E27FC236}">
                    <a16:creationId xmlns:a16="http://schemas.microsoft.com/office/drawing/2014/main" id="{A2695963-A0B3-4B64-AD6F-7200CD7196C9}"/>
                  </a:ext>
                </a:extLst>
              </p:cNvPr>
              <p:cNvSpPr>
                <a:spLocks/>
              </p:cNvSpPr>
              <p:nvPr/>
            </p:nvSpPr>
            <p:spPr bwMode="auto">
              <a:xfrm>
                <a:off x="3873501" y="2962275"/>
                <a:ext cx="61913" cy="77788"/>
              </a:xfrm>
              <a:custGeom>
                <a:avLst/>
                <a:gdLst/>
                <a:ahLst/>
                <a:cxnLst>
                  <a:cxn ang="0">
                    <a:pos x="32" y="20"/>
                  </a:cxn>
                  <a:cxn ang="0">
                    <a:pos x="16" y="40"/>
                  </a:cxn>
                  <a:cxn ang="0">
                    <a:pos x="0" y="20"/>
                  </a:cxn>
                  <a:cxn ang="0">
                    <a:pos x="16" y="0"/>
                  </a:cxn>
                  <a:cxn ang="0">
                    <a:pos x="32" y="20"/>
                  </a:cxn>
                </a:cxnLst>
                <a:rect l="0" t="0" r="r" b="b"/>
                <a:pathLst>
                  <a:path w="32" h="40">
                    <a:moveTo>
                      <a:pt x="32" y="20"/>
                    </a:moveTo>
                    <a:cubicBezTo>
                      <a:pt x="32" y="31"/>
                      <a:pt x="25" y="40"/>
                      <a:pt x="16" y="40"/>
                    </a:cubicBezTo>
                    <a:cubicBezTo>
                      <a:pt x="7" y="40"/>
                      <a:pt x="0" y="31"/>
                      <a:pt x="0" y="20"/>
                    </a:cubicBezTo>
                    <a:cubicBezTo>
                      <a:pt x="0" y="9"/>
                      <a:pt x="7" y="0"/>
                      <a:pt x="16" y="0"/>
                    </a:cubicBezTo>
                    <a:cubicBezTo>
                      <a:pt x="24" y="0"/>
                      <a:pt x="32" y="9"/>
                      <a:pt x="32" y="20"/>
                    </a:cubicBez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103" name="Freeform 258">
                <a:extLst>
                  <a:ext uri="{FF2B5EF4-FFF2-40B4-BE49-F238E27FC236}">
                    <a16:creationId xmlns:a16="http://schemas.microsoft.com/office/drawing/2014/main" id="{0D841542-37F8-4112-B6DA-B4D150E0A657}"/>
                  </a:ext>
                </a:extLst>
              </p:cNvPr>
              <p:cNvSpPr>
                <a:spLocks/>
              </p:cNvSpPr>
              <p:nvPr/>
            </p:nvSpPr>
            <p:spPr bwMode="auto">
              <a:xfrm>
                <a:off x="4048126" y="2759075"/>
                <a:ext cx="114300" cy="69850"/>
              </a:xfrm>
              <a:custGeom>
                <a:avLst/>
                <a:gdLst/>
                <a:ahLst/>
                <a:cxnLst>
                  <a:cxn ang="0">
                    <a:pos x="59" y="36"/>
                  </a:cxn>
                  <a:cxn ang="0">
                    <a:pos x="0" y="7"/>
                  </a:cxn>
                </a:cxnLst>
                <a:rect l="0" t="0" r="r" b="b"/>
                <a:pathLst>
                  <a:path w="59" h="36">
                    <a:moveTo>
                      <a:pt x="59" y="36"/>
                    </a:moveTo>
                    <a:cubicBezTo>
                      <a:pt x="59" y="36"/>
                      <a:pt x="42" y="0"/>
                      <a:pt x="0" y="7"/>
                    </a:cubicBezTo>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104" name="Freeform 259">
                <a:extLst>
                  <a:ext uri="{FF2B5EF4-FFF2-40B4-BE49-F238E27FC236}">
                    <a16:creationId xmlns:a16="http://schemas.microsoft.com/office/drawing/2014/main" id="{F54B90D9-4209-42C8-8B1E-33F4CD257A24}"/>
                  </a:ext>
                </a:extLst>
              </p:cNvPr>
              <p:cNvSpPr>
                <a:spLocks/>
              </p:cNvSpPr>
              <p:nvPr/>
            </p:nvSpPr>
            <p:spPr bwMode="auto">
              <a:xfrm>
                <a:off x="4151313" y="2816225"/>
                <a:ext cx="22225" cy="30163"/>
              </a:xfrm>
              <a:custGeom>
                <a:avLst/>
                <a:gdLst/>
                <a:ahLst/>
                <a:cxnLst>
                  <a:cxn ang="0">
                    <a:pos x="0" y="9"/>
                  </a:cxn>
                  <a:cxn ang="0">
                    <a:pos x="13" y="19"/>
                  </a:cxn>
                  <a:cxn ang="0">
                    <a:pos x="14" y="0"/>
                  </a:cxn>
                  <a:cxn ang="0">
                    <a:pos x="0" y="9"/>
                  </a:cxn>
                  <a:cxn ang="0">
                    <a:pos x="0" y="9"/>
                  </a:cxn>
                  <a:cxn ang="0">
                    <a:pos x="0" y="9"/>
                  </a:cxn>
                </a:cxnLst>
                <a:rect l="0" t="0" r="r" b="b"/>
                <a:pathLst>
                  <a:path w="14" h="19">
                    <a:moveTo>
                      <a:pt x="0" y="9"/>
                    </a:moveTo>
                    <a:lnTo>
                      <a:pt x="13" y="19"/>
                    </a:lnTo>
                    <a:lnTo>
                      <a:pt x="14" y="0"/>
                    </a:lnTo>
                    <a:lnTo>
                      <a:pt x="0" y="9"/>
                    </a:lnTo>
                    <a:lnTo>
                      <a:pt x="0" y="9"/>
                    </a:lnTo>
                    <a:lnTo>
                      <a:pt x="0" y="9"/>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105" name="Freeform 260">
                <a:extLst>
                  <a:ext uri="{FF2B5EF4-FFF2-40B4-BE49-F238E27FC236}">
                    <a16:creationId xmlns:a16="http://schemas.microsoft.com/office/drawing/2014/main" id="{B3F06ECD-9B90-4974-8993-569713753479}"/>
                  </a:ext>
                </a:extLst>
              </p:cNvPr>
              <p:cNvSpPr>
                <a:spLocks/>
              </p:cNvSpPr>
              <p:nvPr/>
            </p:nvSpPr>
            <p:spPr bwMode="auto">
              <a:xfrm>
                <a:off x="4151313" y="2816225"/>
                <a:ext cx="22225" cy="30163"/>
              </a:xfrm>
              <a:custGeom>
                <a:avLst/>
                <a:gdLst/>
                <a:ahLst/>
                <a:cxnLst>
                  <a:cxn ang="0">
                    <a:pos x="0" y="9"/>
                  </a:cxn>
                  <a:cxn ang="0">
                    <a:pos x="13" y="19"/>
                  </a:cxn>
                  <a:cxn ang="0">
                    <a:pos x="14" y="0"/>
                  </a:cxn>
                  <a:cxn ang="0">
                    <a:pos x="0" y="9"/>
                  </a:cxn>
                  <a:cxn ang="0">
                    <a:pos x="0" y="9"/>
                  </a:cxn>
                  <a:cxn ang="0">
                    <a:pos x="0" y="9"/>
                  </a:cxn>
                </a:cxnLst>
                <a:rect l="0" t="0" r="r" b="b"/>
                <a:pathLst>
                  <a:path w="14" h="19">
                    <a:moveTo>
                      <a:pt x="0" y="9"/>
                    </a:moveTo>
                    <a:lnTo>
                      <a:pt x="13" y="19"/>
                    </a:lnTo>
                    <a:lnTo>
                      <a:pt x="14" y="0"/>
                    </a:lnTo>
                    <a:lnTo>
                      <a:pt x="0" y="9"/>
                    </a:lnTo>
                    <a:lnTo>
                      <a:pt x="0" y="9"/>
                    </a:lnTo>
                    <a:lnTo>
                      <a:pt x="0" y="9"/>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106" name="Freeform 261">
                <a:extLst>
                  <a:ext uri="{FF2B5EF4-FFF2-40B4-BE49-F238E27FC236}">
                    <a16:creationId xmlns:a16="http://schemas.microsoft.com/office/drawing/2014/main" id="{5ADA6AAD-6533-48C3-B11C-1CB7646F6066}"/>
                  </a:ext>
                </a:extLst>
              </p:cNvPr>
              <p:cNvSpPr>
                <a:spLocks/>
              </p:cNvSpPr>
              <p:nvPr/>
            </p:nvSpPr>
            <p:spPr bwMode="auto">
              <a:xfrm>
                <a:off x="4027488" y="2759075"/>
                <a:ext cx="28575" cy="28575"/>
              </a:xfrm>
              <a:custGeom>
                <a:avLst/>
                <a:gdLst/>
                <a:ahLst/>
                <a:cxnLst>
                  <a:cxn ang="0">
                    <a:pos x="18" y="18"/>
                  </a:cxn>
                  <a:cxn ang="0">
                    <a:pos x="0" y="11"/>
                  </a:cxn>
                  <a:cxn ang="0">
                    <a:pos x="14" y="0"/>
                  </a:cxn>
                  <a:cxn ang="0">
                    <a:pos x="18" y="18"/>
                  </a:cxn>
                  <a:cxn ang="0">
                    <a:pos x="18" y="18"/>
                  </a:cxn>
                  <a:cxn ang="0">
                    <a:pos x="18" y="18"/>
                  </a:cxn>
                </a:cxnLst>
                <a:rect l="0" t="0" r="r" b="b"/>
                <a:pathLst>
                  <a:path w="18" h="18">
                    <a:moveTo>
                      <a:pt x="18" y="18"/>
                    </a:moveTo>
                    <a:lnTo>
                      <a:pt x="0" y="11"/>
                    </a:lnTo>
                    <a:lnTo>
                      <a:pt x="14" y="0"/>
                    </a:lnTo>
                    <a:lnTo>
                      <a:pt x="18" y="18"/>
                    </a:lnTo>
                    <a:lnTo>
                      <a:pt x="18" y="18"/>
                    </a:lnTo>
                    <a:lnTo>
                      <a:pt x="18" y="18"/>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107" name="Freeform 262">
                <a:extLst>
                  <a:ext uri="{FF2B5EF4-FFF2-40B4-BE49-F238E27FC236}">
                    <a16:creationId xmlns:a16="http://schemas.microsoft.com/office/drawing/2014/main" id="{8925D38C-69DC-429D-B093-6540C41B7D21}"/>
                  </a:ext>
                </a:extLst>
              </p:cNvPr>
              <p:cNvSpPr>
                <a:spLocks/>
              </p:cNvSpPr>
              <p:nvPr/>
            </p:nvSpPr>
            <p:spPr bwMode="auto">
              <a:xfrm>
                <a:off x="4027488" y="2759075"/>
                <a:ext cx="28575" cy="28575"/>
              </a:xfrm>
              <a:custGeom>
                <a:avLst/>
                <a:gdLst/>
                <a:ahLst/>
                <a:cxnLst>
                  <a:cxn ang="0">
                    <a:pos x="18" y="18"/>
                  </a:cxn>
                  <a:cxn ang="0">
                    <a:pos x="0" y="11"/>
                  </a:cxn>
                  <a:cxn ang="0">
                    <a:pos x="14" y="0"/>
                  </a:cxn>
                  <a:cxn ang="0">
                    <a:pos x="18" y="18"/>
                  </a:cxn>
                  <a:cxn ang="0">
                    <a:pos x="18" y="18"/>
                  </a:cxn>
                  <a:cxn ang="0">
                    <a:pos x="18" y="18"/>
                  </a:cxn>
                </a:cxnLst>
                <a:rect l="0" t="0" r="r" b="b"/>
                <a:pathLst>
                  <a:path w="18" h="18">
                    <a:moveTo>
                      <a:pt x="18" y="18"/>
                    </a:moveTo>
                    <a:lnTo>
                      <a:pt x="0" y="11"/>
                    </a:lnTo>
                    <a:lnTo>
                      <a:pt x="14" y="0"/>
                    </a:lnTo>
                    <a:lnTo>
                      <a:pt x="18" y="18"/>
                    </a:lnTo>
                    <a:lnTo>
                      <a:pt x="18" y="18"/>
                    </a:lnTo>
                    <a:lnTo>
                      <a:pt x="18" y="18"/>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108" name="Freeform 263">
                <a:extLst>
                  <a:ext uri="{FF2B5EF4-FFF2-40B4-BE49-F238E27FC236}">
                    <a16:creationId xmlns:a16="http://schemas.microsoft.com/office/drawing/2014/main" id="{7061D7EC-393C-42EA-BC6D-0EAB4F77DE82}"/>
                  </a:ext>
                </a:extLst>
              </p:cNvPr>
              <p:cNvSpPr>
                <a:spLocks/>
              </p:cNvSpPr>
              <p:nvPr/>
            </p:nvSpPr>
            <p:spPr bwMode="auto">
              <a:xfrm>
                <a:off x="3843338" y="2857500"/>
                <a:ext cx="61913" cy="63500"/>
              </a:xfrm>
              <a:custGeom>
                <a:avLst/>
                <a:gdLst/>
                <a:ahLst/>
                <a:cxnLst>
                  <a:cxn ang="0">
                    <a:pos x="0" y="5"/>
                  </a:cxn>
                  <a:cxn ang="0">
                    <a:pos x="31" y="33"/>
                  </a:cxn>
                </a:cxnLst>
                <a:rect l="0" t="0" r="r" b="b"/>
                <a:pathLst>
                  <a:path w="32" h="33">
                    <a:moveTo>
                      <a:pt x="0" y="5"/>
                    </a:moveTo>
                    <a:cubicBezTo>
                      <a:pt x="0" y="5"/>
                      <a:pt x="32" y="0"/>
                      <a:pt x="31" y="33"/>
                    </a:cubicBezTo>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109" name="Freeform 264">
                <a:extLst>
                  <a:ext uri="{FF2B5EF4-FFF2-40B4-BE49-F238E27FC236}">
                    <a16:creationId xmlns:a16="http://schemas.microsoft.com/office/drawing/2014/main" id="{CC6A7940-2C78-4C48-9B9C-2609C0A1D4D4}"/>
                  </a:ext>
                </a:extLst>
              </p:cNvPr>
              <p:cNvSpPr>
                <a:spLocks/>
              </p:cNvSpPr>
              <p:nvPr/>
            </p:nvSpPr>
            <p:spPr bwMode="auto">
              <a:xfrm>
                <a:off x="3822701" y="2852738"/>
                <a:ext cx="26988" cy="26988"/>
              </a:xfrm>
              <a:custGeom>
                <a:avLst/>
                <a:gdLst/>
                <a:ahLst/>
                <a:cxnLst>
                  <a:cxn ang="0">
                    <a:pos x="14" y="0"/>
                  </a:cxn>
                  <a:cxn ang="0">
                    <a:pos x="0" y="11"/>
                  </a:cxn>
                  <a:cxn ang="0">
                    <a:pos x="17" y="17"/>
                  </a:cxn>
                  <a:cxn ang="0">
                    <a:pos x="14" y="0"/>
                  </a:cxn>
                  <a:cxn ang="0">
                    <a:pos x="14" y="0"/>
                  </a:cxn>
                  <a:cxn ang="0">
                    <a:pos x="14" y="0"/>
                  </a:cxn>
                </a:cxnLst>
                <a:rect l="0" t="0" r="r" b="b"/>
                <a:pathLst>
                  <a:path w="17" h="17">
                    <a:moveTo>
                      <a:pt x="14" y="0"/>
                    </a:moveTo>
                    <a:lnTo>
                      <a:pt x="0" y="11"/>
                    </a:lnTo>
                    <a:lnTo>
                      <a:pt x="17" y="17"/>
                    </a:lnTo>
                    <a:lnTo>
                      <a:pt x="14" y="0"/>
                    </a:lnTo>
                    <a:lnTo>
                      <a:pt x="14" y="0"/>
                    </a:lnTo>
                    <a:lnTo>
                      <a:pt x="14" y="0"/>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110" name="Freeform 265">
                <a:extLst>
                  <a:ext uri="{FF2B5EF4-FFF2-40B4-BE49-F238E27FC236}">
                    <a16:creationId xmlns:a16="http://schemas.microsoft.com/office/drawing/2014/main" id="{5E70E66D-7F10-4534-9F5C-1E12A819015C}"/>
                  </a:ext>
                </a:extLst>
              </p:cNvPr>
              <p:cNvSpPr>
                <a:spLocks/>
              </p:cNvSpPr>
              <p:nvPr/>
            </p:nvSpPr>
            <p:spPr bwMode="auto">
              <a:xfrm>
                <a:off x="3822701" y="2852738"/>
                <a:ext cx="26988" cy="26988"/>
              </a:xfrm>
              <a:custGeom>
                <a:avLst/>
                <a:gdLst/>
                <a:ahLst/>
                <a:cxnLst>
                  <a:cxn ang="0">
                    <a:pos x="14" y="0"/>
                  </a:cxn>
                  <a:cxn ang="0">
                    <a:pos x="0" y="11"/>
                  </a:cxn>
                  <a:cxn ang="0">
                    <a:pos x="17" y="17"/>
                  </a:cxn>
                  <a:cxn ang="0">
                    <a:pos x="14" y="0"/>
                  </a:cxn>
                  <a:cxn ang="0">
                    <a:pos x="14" y="0"/>
                  </a:cxn>
                  <a:cxn ang="0">
                    <a:pos x="14" y="0"/>
                  </a:cxn>
                </a:cxnLst>
                <a:rect l="0" t="0" r="r" b="b"/>
                <a:pathLst>
                  <a:path w="17" h="17">
                    <a:moveTo>
                      <a:pt x="14" y="0"/>
                    </a:moveTo>
                    <a:lnTo>
                      <a:pt x="0" y="11"/>
                    </a:lnTo>
                    <a:lnTo>
                      <a:pt x="17" y="17"/>
                    </a:lnTo>
                    <a:lnTo>
                      <a:pt x="14" y="0"/>
                    </a:lnTo>
                    <a:lnTo>
                      <a:pt x="14" y="0"/>
                    </a:lnTo>
                    <a:lnTo>
                      <a:pt x="14" y="0"/>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111" name="Freeform 266">
                <a:extLst>
                  <a:ext uri="{FF2B5EF4-FFF2-40B4-BE49-F238E27FC236}">
                    <a16:creationId xmlns:a16="http://schemas.microsoft.com/office/drawing/2014/main" id="{C0224EB2-8B73-4CDA-92F4-949334389EB0}"/>
                  </a:ext>
                </a:extLst>
              </p:cNvPr>
              <p:cNvSpPr>
                <a:spLocks/>
              </p:cNvSpPr>
              <p:nvPr/>
            </p:nvSpPr>
            <p:spPr bwMode="auto">
              <a:xfrm>
                <a:off x="3889376" y="2917825"/>
                <a:ext cx="26988" cy="22225"/>
              </a:xfrm>
              <a:custGeom>
                <a:avLst/>
                <a:gdLst/>
                <a:ahLst/>
                <a:cxnLst>
                  <a:cxn ang="0">
                    <a:pos x="17" y="0"/>
                  </a:cxn>
                  <a:cxn ang="0">
                    <a:pos x="8" y="14"/>
                  </a:cxn>
                  <a:cxn ang="0">
                    <a:pos x="0" y="0"/>
                  </a:cxn>
                  <a:cxn ang="0">
                    <a:pos x="17" y="0"/>
                  </a:cxn>
                  <a:cxn ang="0">
                    <a:pos x="17" y="0"/>
                  </a:cxn>
                  <a:cxn ang="0">
                    <a:pos x="17" y="0"/>
                  </a:cxn>
                </a:cxnLst>
                <a:rect l="0" t="0" r="r" b="b"/>
                <a:pathLst>
                  <a:path w="17" h="14">
                    <a:moveTo>
                      <a:pt x="17" y="0"/>
                    </a:moveTo>
                    <a:lnTo>
                      <a:pt x="8" y="14"/>
                    </a:lnTo>
                    <a:lnTo>
                      <a:pt x="0" y="0"/>
                    </a:lnTo>
                    <a:lnTo>
                      <a:pt x="17" y="0"/>
                    </a:lnTo>
                    <a:lnTo>
                      <a:pt x="17" y="0"/>
                    </a:lnTo>
                    <a:lnTo>
                      <a:pt x="17" y="0"/>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112" name="Freeform 267">
                <a:extLst>
                  <a:ext uri="{FF2B5EF4-FFF2-40B4-BE49-F238E27FC236}">
                    <a16:creationId xmlns:a16="http://schemas.microsoft.com/office/drawing/2014/main" id="{1B400431-DBB8-47CE-8C4D-38ABCBAEE885}"/>
                  </a:ext>
                </a:extLst>
              </p:cNvPr>
              <p:cNvSpPr>
                <a:spLocks/>
              </p:cNvSpPr>
              <p:nvPr/>
            </p:nvSpPr>
            <p:spPr bwMode="auto">
              <a:xfrm>
                <a:off x="3889376" y="2917825"/>
                <a:ext cx="26988" cy="22225"/>
              </a:xfrm>
              <a:custGeom>
                <a:avLst/>
                <a:gdLst/>
                <a:ahLst/>
                <a:cxnLst>
                  <a:cxn ang="0">
                    <a:pos x="17" y="0"/>
                  </a:cxn>
                  <a:cxn ang="0">
                    <a:pos x="8" y="14"/>
                  </a:cxn>
                  <a:cxn ang="0">
                    <a:pos x="0" y="0"/>
                  </a:cxn>
                  <a:cxn ang="0">
                    <a:pos x="17" y="0"/>
                  </a:cxn>
                  <a:cxn ang="0">
                    <a:pos x="17" y="0"/>
                  </a:cxn>
                  <a:cxn ang="0">
                    <a:pos x="17" y="0"/>
                  </a:cxn>
                </a:cxnLst>
                <a:rect l="0" t="0" r="r" b="b"/>
                <a:pathLst>
                  <a:path w="17" h="14">
                    <a:moveTo>
                      <a:pt x="17" y="0"/>
                    </a:moveTo>
                    <a:lnTo>
                      <a:pt x="8" y="14"/>
                    </a:lnTo>
                    <a:lnTo>
                      <a:pt x="0" y="0"/>
                    </a:lnTo>
                    <a:lnTo>
                      <a:pt x="17" y="0"/>
                    </a:lnTo>
                    <a:lnTo>
                      <a:pt x="17" y="0"/>
                    </a:lnTo>
                    <a:lnTo>
                      <a:pt x="17" y="0"/>
                    </a:ln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grpSp>
        <p:grpSp>
          <p:nvGrpSpPr>
            <p:cNvPr id="119" name="Groupe 674">
              <a:extLst>
                <a:ext uri="{FF2B5EF4-FFF2-40B4-BE49-F238E27FC236}">
                  <a16:creationId xmlns:a16="http://schemas.microsoft.com/office/drawing/2014/main" id="{56BE3B6E-531F-4279-B60E-2C9A1EBEF52F}"/>
                </a:ext>
              </a:extLst>
            </p:cNvPr>
            <p:cNvGrpSpPr/>
            <p:nvPr/>
          </p:nvGrpSpPr>
          <p:grpSpPr>
            <a:xfrm>
              <a:off x="2580340" y="2291291"/>
              <a:ext cx="516657" cy="375709"/>
              <a:chOff x="2147888" y="4008437"/>
              <a:chExt cx="547688" cy="303213"/>
            </a:xfrm>
          </p:grpSpPr>
          <p:sp>
            <p:nvSpPr>
              <p:cNvPr id="120" name="Freeform 435">
                <a:extLst>
                  <a:ext uri="{FF2B5EF4-FFF2-40B4-BE49-F238E27FC236}">
                    <a16:creationId xmlns:a16="http://schemas.microsoft.com/office/drawing/2014/main" id="{2503D1F2-79F9-4423-BA5D-129EA922ECD9}"/>
                  </a:ext>
                </a:extLst>
              </p:cNvPr>
              <p:cNvSpPr>
                <a:spLocks/>
              </p:cNvSpPr>
              <p:nvPr/>
            </p:nvSpPr>
            <p:spPr bwMode="auto">
              <a:xfrm>
                <a:off x="2281238" y="4078287"/>
                <a:ext cx="158750" cy="193675"/>
              </a:xfrm>
              <a:custGeom>
                <a:avLst/>
                <a:gdLst/>
                <a:ahLst/>
                <a:cxnLst>
                  <a:cxn ang="0">
                    <a:pos x="0" y="9"/>
                  </a:cxn>
                  <a:cxn ang="0">
                    <a:pos x="26" y="15"/>
                  </a:cxn>
                  <a:cxn ang="0">
                    <a:pos x="50" y="54"/>
                  </a:cxn>
                  <a:cxn ang="0">
                    <a:pos x="82" y="60"/>
                  </a:cxn>
                  <a:cxn ang="0">
                    <a:pos x="80" y="72"/>
                  </a:cxn>
                  <a:cxn ang="0">
                    <a:pos x="41" y="66"/>
                  </a:cxn>
                  <a:cxn ang="0">
                    <a:pos x="28" y="45"/>
                  </a:cxn>
                  <a:cxn ang="0">
                    <a:pos x="3" y="100"/>
                  </a:cxn>
                </a:cxnLst>
                <a:rect l="0" t="0" r="r" b="b"/>
                <a:pathLst>
                  <a:path w="82" h="100">
                    <a:moveTo>
                      <a:pt x="0" y="9"/>
                    </a:moveTo>
                    <a:cubicBezTo>
                      <a:pt x="14" y="0"/>
                      <a:pt x="26" y="15"/>
                      <a:pt x="26" y="15"/>
                    </a:cubicBezTo>
                    <a:cubicBezTo>
                      <a:pt x="50" y="54"/>
                      <a:pt x="50" y="54"/>
                      <a:pt x="50" y="54"/>
                    </a:cubicBezTo>
                    <a:cubicBezTo>
                      <a:pt x="82" y="60"/>
                      <a:pt x="82" y="60"/>
                      <a:pt x="82" y="60"/>
                    </a:cubicBezTo>
                    <a:cubicBezTo>
                      <a:pt x="80" y="72"/>
                      <a:pt x="80" y="72"/>
                      <a:pt x="80" y="72"/>
                    </a:cubicBezTo>
                    <a:cubicBezTo>
                      <a:pt x="41" y="66"/>
                      <a:pt x="41" y="66"/>
                      <a:pt x="41" y="66"/>
                    </a:cubicBezTo>
                    <a:cubicBezTo>
                      <a:pt x="28" y="45"/>
                      <a:pt x="28" y="45"/>
                      <a:pt x="28" y="45"/>
                    </a:cubicBezTo>
                    <a:cubicBezTo>
                      <a:pt x="3" y="100"/>
                      <a:pt x="3" y="100"/>
                      <a:pt x="3" y="10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121" name="Freeform 436">
                <a:extLst>
                  <a:ext uri="{FF2B5EF4-FFF2-40B4-BE49-F238E27FC236}">
                    <a16:creationId xmlns:a16="http://schemas.microsoft.com/office/drawing/2014/main" id="{1CCCE903-AF05-4AFC-B6CC-0A33FFA8C118}"/>
                  </a:ext>
                </a:extLst>
              </p:cNvPr>
              <p:cNvSpPr>
                <a:spLocks/>
              </p:cNvSpPr>
              <p:nvPr/>
            </p:nvSpPr>
            <p:spPr bwMode="auto">
              <a:xfrm>
                <a:off x="2197101" y="4098925"/>
                <a:ext cx="82550" cy="182563"/>
              </a:xfrm>
              <a:custGeom>
                <a:avLst/>
                <a:gdLst/>
                <a:ahLst/>
                <a:cxnLst>
                  <a:cxn ang="0">
                    <a:pos x="42" y="0"/>
                  </a:cxn>
                  <a:cxn ang="0">
                    <a:pos x="0" y="94"/>
                  </a:cxn>
                </a:cxnLst>
                <a:rect l="0" t="0" r="r" b="b"/>
                <a:pathLst>
                  <a:path w="42" h="94">
                    <a:moveTo>
                      <a:pt x="42" y="0"/>
                    </a:moveTo>
                    <a:cubicBezTo>
                      <a:pt x="42" y="0"/>
                      <a:pt x="4" y="79"/>
                      <a:pt x="0" y="94"/>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122" name="Oval 437">
                <a:extLst>
                  <a:ext uri="{FF2B5EF4-FFF2-40B4-BE49-F238E27FC236}">
                    <a16:creationId xmlns:a16="http://schemas.microsoft.com/office/drawing/2014/main" id="{92BDBF27-B20A-45D2-9F46-3B12ED791B20}"/>
                  </a:ext>
                </a:extLst>
              </p:cNvPr>
              <p:cNvSpPr>
                <a:spLocks noChangeArrowheads="1"/>
              </p:cNvSpPr>
              <p:nvPr/>
            </p:nvSpPr>
            <p:spPr bwMode="auto">
              <a:xfrm>
                <a:off x="2289176" y="4008437"/>
                <a:ext cx="80963" cy="80963"/>
              </a:xfrm>
              <a:prstGeom prst="ellips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123" name="Freeform 438">
                <a:extLst>
                  <a:ext uri="{FF2B5EF4-FFF2-40B4-BE49-F238E27FC236}">
                    <a16:creationId xmlns:a16="http://schemas.microsoft.com/office/drawing/2014/main" id="{25F7567B-B42F-4856-8E0B-73BB146A56F5}"/>
                  </a:ext>
                </a:extLst>
              </p:cNvPr>
              <p:cNvSpPr>
                <a:spLocks/>
              </p:cNvSpPr>
              <p:nvPr/>
            </p:nvSpPr>
            <p:spPr bwMode="auto">
              <a:xfrm>
                <a:off x="2147888" y="4071937"/>
                <a:ext cx="512763" cy="239713"/>
              </a:xfrm>
              <a:custGeom>
                <a:avLst/>
                <a:gdLst/>
                <a:ahLst/>
                <a:cxnLst>
                  <a:cxn ang="0">
                    <a:pos x="18" y="107"/>
                  </a:cxn>
                  <a:cxn ang="0">
                    <a:pos x="18" y="97"/>
                  </a:cxn>
                  <a:cxn ang="0">
                    <a:pos x="18" y="14"/>
                  </a:cxn>
                  <a:cxn ang="0">
                    <a:pos x="0" y="14"/>
                  </a:cxn>
                  <a:cxn ang="0">
                    <a:pos x="0" y="124"/>
                  </a:cxn>
                  <a:cxn ang="0">
                    <a:pos x="265" y="124"/>
                  </a:cxn>
                </a:cxnLst>
                <a:rect l="0" t="0" r="r" b="b"/>
                <a:pathLst>
                  <a:path w="265" h="124">
                    <a:moveTo>
                      <a:pt x="18" y="107"/>
                    </a:moveTo>
                    <a:cubicBezTo>
                      <a:pt x="18" y="97"/>
                      <a:pt x="18" y="97"/>
                      <a:pt x="18" y="97"/>
                    </a:cubicBezTo>
                    <a:cubicBezTo>
                      <a:pt x="18" y="14"/>
                      <a:pt x="18" y="14"/>
                      <a:pt x="18" y="14"/>
                    </a:cubicBezTo>
                    <a:cubicBezTo>
                      <a:pt x="18" y="14"/>
                      <a:pt x="10" y="0"/>
                      <a:pt x="0" y="14"/>
                    </a:cubicBezTo>
                    <a:cubicBezTo>
                      <a:pt x="0" y="124"/>
                      <a:pt x="0" y="124"/>
                      <a:pt x="0" y="124"/>
                    </a:cubicBezTo>
                    <a:cubicBezTo>
                      <a:pt x="265" y="124"/>
                      <a:pt x="265" y="124"/>
                      <a:pt x="265" y="124"/>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124" name="Freeform 439">
                <a:extLst>
                  <a:ext uri="{FF2B5EF4-FFF2-40B4-BE49-F238E27FC236}">
                    <a16:creationId xmlns:a16="http://schemas.microsoft.com/office/drawing/2014/main" id="{7184B100-6B43-4C6F-81E1-66345A9DFAB1}"/>
                  </a:ext>
                </a:extLst>
              </p:cNvPr>
              <p:cNvSpPr>
                <a:spLocks/>
              </p:cNvSpPr>
              <p:nvPr/>
            </p:nvSpPr>
            <p:spPr bwMode="auto">
              <a:xfrm>
                <a:off x="2370138" y="4256087"/>
                <a:ext cx="325438" cy="33338"/>
              </a:xfrm>
              <a:custGeom>
                <a:avLst/>
                <a:gdLst/>
                <a:ahLst/>
                <a:cxnLst>
                  <a:cxn ang="0">
                    <a:pos x="0" y="21"/>
                  </a:cxn>
                  <a:cxn ang="0">
                    <a:pos x="0" y="0"/>
                  </a:cxn>
                  <a:cxn ang="0">
                    <a:pos x="205" y="0"/>
                  </a:cxn>
                  <a:cxn ang="0">
                    <a:pos x="205" y="10"/>
                  </a:cxn>
                </a:cxnLst>
                <a:rect l="0" t="0" r="r" b="b"/>
                <a:pathLst>
                  <a:path w="205" h="21">
                    <a:moveTo>
                      <a:pt x="0" y="21"/>
                    </a:moveTo>
                    <a:lnTo>
                      <a:pt x="0" y="0"/>
                    </a:lnTo>
                    <a:lnTo>
                      <a:pt x="205" y="0"/>
                    </a:lnTo>
                    <a:lnTo>
                      <a:pt x="205" y="10"/>
                    </a:ln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125" name="Freeform 440">
                <a:extLst>
                  <a:ext uri="{FF2B5EF4-FFF2-40B4-BE49-F238E27FC236}">
                    <a16:creationId xmlns:a16="http://schemas.microsoft.com/office/drawing/2014/main" id="{5E96CC1E-C09F-422D-B782-09B3ABFCCE58}"/>
                  </a:ext>
                </a:extLst>
              </p:cNvPr>
              <p:cNvSpPr>
                <a:spLocks/>
              </p:cNvSpPr>
              <p:nvPr/>
            </p:nvSpPr>
            <p:spPr bwMode="auto">
              <a:xfrm>
                <a:off x="2414588" y="4189412"/>
                <a:ext cx="115888" cy="50800"/>
              </a:xfrm>
              <a:custGeom>
                <a:avLst/>
                <a:gdLst/>
                <a:ahLst/>
                <a:cxnLst>
                  <a:cxn ang="0">
                    <a:pos x="0" y="32"/>
                  </a:cxn>
                  <a:cxn ang="0">
                    <a:pos x="39" y="0"/>
                  </a:cxn>
                  <a:cxn ang="0">
                    <a:pos x="73" y="0"/>
                  </a:cxn>
                  <a:cxn ang="0">
                    <a:pos x="53" y="32"/>
                  </a:cxn>
                  <a:cxn ang="0">
                    <a:pos x="0" y="32"/>
                  </a:cxn>
                </a:cxnLst>
                <a:rect l="0" t="0" r="r" b="b"/>
                <a:pathLst>
                  <a:path w="73" h="32">
                    <a:moveTo>
                      <a:pt x="0" y="32"/>
                    </a:moveTo>
                    <a:lnTo>
                      <a:pt x="39" y="0"/>
                    </a:lnTo>
                    <a:lnTo>
                      <a:pt x="73" y="0"/>
                    </a:lnTo>
                    <a:lnTo>
                      <a:pt x="53" y="32"/>
                    </a:lnTo>
                    <a:lnTo>
                      <a:pt x="0" y="32"/>
                    </a:ln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126" name="Line 441">
                <a:extLst>
                  <a:ext uri="{FF2B5EF4-FFF2-40B4-BE49-F238E27FC236}">
                    <a16:creationId xmlns:a16="http://schemas.microsoft.com/office/drawing/2014/main" id="{366D49F3-ECBF-4308-B8F4-6D221E4B8D07}"/>
                  </a:ext>
                </a:extLst>
              </p:cNvPr>
              <p:cNvSpPr>
                <a:spLocks noChangeShapeType="1"/>
              </p:cNvSpPr>
              <p:nvPr/>
            </p:nvSpPr>
            <p:spPr bwMode="auto">
              <a:xfrm>
                <a:off x="2197101" y="4281487"/>
                <a:ext cx="157163" cy="1588"/>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127" name="Freeform 442">
                <a:extLst>
                  <a:ext uri="{FF2B5EF4-FFF2-40B4-BE49-F238E27FC236}">
                    <a16:creationId xmlns:a16="http://schemas.microsoft.com/office/drawing/2014/main" id="{59B42E60-67AE-49A1-B0DC-EE4933E09A21}"/>
                  </a:ext>
                </a:extLst>
              </p:cNvPr>
              <p:cNvSpPr>
                <a:spLocks/>
              </p:cNvSpPr>
              <p:nvPr/>
            </p:nvSpPr>
            <p:spPr bwMode="auto">
              <a:xfrm>
                <a:off x="2538413" y="4068762"/>
                <a:ext cx="128588" cy="155575"/>
              </a:xfrm>
              <a:custGeom>
                <a:avLst/>
                <a:gdLst/>
                <a:ahLst/>
                <a:cxnLst>
                  <a:cxn ang="0">
                    <a:pos x="60" y="81"/>
                  </a:cxn>
                  <a:cxn ang="0">
                    <a:pos x="66" y="74"/>
                  </a:cxn>
                  <a:cxn ang="0">
                    <a:pos x="66" y="20"/>
                  </a:cxn>
                  <a:cxn ang="0">
                    <a:pos x="61" y="12"/>
                  </a:cxn>
                  <a:cxn ang="0">
                    <a:pos x="7" y="0"/>
                  </a:cxn>
                  <a:cxn ang="0">
                    <a:pos x="1" y="4"/>
                  </a:cxn>
                  <a:cxn ang="0">
                    <a:pos x="1" y="54"/>
                  </a:cxn>
                  <a:cxn ang="0">
                    <a:pos x="7" y="63"/>
                  </a:cxn>
                  <a:cxn ang="0">
                    <a:pos x="60" y="81"/>
                  </a:cxn>
                </a:cxnLst>
                <a:rect l="0" t="0" r="r" b="b"/>
                <a:pathLst>
                  <a:path w="66" h="81">
                    <a:moveTo>
                      <a:pt x="60" y="81"/>
                    </a:moveTo>
                    <a:cubicBezTo>
                      <a:pt x="60" y="81"/>
                      <a:pt x="66" y="81"/>
                      <a:pt x="66" y="74"/>
                    </a:cubicBezTo>
                    <a:cubicBezTo>
                      <a:pt x="66" y="67"/>
                      <a:pt x="66" y="20"/>
                      <a:pt x="66" y="20"/>
                    </a:cubicBezTo>
                    <a:cubicBezTo>
                      <a:pt x="66" y="20"/>
                      <a:pt x="65" y="13"/>
                      <a:pt x="61" y="12"/>
                    </a:cubicBezTo>
                    <a:cubicBezTo>
                      <a:pt x="57" y="11"/>
                      <a:pt x="7" y="0"/>
                      <a:pt x="7" y="0"/>
                    </a:cubicBezTo>
                    <a:cubicBezTo>
                      <a:pt x="7" y="0"/>
                      <a:pt x="2" y="0"/>
                      <a:pt x="1" y="4"/>
                    </a:cubicBezTo>
                    <a:cubicBezTo>
                      <a:pt x="0" y="8"/>
                      <a:pt x="1" y="54"/>
                      <a:pt x="1" y="54"/>
                    </a:cubicBezTo>
                    <a:cubicBezTo>
                      <a:pt x="1" y="54"/>
                      <a:pt x="1" y="60"/>
                      <a:pt x="7" y="63"/>
                    </a:cubicBezTo>
                    <a:cubicBezTo>
                      <a:pt x="13" y="65"/>
                      <a:pt x="60" y="81"/>
                      <a:pt x="60" y="81"/>
                    </a:cubicBezTo>
                    <a:close/>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128" name="Freeform 443">
                <a:extLst>
                  <a:ext uri="{FF2B5EF4-FFF2-40B4-BE49-F238E27FC236}">
                    <a16:creationId xmlns:a16="http://schemas.microsoft.com/office/drawing/2014/main" id="{B0967D3C-EB9B-4BE9-95AF-8DEBEF494098}"/>
                  </a:ext>
                </a:extLst>
              </p:cNvPr>
              <p:cNvSpPr>
                <a:spLocks/>
              </p:cNvSpPr>
              <p:nvPr/>
            </p:nvSpPr>
            <p:spPr bwMode="auto">
              <a:xfrm>
                <a:off x="2544763" y="4060825"/>
                <a:ext cx="133350" cy="166688"/>
              </a:xfrm>
              <a:custGeom>
                <a:avLst/>
                <a:gdLst/>
                <a:ahLst/>
                <a:cxnLst>
                  <a:cxn ang="0">
                    <a:pos x="60" y="85"/>
                  </a:cxn>
                  <a:cxn ang="0">
                    <a:pos x="69" y="78"/>
                  </a:cxn>
                  <a:cxn ang="0">
                    <a:pos x="69" y="23"/>
                  </a:cxn>
                  <a:cxn ang="0">
                    <a:pos x="63" y="11"/>
                  </a:cxn>
                  <a:cxn ang="0">
                    <a:pos x="13" y="1"/>
                  </a:cxn>
                  <a:cxn ang="0">
                    <a:pos x="0" y="5"/>
                  </a:cxn>
                </a:cxnLst>
                <a:rect l="0" t="0" r="r" b="b"/>
                <a:pathLst>
                  <a:path w="69" h="86">
                    <a:moveTo>
                      <a:pt x="60" y="85"/>
                    </a:moveTo>
                    <a:cubicBezTo>
                      <a:pt x="60" y="85"/>
                      <a:pt x="69" y="86"/>
                      <a:pt x="69" y="78"/>
                    </a:cubicBezTo>
                    <a:cubicBezTo>
                      <a:pt x="69" y="70"/>
                      <a:pt x="69" y="23"/>
                      <a:pt x="69" y="23"/>
                    </a:cubicBezTo>
                    <a:cubicBezTo>
                      <a:pt x="69" y="23"/>
                      <a:pt x="68" y="13"/>
                      <a:pt x="63" y="11"/>
                    </a:cubicBezTo>
                    <a:cubicBezTo>
                      <a:pt x="59" y="10"/>
                      <a:pt x="61" y="10"/>
                      <a:pt x="13" y="1"/>
                    </a:cubicBezTo>
                    <a:cubicBezTo>
                      <a:pt x="13" y="1"/>
                      <a:pt x="3" y="0"/>
                      <a:pt x="0" y="5"/>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129" name="Freeform 444">
                <a:extLst>
                  <a:ext uri="{FF2B5EF4-FFF2-40B4-BE49-F238E27FC236}">
                    <a16:creationId xmlns:a16="http://schemas.microsoft.com/office/drawing/2014/main" id="{34E6F951-7A28-4B8C-9960-3929AF8935AE}"/>
                  </a:ext>
                </a:extLst>
              </p:cNvPr>
              <p:cNvSpPr>
                <a:spLocks/>
              </p:cNvSpPr>
              <p:nvPr/>
            </p:nvSpPr>
            <p:spPr bwMode="auto">
              <a:xfrm>
                <a:off x="2578101" y="4202112"/>
                <a:ext cx="26988" cy="17463"/>
              </a:xfrm>
              <a:custGeom>
                <a:avLst/>
                <a:gdLst/>
                <a:ahLst/>
                <a:cxnLst>
                  <a:cxn ang="0">
                    <a:pos x="3" y="0"/>
                  </a:cxn>
                  <a:cxn ang="0">
                    <a:pos x="14" y="4"/>
                  </a:cxn>
                </a:cxnLst>
                <a:rect l="0" t="0" r="r" b="b"/>
                <a:pathLst>
                  <a:path w="14" h="9">
                    <a:moveTo>
                      <a:pt x="3" y="0"/>
                    </a:moveTo>
                    <a:cubicBezTo>
                      <a:pt x="3" y="0"/>
                      <a:pt x="0" y="9"/>
                      <a:pt x="14" y="4"/>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130" name="Freeform 445">
                <a:extLst>
                  <a:ext uri="{FF2B5EF4-FFF2-40B4-BE49-F238E27FC236}">
                    <a16:creationId xmlns:a16="http://schemas.microsoft.com/office/drawing/2014/main" id="{12C5F228-7CCE-4894-BD1C-30FC18D157D8}"/>
                  </a:ext>
                </a:extLst>
              </p:cNvPr>
              <p:cNvSpPr>
                <a:spLocks/>
              </p:cNvSpPr>
              <p:nvPr/>
            </p:nvSpPr>
            <p:spPr bwMode="auto">
              <a:xfrm>
                <a:off x="2546351" y="4195762"/>
                <a:ext cx="95250" cy="36513"/>
              </a:xfrm>
              <a:custGeom>
                <a:avLst/>
                <a:gdLst/>
                <a:ahLst/>
                <a:cxnLst>
                  <a:cxn ang="0">
                    <a:pos x="49" y="14"/>
                  </a:cxn>
                  <a:cxn ang="0">
                    <a:pos x="27" y="19"/>
                  </a:cxn>
                  <a:cxn ang="0">
                    <a:pos x="0" y="8"/>
                  </a:cxn>
                  <a:cxn ang="0">
                    <a:pos x="12" y="0"/>
                  </a:cxn>
                </a:cxnLst>
                <a:rect l="0" t="0" r="r" b="b"/>
                <a:pathLst>
                  <a:path w="49" h="19">
                    <a:moveTo>
                      <a:pt x="49" y="14"/>
                    </a:moveTo>
                    <a:cubicBezTo>
                      <a:pt x="45" y="17"/>
                      <a:pt x="36" y="19"/>
                      <a:pt x="27" y="19"/>
                    </a:cubicBezTo>
                    <a:cubicBezTo>
                      <a:pt x="12" y="19"/>
                      <a:pt x="0" y="14"/>
                      <a:pt x="0" y="8"/>
                    </a:cubicBezTo>
                    <a:cubicBezTo>
                      <a:pt x="0" y="5"/>
                      <a:pt x="5" y="2"/>
                      <a:pt x="12" y="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131" name="Line 446">
                <a:extLst>
                  <a:ext uri="{FF2B5EF4-FFF2-40B4-BE49-F238E27FC236}">
                    <a16:creationId xmlns:a16="http://schemas.microsoft.com/office/drawing/2014/main" id="{9D761866-E3A9-4F9B-B1F0-C39A927B6D86}"/>
                  </a:ext>
                </a:extLst>
              </p:cNvPr>
              <p:cNvSpPr>
                <a:spLocks noChangeShapeType="1"/>
              </p:cNvSpPr>
              <p:nvPr/>
            </p:nvSpPr>
            <p:spPr bwMode="auto">
              <a:xfrm flipH="1">
                <a:off x="2457451" y="4197350"/>
                <a:ext cx="36513" cy="33338"/>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132" name="Line 447">
                <a:extLst>
                  <a:ext uri="{FF2B5EF4-FFF2-40B4-BE49-F238E27FC236}">
                    <a16:creationId xmlns:a16="http://schemas.microsoft.com/office/drawing/2014/main" id="{904E249A-2101-4086-80ED-9EA573CF060B}"/>
                  </a:ext>
                </a:extLst>
              </p:cNvPr>
              <p:cNvSpPr>
                <a:spLocks noChangeShapeType="1"/>
              </p:cNvSpPr>
              <p:nvPr/>
            </p:nvSpPr>
            <p:spPr bwMode="auto">
              <a:xfrm flipH="1">
                <a:off x="2484438" y="4202112"/>
                <a:ext cx="23813" cy="28575"/>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133" name="Line 448">
                <a:extLst>
                  <a:ext uri="{FF2B5EF4-FFF2-40B4-BE49-F238E27FC236}">
                    <a16:creationId xmlns:a16="http://schemas.microsoft.com/office/drawing/2014/main" id="{48607D3A-EAB9-475F-A7A9-81EFCC1A886D}"/>
                  </a:ext>
                </a:extLst>
              </p:cNvPr>
              <p:cNvSpPr>
                <a:spLocks noChangeShapeType="1"/>
              </p:cNvSpPr>
              <p:nvPr/>
            </p:nvSpPr>
            <p:spPr bwMode="auto">
              <a:xfrm flipV="1">
                <a:off x="2370138" y="4214812"/>
                <a:ext cx="34925" cy="41275"/>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134" name="Line 449">
                <a:extLst>
                  <a:ext uri="{FF2B5EF4-FFF2-40B4-BE49-F238E27FC236}">
                    <a16:creationId xmlns:a16="http://schemas.microsoft.com/office/drawing/2014/main" id="{9FCA5211-4A56-4E7D-A528-FF50A3673244}"/>
                  </a:ext>
                </a:extLst>
              </p:cNvPr>
              <p:cNvSpPr>
                <a:spLocks noChangeShapeType="1"/>
              </p:cNvSpPr>
              <p:nvPr/>
            </p:nvSpPr>
            <p:spPr bwMode="auto">
              <a:xfrm>
                <a:off x="2422526" y="4179887"/>
                <a:ext cx="117475" cy="1588"/>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135" name="Line 450">
                <a:extLst>
                  <a:ext uri="{FF2B5EF4-FFF2-40B4-BE49-F238E27FC236}">
                    <a16:creationId xmlns:a16="http://schemas.microsoft.com/office/drawing/2014/main" id="{F7DCB52A-939B-497C-9B81-658F26154602}"/>
                  </a:ext>
                </a:extLst>
              </p:cNvPr>
              <p:cNvSpPr>
                <a:spLocks noChangeShapeType="1"/>
              </p:cNvSpPr>
              <p:nvPr/>
            </p:nvSpPr>
            <p:spPr bwMode="auto">
              <a:xfrm flipH="1" flipV="1">
                <a:off x="2678113" y="4224337"/>
                <a:ext cx="17463" cy="23813"/>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136" name="Line 451">
                <a:extLst>
                  <a:ext uri="{FF2B5EF4-FFF2-40B4-BE49-F238E27FC236}">
                    <a16:creationId xmlns:a16="http://schemas.microsoft.com/office/drawing/2014/main" id="{78076CE3-57EF-4F96-91F2-2F0518F14434}"/>
                  </a:ext>
                </a:extLst>
              </p:cNvPr>
              <p:cNvSpPr>
                <a:spLocks noChangeShapeType="1"/>
              </p:cNvSpPr>
              <p:nvPr/>
            </p:nvSpPr>
            <p:spPr bwMode="auto">
              <a:xfrm flipH="1" flipV="1">
                <a:off x="2571751" y="4098925"/>
                <a:ext cx="52388" cy="11113"/>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137" name="Line 452">
                <a:extLst>
                  <a:ext uri="{FF2B5EF4-FFF2-40B4-BE49-F238E27FC236}">
                    <a16:creationId xmlns:a16="http://schemas.microsoft.com/office/drawing/2014/main" id="{21DFBD59-82B5-4D87-94A7-89C062691566}"/>
                  </a:ext>
                </a:extLst>
              </p:cNvPr>
              <p:cNvSpPr>
                <a:spLocks noChangeShapeType="1"/>
              </p:cNvSpPr>
              <p:nvPr/>
            </p:nvSpPr>
            <p:spPr bwMode="auto">
              <a:xfrm flipH="1" flipV="1">
                <a:off x="2570163" y="4121150"/>
                <a:ext cx="52388" cy="11113"/>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138" name="Line 453">
                <a:extLst>
                  <a:ext uri="{FF2B5EF4-FFF2-40B4-BE49-F238E27FC236}">
                    <a16:creationId xmlns:a16="http://schemas.microsoft.com/office/drawing/2014/main" id="{DA80CCED-2478-4974-AA48-668D4419E4FB}"/>
                  </a:ext>
                </a:extLst>
              </p:cNvPr>
              <p:cNvSpPr>
                <a:spLocks noChangeShapeType="1"/>
              </p:cNvSpPr>
              <p:nvPr/>
            </p:nvSpPr>
            <p:spPr bwMode="auto">
              <a:xfrm flipH="1" flipV="1">
                <a:off x="2570163" y="4148137"/>
                <a:ext cx="52388" cy="11113"/>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139" name="Line 454">
                <a:extLst>
                  <a:ext uri="{FF2B5EF4-FFF2-40B4-BE49-F238E27FC236}">
                    <a16:creationId xmlns:a16="http://schemas.microsoft.com/office/drawing/2014/main" id="{83D04182-D635-426F-9B68-A5B7BB3C7831}"/>
                  </a:ext>
                </a:extLst>
              </p:cNvPr>
              <p:cNvSpPr>
                <a:spLocks noChangeShapeType="1"/>
              </p:cNvSpPr>
              <p:nvPr/>
            </p:nvSpPr>
            <p:spPr bwMode="auto">
              <a:xfrm flipH="1" flipV="1">
                <a:off x="2566988" y="4167187"/>
                <a:ext cx="65088" cy="19050"/>
              </a:xfrm>
              <a:prstGeom prst="line">
                <a:avLst/>
              </a:pr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grpSp>
        <p:grpSp>
          <p:nvGrpSpPr>
            <p:cNvPr id="140" name="Groupe 272">
              <a:extLst>
                <a:ext uri="{FF2B5EF4-FFF2-40B4-BE49-F238E27FC236}">
                  <a16:creationId xmlns:a16="http://schemas.microsoft.com/office/drawing/2014/main" id="{3C55F333-F7B8-47B1-BF28-100460057855}"/>
                </a:ext>
              </a:extLst>
            </p:cNvPr>
            <p:cNvGrpSpPr/>
            <p:nvPr/>
          </p:nvGrpSpPr>
          <p:grpSpPr>
            <a:xfrm>
              <a:off x="663700" y="2297594"/>
              <a:ext cx="467082" cy="369406"/>
              <a:chOff x="2249488" y="1933576"/>
              <a:chExt cx="314325" cy="374650"/>
            </a:xfrm>
          </p:grpSpPr>
          <p:sp>
            <p:nvSpPr>
              <p:cNvPr id="141" name="Freeform 757">
                <a:extLst>
                  <a:ext uri="{FF2B5EF4-FFF2-40B4-BE49-F238E27FC236}">
                    <a16:creationId xmlns:a16="http://schemas.microsoft.com/office/drawing/2014/main" id="{7E88729B-3D63-4C1F-B078-344E23B143C5}"/>
                  </a:ext>
                </a:extLst>
              </p:cNvPr>
              <p:cNvSpPr>
                <a:spLocks/>
              </p:cNvSpPr>
              <p:nvPr/>
            </p:nvSpPr>
            <p:spPr bwMode="auto">
              <a:xfrm>
                <a:off x="2249488" y="1933576"/>
                <a:ext cx="280988" cy="279400"/>
              </a:xfrm>
              <a:custGeom>
                <a:avLst/>
                <a:gdLst/>
                <a:ahLst/>
                <a:cxnLst>
                  <a:cxn ang="0">
                    <a:pos x="107" y="19"/>
                  </a:cxn>
                  <a:cxn ang="0">
                    <a:pos x="107" y="19"/>
                  </a:cxn>
                  <a:cxn ang="0">
                    <a:pos x="124" y="61"/>
                  </a:cxn>
                  <a:cxn ang="0">
                    <a:pos x="62" y="123"/>
                  </a:cxn>
                  <a:cxn ang="0">
                    <a:pos x="0" y="61"/>
                  </a:cxn>
                  <a:cxn ang="0">
                    <a:pos x="62" y="0"/>
                  </a:cxn>
                  <a:cxn ang="0">
                    <a:pos x="85" y="4"/>
                  </a:cxn>
                </a:cxnLst>
                <a:rect l="0" t="0" r="r" b="b"/>
                <a:pathLst>
                  <a:path w="124" h="123">
                    <a:moveTo>
                      <a:pt x="107" y="19"/>
                    </a:moveTo>
                    <a:cubicBezTo>
                      <a:pt x="107" y="19"/>
                      <a:pt x="107" y="19"/>
                      <a:pt x="107" y="19"/>
                    </a:cubicBezTo>
                    <a:cubicBezTo>
                      <a:pt x="117" y="31"/>
                      <a:pt x="124" y="45"/>
                      <a:pt x="124" y="61"/>
                    </a:cubicBezTo>
                    <a:cubicBezTo>
                      <a:pt x="124" y="95"/>
                      <a:pt x="96" y="123"/>
                      <a:pt x="62" y="123"/>
                    </a:cubicBezTo>
                    <a:cubicBezTo>
                      <a:pt x="28" y="123"/>
                      <a:pt x="0" y="95"/>
                      <a:pt x="0" y="61"/>
                    </a:cubicBezTo>
                    <a:cubicBezTo>
                      <a:pt x="0" y="27"/>
                      <a:pt x="28" y="0"/>
                      <a:pt x="62" y="0"/>
                    </a:cubicBezTo>
                    <a:cubicBezTo>
                      <a:pt x="70" y="0"/>
                      <a:pt x="78" y="1"/>
                      <a:pt x="85" y="4"/>
                    </a:cubicBezTo>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buntu" panose="020B0504030602030204" pitchFamily="34" charset="0"/>
                  <a:ea typeface="+mn-ea"/>
                  <a:cs typeface="+mn-cs"/>
                </a:endParaRPr>
              </a:p>
            </p:txBody>
          </p:sp>
          <p:sp>
            <p:nvSpPr>
              <p:cNvPr id="142" name="Freeform 758">
                <a:extLst>
                  <a:ext uri="{FF2B5EF4-FFF2-40B4-BE49-F238E27FC236}">
                    <a16:creationId xmlns:a16="http://schemas.microsoft.com/office/drawing/2014/main" id="{A02F5D09-7CD8-434E-A23A-497523B80B13}"/>
                  </a:ext>
                </a:extLst>
              </p:cNvPr>
              <p:cNvSpPr>
                <a:spLocks/>
              </p:cNvSpPr>
              <p:nvPr/>
            </p:nvSpPr>
            <p:spPr bwMode="auto">
              <a:xfrm>
                <a:off x="2482850" y="2197101"/>
                <a:ext cx="80963" cy="111125"/>
              </a:xfrm>
              <a:custGeom>
                <a:avLst/>
                <a:gdLst/>
                <a:ahLst/>
                <a:cxnLst>
                  <a:cxn ang="0">
                    <a:pos x="0" y="0"/>
                  </a:cxn>
                  <a:cxn ang="0">
                    <a:pos x="0" y="0"/>
                  </a:cxn>
                  <a:cxn ang="0">
                    <a:pos x="51" y="70"/>
                  </a:cxn>
                </a:cxnLst>
                <a:rect l="0" t="0" r="r" b="b"/>
                <a:pathLst>
                  <a:path w="51" h="70">
                    <a:moveTo>
                      <a:pt x="0" y="0"/>
                    </a:moveTo>
                    <a:lnTo>
                      <a:pt x="0" y="0"/>
                    </a:lnTo>
                    <a:lnTo>
                      <a:pt x="51" y="70"/>
                    </a:lnTo>
                  </a:path>
                </a:pathLst>
              </a:custGeom>
              <a:noFill/>
              <a:ln w="12700" cap="rnd">
                <a:solidFill>
                  <a:srgbClr val="000207"/>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buntu" panose="020B0504030602030204" pitchFamily="34" charset="0"/>
                  <a:ea typeface="+mn-ea"/>
                  <a:cs typeface="+mn-cs"/>
                </a:endParaRPr>
              </a:p>
            </p:txBody>
          </p:sp>
          <p:sp>
            <p:nvSpPr>
              <p:cNvPr id="143" name="Freeform 759">
                <a:extLst>
                  <a:ext uri="{FF2B5EF4-FFF2-40B4-BE49-F238E27FC236}">
                    <a16:creationId xmlns:a16="http://schemas.microsoft.com/office/drawing/2014/main" id="{FB8AE1C9-CB7C-4813-9478-FB2FF1DE3476}"/>
                  </a:ext>
                </a:extLst>
              </p:cNvPr>
              <p:cNvSpPr>
                <a:spLocks/>
              </p:cNvSpPr>
              <p:nvPr/>
            </p:nvSpPr>
            <p:spPr bwMode="auto">
              <a:xfrm>
                <a:off x="2276475" y="1960563"/>
                <a:ext cx="223838" cy="225425"/>
              </a:xfrm>
              <a:custGeom>
                <a:avLst/>
                <a:gdLst/>
                <a:ahLst/>
                <a:cxnLst>
                  <a:cxn ang="0">
                    <a:pos x="0" y="49"/>
                  </a:cxn>
                  <a:cxn ang="0">
                    <a:pos x="50" y="0"/>
                  </a:cxn>
                  <a:cxn ang="0">
                    <a:pos x="50" y="0"/>
                  </a:cxn>
                  <a:cxn ang="0">
                    <a:pos x="50" y="0"/>
                  </a:cxn>
                  <a:cxn ang="0">
                    <a:pos x="99" y="49"/>
                  </a:cxn>
                  <a:cxn ang="0">
                    <a:pos x="99" y="49"/>
                  </a:cxn>
                  <a:cxn ang="0">
                    <a:pos x="99" y="49"/>
                  </a:cxn>
                  <a:cxn ang="0">
                    <a:pos x="50" y="99"/>
                  </a:cxn>
                  <a:cxn ang="0">
                    <a:pos x="50" y="99"/>
                  </a:cxn>
                  <a:cxn ang="0">
                    <a:pos x="50" y="99"/>
                  </a:cxn>
                  <a:cxn ang="0">
                    <a:pos x="0" y="49"/>
                  </a:cxn>
                  <a:cxn ang="0">
                    <a:pos x="0" y="49"/>
                  </a:cxn>
                </a:cxnLst>
                <a:rect l="0" t="0" r="r" b="b"/>
                <a:pathLst>
                  <a:path w="99" h="99">
                    <a:moveTo>
                      <a:pt x="0" y="49"/>
                    </a:moveTo>
                    <a:cubicBezTo>
                      <a:pt x="0" y="22"/>
                      <a:pt x="23" y="0"/>
                      <a:pt x="50" y="0"/>
                    </a:cubicBezTo>
                    <a:cubicBezTo>
                      <a:pt x="50" y="0"/>
                      <a:pt x="50" y="0"/>
                      <a:pt x="50" y="0"/>
                    </a:cubicBezTo>
                    <a:cubicBezTo>
                      <a:pt x="50" y="0"/>
                      <a:pt x="50" y="0"/>
                      <a:pt x="50" y="0"/>
                    </a:cubicBezTo>
                    <a:cubicBezTo>
                      <a:pt x="77" y="0"/>
                      <a:pt x="99" y="22"/>
                      <a:pt x="99" y="49"/>
                    </a:cubicBezTo>
                    <a:cubicBezTo>
                      <a:pt x="99" y="49"/>
                      <a:pt x="99" y="49"/>
                      <a:pt x="99" y="49"/>
                    </a:cubicBezTo>
                    <a:cubicBezTo>
                      <a:pt x="99" y="49"/>
                      <a:pt x="99" y="49"/>
                      <a:pt x="99" y="49"/>
                    </a:cubicBezTo>
                    <a:cubicBezTo>
                      <a:pt x="99" y="77"/>
                      <a:pt x="77" y="99"/>
                      <a:pt x="50" y="99"/>
                    </a:cubicBezTo>
                    <a:cubicBezTo>
                      <a:pt x="50" y="99"/>
                      <a:pt x="50" y="99"/>
                      <a:pt x="50" y="99"/>
                    </a:cubicBezTo>
                    <a:cubicBezTo>
                      <a:pt x="50" y="99"/>
                      <a:pt x="50" y="99"/>
                      <a:pt x="50" y="99"/>
                    </a:cubicBezTo>
                    <a:cubicBezTo>
                      <a:pt x="23" y="99"/>
                      <a:pt x="0" y="77"/>
                      <a:pt x="0" y="49"/>
                    </a:cubicBezTo>
                    <a:cubicBezTo>
                      <a:pt x="0" y="49"/>
                      <a:pt x="0" y="49"/>
                      <a:pt x="0" y="49"/>
                    </a:cubicBezTo>
                    <a:close/>
                  </a:path>
                </a:pathLst>
              </a:custGeom>
              <a:noFill/>
              <a:ln w="12700" cap="rnd">
                <a:solidFill>
                  <a:srgbClr val="000308"/>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buntu" panose="020B0504030602030204" pitchFamily="34" charset="0"/>
                  <a:ea typeface="+mn-ea"/>
                  <a:cs typeface="+mn-cs"/>
                </a:endParaRPr>
              </a:p>
            </p:txBody>
          </p:sp>
        </p:grpSp>
        <p:grpSp>
          <p:nvGrpSpPr>
            <p:cNvPr id="146" name="Groupe 678">
              <a:extLst>
                <a:ext uri="{FF2B5EF4-FFF2-40B4-BE49-F238E27FC236}">
                  <a16:creationId xmlns:a16="http://schemas.microsoft.com/office/drawing/2014/main" id="{9427939F-F95B-4491-8C18-204EF0C3DA52}"/>
                </a:ext>
              </a:extLst>
            </p:cNvPr>
            <p:cNvGrpSpPr/>
            <p:nvPr/>
          </p:nvGrpSpPr>
          <p:grpSpPr>
            <a:xfrm>
              <a:off x="4169370" y="2171755"/>
              <a:ext cx="563974" cy="495245"/>
              <a:chOff x="4911726" y="3871913"/>
              <a:chExt cx="404813" cy="439738"/>
            </a:xfrm>
          </p:grpSpPr>
          <p:sp>
            <p:nvSpPr>
              <p:cNvPr id="147" name="Freeform 362">
                <a:extLst>
                  <a:ext uri="{FF2B5EF4-FFF2-40B4-BE49-F238E27FC236}">
                    <a16:creationId xmlns:a16="http://schemas.microsoft.com/office/drawing/2014/main" id="{7D8E0438-F61A-44E7-BAC4-70D29D330DEE}"/>
                  </a:ext>
                </a:extLst>
              </p:cNvPr>
              <p:cNvSpPr>
                <a:spLocks/>
              </p:cNvSpPr>
              <p:nvPr/>
            </p:nvSpPr>
            <p:spPr bwMode="auto">
              <a:xfrm>
                <a:off x="4959351" y="3895725"/>
                <a:ext cx="88900" cy="90488"/>
              </a:xfrm>
              <a:custGeom>
                <a:avLst/>
                <a:gdLst/>
                <a:ahLst/>
                <a:cxnLst>
                  <a:cxn ang="0">
                    <a:pos x="2" y="19"/>
                  </a:cxn>
                  <a:cxn ang="0">
                    <a:pos x="18" y="44"/>
                  </a:cxn>
                  <a:cxn ang="0">
                    <a:pos x="43" y="28"/>
                  </a:cxn>
                  <a:cxn ang="0">
                    <a:pos x="28" y="3"/>
                  </a:cxn>
                  <a:cxn ang="0">
                    <a:pos x="2" y="19"/>
                  </a:cxn>
                </a:cxnLst>
                <a:rect l="0" t="0" r="r" b="b"/>
                <a:pathLst>
                  <a:path w="46" h="47">
                    <a:moveTo>
                      <a:pt x="2" y="19"/>
                    </a:moveTo>
                    <a:cubicBezTo>
                      <a:pt x="0" y="30"/>
                      <a:pt x="7" y="41"/>
                      <a:pt x="18" y="44"/>
                    </a:cubicBezTo>
                    <a:cubicBezTo>
                      <a:pt x="29" y="47"/>
                      <a:pt x="41" y="40"/>
                      <a:pt x="43" y="28"/>
                    </a:cubicBezTo>
                    <a:cubicBezTo>
                      <a:pt x="46" y="17"/>
                      <a:pt x="39" y="6"/>
                      <a:pt x="28" y="3"/>
                    </a:cubicBezTo>
                    <a:cubicBezTo>
                      <a:pt x="16" y="0"/>
                      <a:pt x="5" y="8"/>
                      <a:pt x="2" y="19"/>
                    </a:cubicBezTo>
                    <a:close/>
                  </a:path>
                </a:pathLst>
              </a:custGeom>
              <a:noFill/>
              <a:ln w="12700" cap="rnd">
                <a:solidFill>
                  <a:srgbClr val="10121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148" name="Freeform 363">
                <a:extLst>
                  <a:ext uri="{FF2B5EF4-FFF2-40B4-BE49-F238E27FC236}">
                    <a16:creationId xmlns:a16="http://schemas.microsoft.com/office/drawing/2014/main" id="{3E228AF9-E59E-4071-A3F3-E5B62D88F2C2}"/>
                  </a:ext>
                </a:extLst>
              </p:cNvPr>
              <p:cNvSpPr>
                <a:spLocks noEditPoints="1"/>
              </p:cNvSpPr>
              <p:nvPr/>
            </p:nvSpPr>
            <p:spPr bwMode="auto">
              <a:xfrm>
                <a:off x="4911726" y="3871913"/>
                <a:ext cx="404813" cy="439738"/>
              </a:xfrm>
              <a:custGeom>
                <a:avLst/>
                <a:gdLst/>
                <a:ahLst/>
                <a:cxnLst>
                  <a:cxn ang="0">
                    <a:pos x="195" y="0"/>
                  </a:cxn>
                  <a:cxn ang="0">
                    <a:pos x="94" y="0"/>
                  </a:cxn>
                  <a:cxn ang="0">
                    <a:pos x="94" y="67"/>
                  </a:cxn>
                  <a:cxn ang="0">
                    <a:pos x="87" y="67"/>
                  </a:cxn>
                  <a:cxn ang="0">
                    <a:pos x="75" y="65"/>
                  </a:cxn>
                  <a:cxn ang="0">
                    <a:pos x="71" y="64"/>
                  </a:cxn>
                  <a:cxn ang="0">
                    <a:pos x="70" y="64"/>
                  </a:cxn>
                  <a:cxn ang="0">
                    <a:pos x="70" y="64"/>
                  </a:cxn>
                  <a:cxn ang="0">
                    <a:pos x="70" y="64"/>
                  </a:cxn>
                  <a:cxn ang="0">
                    <a:pos x="69" y="63"/>
                  </a:cxn>
                  <a:cxn ang="0">
                    <a:pos x="66" y="63"/>
                  </a:cxn>
                  <a:cxn ang="0">
                    <a:pos x="30" y="63"/>
                  </a:cxn>
                  <a:cxn ang="0">
                    <a:pos x="29" y="63"/>
                  </a:cxn>
                  <a:cxn ang="0">
                    <a:pos x="29" y="63"/>
                  </a:cxn>
                  <a:cxn ang="0">
                    <a:pos x="21" y="64"/>
                  </a:cxn>
                  <a:cxn ang="0">
                    <a:pos x="7" y="77"/>
                  </a:cxn>
                  <a:cxn ang="0">
                    <a:pos x="0" y="109"/>
                  </a:cxn>
                  <a:cxn ang="0">
                    <a:pos x="5" y="150"/>
                  </a:cxn>
                  <a:cxn ang="0">
                    <a:pos x="12" y="156"/>
                  </a:cxn>
                  <a:cxn ang="0">
                    <a:pos x="14" y="156"/>
                  </a:cxn>
                  <a:cxn ang="0">
                    <a:pos x="20" y="147"/>
                  </a:cxn>
                  <a:cxn ang="0">
                    <a:pos x="15" y="109"/>
                  </a:cxn>
                  <a:cxn ang="0">
                    <a:pos x="17" y="90"/>
                  </a:cxn>
                  <a:cxn ang="0">
                    <a:pos x="23" y="80"/>
                  </a:cxn>
                  <a:cxn ang="0">
                    <a:pos x="23" y="116"/>
                  </a:cxn>
                  <a:cxn ang="0">
                    <a:pos x="23" y="134"/>
                  </a:cxn>
                  <a:cxn ang="0">
                    <a:pos x="23" y="215"/>
                  </a:cxn>
                  <a:cxn ang="0">
                    <a:pos x="34" y="227"/>
                  </a:cxn>
                  <a:cxn ang="0">
                    <a:pos x="46" y="215"/>
                  </a:cxn>
                  <a:cxn ang="0">
                    <a:pos x="46" y="142"/>
                  </a:cxn>
                  <a:cxn ang="0">
                    <a:pos x="50" y="142"/>
                  </a:cxn>
                  <a:cxn ang="0">
                    <a:pos x="50" y="215"/>
                  </a:cxn>
                  <a:cxn ang="0">
                    <a:pos x="62" y="227"/>
                  </a:cxn>
                  <a:cxn ang="0">
                    <a:pos x="74" y="215"/>
                  </a:cxn>
                  <a:cxn ang="0">
                    <a:pos x="104" y="112"/>
                  </a:cxn>
                  <a:cxn ang="0">
                    <a:pos x="209" y="112"/>
                  </a:cxn>
                  <a:cxn ang="0">
                    <a:pos x="209" y="107"/>
                  </a:cxn>
                  <a:cxn ang="0">
                    <a:pos x="209" y="12"/>
                  </a:cxn>
                  <a:cxn ang="0">
                    <a:pos x="74" y="202"/>
                  </a:cxn>
                  <a:cxn ang="0">
                    <a:pos x="74" y="134"/>
                  </a:cxn>
                  <a:cxn ang="0">
                    <a:pos x="74" y="116"/>
                  </a:cxn>
                  <a:cxn ang="0">
                    <a:pos x="74" y="81"/>
                  </a:cxn>
                  <a:cxn ang="0">
                    <a:pos x="87" y="82"/>
                  </a:cxn>
                  <a:cxn ang="0">
                    <a:pos x="88" y="82"/>
                  </a:cxn>
                  <a:cxn ang="0">
                    <a:pos x="94" y="82"/>
                  </a:cxn>
                  <a:cxn ang="0">
                    <a:pos x="94" y="101"/>
                  </a:cxn>
                  <a:cxn ang="0">
                    <a:pos x="103" y="102"/>
                  </a:cxn>
                  <a:cxn ang="0">
                    <a:pos x="103" y="80"/>
                  </a:cxn>
                  <a:cxn ang="0">
                    <a:pos x="127" y="65"/>
                  </a:cxn>
                  <a:cxn ang="0">
                    <a:pos x="127" y="54"/>
                  </a:cxn>
                  <a:cxn ang="0">
                    <a:pos x="116" y="54"/>
                  </a:cxn>
                  <a:cxn ang="0">
                    <a:pos x="103" y="64"/>
                  </a:cxn>
                  <a:cxn ang="0">
                    <a:pos x="103" y="9"/>
                  </a:cxn>
                  <a:cxn ang="0">
                    <a:pos x="199" y="9"/>
                  </a:cxn>
                  <a:cxn ang="0">
                    <a:pos x="199" y="102"/>
                  </a:cxn>
                  <a:cxn ang="0">
                    <a:pos x="103" y="102"/>
                  </a:cxn>
                </a:cxnLst>
                <a:rect l="0" t="0" r="r" b="b"/>
                <a:pathLst>
                  <a:path w="209" h="227">
                    <a:moveTo>
                      <a:pt x="195" y="0"/>
                    </a:moveTo>
                    <a:cubicBezTo>
                      <a:pt x="94" y="0"/>
                      <a:pt x="94" y="0"/>
                      <a:pt x="94" y="0"/>
                    </a:cubicBezTo>
                    <a:cubicBezTo>
                      <a:pt x="94" y="67"/>
                      <a:pt x="94" y="67"/>
                      <a:pt x="94" y="67"/>
                    </a:cubicBezTo>
                    <a:cubicBezTo>
                      <a:pt x="92" y="67"/>
                      <a:pt x="90" y="67"/>
                      <a:pt x="87" y="67"/>
                    </a:cubicBezTo>
                    <a:cubicBezTo>
                      <a:pt x="82" y="67"/>
                      <a:pt x="78" y="66"/>
                      <a:pt x="75" y="65"/>
                    </a:cubicBezTo>
                    <a:cubicBezTo>
                      <a:pt x="73" y="65"/>
                      <a:pt x="72" y="65"/>
                      <a:pt x="71" y="64"/>
                    </a:cubicBezTo>
                    <a:cubicBezTo>
                      <a:pt x="71" y="64"/>
                      <a:pt x="70" y="64"/>
                      <a:pt x="70" y="64"/>
                    </a:cubicBezTo>
                    <a:cubicBezTo>
                      <a:pt x="70" y="64"/>
                      <a:pt x="70" y="64"/>
                      <a:pt x="70" y="64"/>
                    </a:cubicBezTo>
                    <a:cubicBezTo>
                      <a:pt x="70" y="64"/>
                      <a:pt x="70" y="64"/>
                      <a:pt x="70" y="64"/>
                    </a:cubicBezTo>
                    <a:cubicBezTo>
                      <a:pt x="70" y="64"/>
                      <a:pt x="69" y="64"/>
                      <a:pt x="69" y="63"/>
                    </a:cubicBezTo>
                    <a:cubicBezTo>
                      <a:pt x="68" y="63"/>
                      <a:pt x="67" y="63"/>
                      <a:pt x="66" y="63"/>
                    </a:cubicBezTo>
                    <a:cubicBezTo>
                      <a:pt x="30" y="63"/>
                      <a:pt x="30" y="63"/>
                      <a:pt x="30" y="63"/>
                    </a:cubicBezTo>
                    <a:cubicBezTo>
                      <a:pt x="30" y="63"/>
                      <a:pt x="30" y="63"/>
                      <a:pt x="29" y="63"/>
                    </a:cubicBezTo>
                    <a:cubicBezTo>
                      <a:pt x="29" y="63"/>
                      <a:pt x="29" y="63"/>
                      <a:pt x="29" y="63"/>
                    </a:cubicBezTo>
                    <a:cubicBezTo>
                      <a:pt x="27" y="63"/>
                      <a:pt x="24" y="63"/>
                      <a:pt x="21" y="64"/>
                    </a:cubicBezTo>
                    <a:cubicBezTo>
                      <a:pt x="16" y="66"/>
                      <a:pt x="11" y="70"/>
                      <a:pt x="7" y="77"/>
                    </a:cubicBezTo>
                    <a:cubicBezTo>
                      <a:pt x="2" y="84"/>
                      <a:pt x="0" y="94"/>
                      <a:pt x="0" y="109"/>
                    </a:cubicBezTo>
                    <a:cubicBezTo>
                      <a:pt x="0" y="120"/>
                      <a:pt x="1" y="133"/>
                      <a:pt x="5" y="150"/>
                    </a:cubicBezTo>
                    <a:cubicBezTo>
                      <a:pt x="6" y="154"/>
                      <a:pt x="9" y="156"/>
                      <a:pt x="12" y="156"/>
                    </a:cubicBezTo>
                    <a:cubicBezTo>
                      <a:pt x="13" y="156"/>
                      <a:pt x="13" y="156"/>
                      <a:pt x="14" y="156"/>
                    </a:cubicBezTo>
                    <a:cubicBezTo>
                      <a:pt x="18" y="155"/>
                      <a:pt x="21" y="151"/>
                      <a:pt x="20" y="147"/>
                    </a:cubicBezTo>
                    <a:cubicBezTo>
                      <a:pt x="16" y="131"/>
                      <a:pt x="15" y="118"/>
                      <a:pt x="15" y="109"/>
                    </a:cubicBezTo>
                    <a:cubicBezTo>
                      <a:pt x="15" y="100"/>
                      <a:pt x="16" y="94"/>
                      <a:pt x="17" y="90"/>
                    </a:cubicBezTo>
                    <a:cubicBezTo>
                      <a:pt x="19" y="84"/>
                      <a:pt x="21" y="82"/>
                      <a:pt x="23" y="80"/>
                    </a:cubicBezTo>
                    <a:cubicBezTo>
                      <a:pt x="23" y="116"/>
                      <a:pt x="23" y="116"/>
                      <a:pt x="23" y="116"/>
                    </a:cubicBezTo>
                    <a:cubicBezTo>
                      <a:pt x="23" y="134"/>
                      <a:pt x="23" y="134"/>
                      <a:pt x="23" y="134"/>
                    </a:cubicBezTo>
                    <a:cubicBezTo>
                      <a:pt x="23" y="215"/>
                      <a:pt x="23" y="215"/>
                      <a:pt x="23" y="215"/>
                    </a:cubicBezTo>
                    <a:cubicBezTo>
                      <a:pt x="23" y="221"/>
                      <a:pt x="28" y="227"/>
                      <a:pt x="34" y="227"/>
                    </a:cubicBezTo>
                    <a:cubicBezTo>
                      <a:pt x="41" y="227"/>
                      <a:pt x="46" y="221"/>
                      <a:pt x="46" y="215"/>
                    </a:cubicBezTo>
                    <a:cubicBezTo>
                      <a:pt x="46" y="142"/>
                      <a:pt x="46" y="142"/>
                      <a:pt x="46" y="142"/>
                    </a:cubicBezTo>
                    <a:cubicBezTo>
                      <a:pt x="50" y="142"/>
                      <a:pt x="50" y="142"/>
                      <a:pt x="50" y="142"/>
                    </a:cubicBezTo>
                    <a:cubicBezTo>
                      <a:pt x="50" y="215"/>
                      <a:pt x="50" y="215"/>
                      <a:pt x="50" y="215"/>
                    </a:cubicBezTo>
                    <a:cubicBezTo>
                      <a:pt x="50" y="221"/>
                      <a:pt x="56" y="227"/>
                      <a:pt x="62" y="227"/>
                    </a:cubicBezTo>
                    <a:cubicBezTo>
                      <a:pt x="68" y="227"/>
                      <a:pt x="74" y="221"/>
                      <a:pt x="74" y="215"/>
                    </a:cubicBezTo>
                    <a:moveTo>
                      <a:pt x="104" y="112"/>
                    </a:moveTo>
                    <a:cubicBezTo>
                      <a:pt x="209" y="112"/>
                      <a:pt x="209" y="112"/>
                      <a:pt x="209" y="112"/>
                    </a:cubicBezTo>
                    <a:cubicBezTo>
                      <a:pt x="209" y="107"/>
                      <a:pt x="209" y="107"/>
                      <a:pt x="209" y="107"/>
                    </a:cubicBezTo>
                    <a:cubicBezTo>
                      <a:pt x="209" y="12"/>
                      <a:pt x="209" y="12"/>
                      <a:pt x="209" y="12"/>
                    </a:cubicBezTo>
                    <a:moveTo>
                      <a:pt x="74" y="202"/>
                    </a:moveTo>
                    <a:cubicBezTo>
                      <a:pt x="74" y="134"/>
                      <a:pt x="74" y="134"/>
                      <a:pt x="74" y="134"/>
                    </a:cubicBezTo>
                    <a:cubicBezTo>
                      <a:pt x="74" y="116"/>
                      <a:pt x="74" y="116"/>
                      <a:pt x="74" y="116"/>
                    </a:cubicBezTo>
                    <a:cubicBezTo>
                      <a:pt x="74" y="81"/>
                      <a:pt x="74" y="81"/>
                      <a:pt x="74" y="81"/>
                    </a:cubicBezTo>
                    <a:cubicBezTo>
                      <a:pt x="78" y="82"/>
                      <a:pt x="82" y="82"/>
                      <a:pt x="87" y="82"/>
                    </a:cubicBezTo>
                    <a:cubicBezTo>
                      <a:pt x="88" y="82"/>
                      <a:pt x="88" y="82"/>
                      <a:pt x="88" y="82"/>
                    </a:cubicBezTo>
                    <a:cubicBezTo>
                      <a:pt x="90" y="82"/>
                      <a:pt x="92" y="82"/>
                      <a:pt x="94" y="82"/>
                    </a:cubicBezTo>
                    <a:cubicBezTo>
                      <a:pt x="94" y="101"/>
                      <a:pt x="94" y="101"/>
                      <a:pt x="94" y="101"/>
                    </a:cubicBezTo>
                    <a:moveTo>
                      <a:pt x="103" y="102"/>
                    </a:moveTo>
                    <a:cubicBezTo>
                      <a:pt x="103" y="80"/>
                      <a:pt x="103" y="80"/>
                      <a:pt x="103" y="80"/>
                    </a:cubicBezTo>
                    <a:cubicBezTo>
                      <a:pt x="111" y="77"/>
                      <a:pt x="120" y="73"/>
                      <a:pt x="127" y="65"/>
                    </a:cubicBezTo>
                    <a:cubicBezTo>
                      <a:pt x="130" y="62"/>
                      <a:pt x="130" y="57"/>
                      <a:pt x="127" y="54"/>
                    </a:cubicBezTo>
                    <a:cubicBezTo>
                      <a:pt x="124" y="51"/>
                      <a:pt x="119" y="51"/>
                      <a:pt x="116" y="54"/>
                    </a:cubicBezTo>
                    <a:cubicBezTo>
                      <a:pt x="112" y="59"/>
                      <a:pt x="108" y="62"/>
                      <a:pt x="103" y="64"/>
                    </a:cubicBezTo>
                    <a:cubicBezTo>
                      <a:pt x="103" y="9"/>
                      <a:pt x="103" y="9"/>
                      <a:pt x="103" y="9"/>
                    </a:cubicBezTo>
                    <a:cubicBezTo>
                      <a:pt x="199" y="9"/>
                      <a:pt x="199" y="9"/>
                      <a:pt x="199" y="9"/>
                    </a:cubicBezTo>
                    <a:cubicBezTo>
                      <a:pt x="199" y="102"/>
                      <a:pt x="199" y="102"/>
                      <a:pt x="199" y="102"/>
                    </a:cubicBezTo>
                    <a:lnTo>
                      <a:pt x="103" y="102"/>
                    </a:lnTo>
                    <a:close/>
                  </a:path>
                </a:pathLst>
              </a:custGeom>
              <a:noFill/>
              <a:ln w="12700" cap="rnd">
                <a:solidFill>
                  <a:srgbClr val="10121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149" name="Freeform 364">
                <a:extLst>
                  <a:ext uri="{FF2B5EF4-FFF2-40B4-BE49-F238E27FC236}">
                    <a16:creationId xmlns:a16="http://schemas.microsoft.com/office/drawing/2014/main" id="{CF5EE7D5-2AD7-4B33-B751-1710A6B9B736}"/>
                  </a:ext>
                </a:extLst>
              </p:cNvPr>
              <p:cNvSpPr>
                <a:spLocks/>
              </p:cNvSpPr>
              <p:nvPr/>
            </p:nvSpPr>
            <p:spPr bwMode="auto">
              <a:xfrm>
                <a:off x="5129213" y="4038600"/>
                <a:ext cx="28575" cy="19050"/>
              </a:xfrm>
              <a:custGeom>
                <a:avLst/>
                <a:gdLst/>
                <a:ahLst/>
                <a:cxnLst>
                  <a:cxn ang="0">
                    <a:pos x="0" y="12"/>
                  </a:cxn>
                  <a:cxn ang="0">
                    <a:pos x="18" y="12"/>
                  </a:cxn>
                  <a:cxn ang="0">
                    <a:pos x="18" y="0"/>
                  </a:cxn>
                  <a:cxn ang="0">
                    <a:pos x="0" y="0"/>
                  </a:cxn>
                  <a:cxn ang="0">
                    <a:pos x="0" y="12"/>
                  </a:cxn>
                  <a:cxn ang="0">
                    <a:pos x="0" y="12"/>
                  </a:cxn>
                </a:cxnLst>
                <a:rect l="0" t="0" r="r" b="b"/>
                <a:pathLst>
                  <a:path w="18" h="12">
                    <a:moveTo>
                      <a:pt x="0" y="12"/>
                    </a:moveTo>
                    <a:lnTo>
                      <a:pt x="18" y="12"/>
                    </a:lnTo>
                    <a:lnTo>
                      <a:pt x="18" y="0"/>
                    </a:lnTo>
                    <a:lnTo>
                      <a:pt x="0" y="0"/>
                    </a:lnTo>
                    <a:lnTo>
                      <a:pt x="0" y="12"/>
                    </a:lnTo>
                    <a:lnTo>
                      <a:pt x="0" y="12"/>
                    </a:lnTo>
                    <a:close/>
                  </a:path>
                </a:pathLst>
              </a:cu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150" name="Freeform 365">
                <a:extLst>
                  <a:ext uri="{FF2B5EF4-FFF2-40B4-BE49-F238E27FC236}">
                    <a16:creationId xmlns:a16="http://schemas.microsoft.com/office/drawing/2014/main" id="{B49BBD46-6414-4790-B96B-94E731839AAA}"/>
                  </a:ext>
                </a:extLst>
              </p:cNvPr>
              <p:cNvSpPr>
                <a:spLocks/>
              </p:cNvSpPr>
              <p:nvPr/>
            </p:nvSpPr>
            <p:spPr bwMode="auto">
              <a:xfrm>
                <a:off x="5167313" y="4006850"/>
                <a:ext cx="30163" cy="50800"/>
              </a:xfrm>
              <a:custGeom>
                <a:avLst/>
                <a:gdLst/>
                <a:ahLst/>
                <a:cxnLst>
                  <a:cxn ang="0">
                    <a:pos x="0" y="32"/>
                  </a:cxn>
                  <a:cxn ang="0">
                    <a:pos x="19" y="32"/>
                  </a:cxn>
                  <a:cxn ang="0">
                    <a:pos x="19" y="0"/>
                  </a:cxn>
                  <a:cxn ang="0">
                    <a:pos x="0" y="0"/>
                  </a:cxn>
                  <a:cxn ang="0">
                    <a:pos x="0" y="32"/>
                  </a:cxn>
                  <a:cxn ang="0">
                    <a:pos x="0" y="32"/>
                  </a:cxn>
                </a:cxnLst>
                <a:rect l="0" t="0" r="r" b="b"/>
                <a:pathLst>
                  <a:path w="19" h="32">
                    <a:moveTo>
                      <a:pt x="0" y="32"/>
                    </a:moveTo>
                    <a:lnTo>
                      <a:pt x="19" y="32"/>
                    </a:lnTo>
                    <a:lnTo>
                      <a:pt x="19" y="0"/>
                    </a:lnTo>
                    <a:lnTo>
                      <a:pt x="0" y="0"/>
                    </a:lnTo>
                    <a:lnTo>
                      <a:pt x="0" y="32"/>
                    </a:lnTo>
                    <a:lnTo>
                      <a:pt x="0" y="32"/>
                    </a:lnTo>
                    <a:close/>
                  </a:path>
                </a:pathLst>
              </a:custGeom>
              <a:noFill/>
              <a:ln w="12700" cap="flat">
                <a:solidFill>
                  <a:srgbClr val="1A171B"/>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151" name="Freeform 366">
                <a:extLst>
                  <a:ext uri="{FF2B5EF4-FFF2-40B4-BE49-F238E27FC236}">
                    <a16:creationId xmlns:a16="http://schemas.microsoft.com/office/drawing/2014/main" id="{2F0A9CD9-1B64-4122-A092-278BA92B1328}"/>
                  </a:ext>
                </a:extLst>
              </p:cNvPr>
              <p:cNvSpPr>
                <a:spLocks/>
              </p:cNvSpPr>
              <p:nvPr/>
            </p:nvSpPr>
            <p:spPr bwMode="auto">
              <a:xfrm>
                <a:off x="5210176" y="3975100"/>
                <a:ext cx="30163" cy="82550"/>
              </a:xfrm>
              <a:custGeom>
                <a:avLst/>
                <a:gdLst/>
                <a:ahLst/>
                <a:cxnLst>
                  <a:cxn ang="0">
                    <a:pos x="0" y="52"/>
                  </a:cxn>
                  <a:cxn ang="0">
                    <a:pos x="19" y="52"/>
                  </a:cxn>
                  <a:cxn ang="0">
                    <a:pos x="19" y="0"/>
                  </a:cxn>
                  <a:cxn ang="0">
                    <a:pos x="0" y="0"/>
                  </a:cxn>
                  <a:cxn ang="0">
                    <a:pos x="0" y="52"/>
                  </a:cxn>
                  <a:cxn ang="0">
                    <a:pos x="0" y="52"/>
                  </a:cxn>
                </a:cxnLst>
                <a:rect l="0" t="0" r="r" b="b"/>
                <a:pathLst>
                  <a:path w="19" h="52">
                    <a:moveTo>
                      <a:pt x="0" y="52"/>
                    </a:moveTo>
                    <a:lnTo>
                      <a:pt x="19" y="52"/>
                    </a:lnTo>
                    <a:lnTo>
                      <a:pt x="19" y="0"/>
                    </a:lnTo>
                    <a:lnTo>
                      <a:pt x="0" y="0"/>
                    </a:lnTo>
                    <a:lnTo>
                      <a:pt x="0" y="52"/>
                    </a:lnTo>
                    <a:lnTo>
                      <a:pt x="0" y="52"/>
                    </a:lnTo>
                    <a:close/>
                  </a:path>
                </a:pathLst>
              </a:custGeom>
              <a:noFill/>
              <a:ln w="12700" cap="flat">
                <a:solidFill>
                  <a:srgbClr val="1A171B"/>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152" name="Freeform 367">
                <a:extLst>
                  <a:ext uri="{FF2B5EF4-FFF2-40B4-BE49-F238E27FC236}">
                    <a16:creationId xmlns:a16="http://schemas.microsoft.com/office/drawing/2014/main" id="{87E56CF1-B001-46C6-BE8B-FF2A083C09E4}"/>
                  </a:ext>
                </a:extLst>
              </p:cNvPr>
              <p:cNvSpPr>
                <a:spLocks/>
              </p:cNvSpPr>
              <p:nvPr/>
            </p:nvSpPr>
            <p:spPr bwMode="auto">
              <a:xfrm>
                <a:off x="5251451" y="3941763"/>
                <a:ext cx="28575" cy="115888"/>
              </a:xfrm>
              <a:custGeom>
                <a:avLst/>
                <a:gdLst/>
                <a:ahLst/>
                <a:cxnLst>
                  <a:cxn ang="0">
                    <a:pos x="0" y="73"/>
                  </a:cxn>
                  <a:cxn ang="0">
                    <a:pos x="18" y="73"/>
                  </a:cxn>
                  <a:cxn ang="0">
                    <a:pos x="18" y="0"/>
                  </a:cxn>
                  <a:cxn ang="0">
                    <a:pos x="0" y="0"/>
                  </a:cxn>
                  <a:cxn ang="0">
                    <a:pos x="0" y="73"/>
                  </a:cxn>
                  <a:cxn ang="0">
                    <a:pos x="0" y="73"/>
                  </a:cxn>
                </a:cxnLst>
                <a:rect l="0" t="0" r="r" b="b"/>
                <a:pathLst>
                  <a:path w="18" h="73">
                    <a:moveTo>
                      <a:pt x="0" y="73"/>
                    </a:moveTo>
                    <a:lnTo>
                      <a:pt x="18" y="73"/>
                    </a:lnTo>
                    <a:lnTo>
                      <a:pt x="18" y="0"/>
                    </a:lnTo>
                    <a:lnTo>
                      <a:pt x="0" y="0"/>
                    </a:lnTo>
                    <a:lnTo>
                      <a:pt x="0" y="73"/>
                    </a:lnTo>
                    <a:lnTo>
                      <a:pt x="0" y="73"/>
                    </a:lnTo>
                    <a:close/>
                  </a:path>
                </a:pathLst>
              </a:custGeom>
              <a:noFill/>
              <a:ln w="12700" cap="flat">
                <a:solidFill>
                  <a:srgbClr val="1A171B"/>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grpSp>
        <p:sp>
          <p:nvSpPr>
            <p:cNvPr id="153" name="Freeform 715">
              <a:extLst>
                <a:ext uri="{FF2B5EF4-FFF2-40B4-BE49-F238E27FC236}">
                  <a16:creationId xmlns:a16="http://schemas.microsoft.com/office/drawing/2014/main" id="{7A01DBA0-DB20-469D-8921-583F9778A918}"/>
                </a:ext>
              </a:extLst>
            </p:cNvPr>
            <p:cNvSpPr>
              <a:spLocks noEditPoints="1"/>
            </p:cNvSpPr>
            <p:nvPr/>
          </p:nvSpPr>
          <p:spPr bwMode="auto">
            <a:xfrm>
              <a:off x="5729455" y="2202248"/>
              <a:ext cx="669183" cy="439441"/>
            </a:xfrm>
            <a:custGeom>
              <a:avLst/>
              <a:gdLst/>
              <a:ahLst/>
              <a:cxnLst>
                <a:cxn ang="0">
                  <a:pos x="123" y="21"/>
                </a:cxn>
                <a:cxn ang="0">
                  <a:pos x="146" y="21"/>
                </a:cxn>
                <a:cxn ang="0">
                  <a:pos x="146" y="45"/>
                </a:cxn>
                <a:cxn ang="0">
                  <a:pos x="54" y="86"/>
                </a:cxn>
                <a:cxn ang="0">
                  <a:pos x="79" y="61"/>
                </a:cxn>
                <a:cxn ang="0">
                  <a:pos x="93" y="76"/>
                </a:cxn>
                <a:cxn ang="0">
                  <a:pos x="136" y="32"/>
                </a:cxn>
                <a:cxn ang="0">
                  <a:pos x="42" y="95"/>
                </a:cxn>
                <a:cxn ang="0">
                  <a:pos x="164" y="95"/>
                </a:cxn>
                <a:cxn ang="0">
                  <a:pos x="42" y="23"/>
                </a:cxn>
                <a:cxn ang="0">
                  <a:pos x="42" y="95"/>
                </a:cxn>
                <a:cxn ang="0">
                  <a:pos x="200" y="112"/>
                </a:cxn>
                <a:cxn ang="0">
                  <a:pos x="187" y="126"/>
                </a:cxn>
                <a:cxn ang="0">
                  <a:pos x="14" y="126"/>
                </a:cxn>
                <a:cxn ang="0">
                  <a:pos x="0" y="112"/>
                </a:cxn>
                <a:cxn ang="0">
                  <a:pos x="182" y="112"/>
                </a:cxn>
                <a:cxn ang="0">
                  <a:pos x="182" y="0"/>
                </a:cxn>
                <a:cxn ang="0">
                  <a:pos x="18" y="0"/>
                </a:cxn>
                <a:cxn ang="0">
                  <a:pos x="18" y="97"/>
                </a:cxn>
              </a:cxnLst>
              <a:rect l="0" t="0" r="r" b="b"/>
              <a:pathLst>
                <a:path w="200" h="126">
                  <a:moveTo>
                    <a:pt x="123" y="21"/>
                  </a:moveTo>
                  <a:cubicBezTo>
                    <a:pt x="146" y="21"/>
                    <a:pt x="146" y="21"/>
                    <a:pt x="146" y="21"/>
                  </a:cubicBezTo>
                  <a:cubicBezTo>
                    <a:pt x="146" y="45"/>
                    <a:pt x="146" y="45"/>
                    <a:pt x="146" y="45"/>
                  </a:cubicBezTo>
                  <a:moveTo>
                    <a:pt x="54" y="86"/>
                  </a:moveTo>
                  <a:cubicBezTo>
                    <a:pt x="79" y="61"/>
                    <a:pt x="79" y="61"/>
                    <a:pt x="79" y="61"/>
                  </a:cubicBezTo>
                  <a:cubicBezTo>
                    <a:pt x="93" y="76"/>
                    <a:pt x="93" y="76"/>
                    <a:pt x="93" y="76"/>
                  </a:cubicBezTo>
                  <a:cubicBezTo>
                    <a:pt x="136" y="32"/>
                    <a:pt x="136" y="32"/>
                    <a:pt x="136" y="32"/>
                  </a:cubicBezTo>
                  <a:moveTo>
                    <a:pt x="42" y="95"/>
                  </a:moveTo>
                  <a:cubicBezTo>
                    <a:pt x="164" y="95"/>
                    <a:pt x="164" y="95"/>
                    <a:pt x="164" y="95"/>
                  </a:cubicBezTo>
                  <a:moveTo>
                    <a:pt x="42" y="23"/>
                  </a:moveTo>
                  <a:cubicBezTo>
                    <a:pt x="42" y="95"/>
                    <a:pt x="42" y="95"/>
                    <a:pt x="42" y="95"/>
                  </a:cubicBezTo>
                  <a:moveTo>
                    <a:pt x="200" y="112"/>
                  </a:moveTo>
                  <a:cubicBezTo>
                    <a:pt x="200" y="120"/>
                    <a:pt x="194" y="126"/>
                    <a:pt x="187" y="126"/>
                  </a:cubicBezTo>
                  <a:cubicBezTo>
                    <a:pt x="14" y="126"/>
                    <a:pt x="14" y="126"/>
                    <a:pt x="14" y="126"/>
                  </a:cubicBezTo>
                  <a:cubicBezTo>
                    <a:pt x="6" y="126"/>
                    <a:pt x="0" y="120"/>
                    <a:pt x="0" y="112"/>
                  </a:cubicBezTo>
                  <a:cubicBezTo>
                    <a:pt x="182" y="112"/>
                    <a:pt x="182" y="112"/>
                    <a:pt x="182" y="112"/>
                  </a:cubicBezTo>
                  <a:cubicBezTo>
                    <a:pt x="182" y="0"/>
                    <a:pt x="182" y="0"/>
                    <a:pt x="182" y="0"/>
                  </a:cubicBezTo>
                  <a:cubicBezTo>
                    <a:pt x="18" y="0"/>
                    <a:pt x="18" y="0"/>
                    <a:pt x="18" y="0"/>
                  </a:cubicBezTo>
                  <a:cubicBezTo>
                    <a:pt x="18" y="97"/>
                    <a:pt x="18" y="97"/>
                    <a:pt x="18" y="97"/>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grpSp>
          <p:nvGrpSpPr>
            <p:cNvPr id="154" name="Groupe 386">
              <a:extLst>
                <a:ext uri="{FF2B5EF4-FFF2-40B4-BE49-F238E27FC236}">
                  <a16:creationId xmlns:a16="http://schemas.microsoft.com/office/drawing/2014/main" id="{3197003E-B33E-4696-A2AB-E394759157F1}"/>
                </a:ext>
              </a:extLst>
            </p:cNvPr>
            <p:cNvGrpSpPr/>
            <p:nvPr/>
          </p:nvGrpSpPr>
          <p:grpSpPr>
            <a:xfrm>
              <a:off x="8949030" y="2195352"/>
              <a:ext cx="680782" cy="444109"/>
              <a:chOff x="5543551" y="3457575"/>
              <a:chExt cx="441325" cy="311151"/>
            </a:xfrm>
          </p:grpSpPr>
          <p:sp>
            <p:nvSpPr>
              <p:cNvPr id="155" name="Freeform 450">
                <a:extLst>
                  <a:ext uri="{FF2B5EF4-FFF2-40B4-BE49-F238E27FC236}">
                    <a16:creationId xmlns:a16="http://schemas.microsoft.com/office/drawing/2014/main" id="{F46AE4BF-3CA8-4794-AD48-90BDFED23A49}"/>
                  </a:ext>
                </a:extLst>
              </p:cNvPr>
              <p:cNvSpPr>
                <a:spLocks/>
              </p:cNvSpPr>
              <p:nvPr/>
            </p:nvSpPr>
            <p:spPr bwMode="auto">
              <a:xfrm>
                <a:off x="5629276" y="3484563"/>
                <a:ext cx="296863" cy="106363"/>
              </a:xfrm>
              <a:custGeom>
                <a:avLst/>
                <a:gdLst/>
                <a:ahLst/>
                <a:cxnLst>
                  <a:cxn ang="0">
                    <a:pos x="0" y="47"/>
                  </a:cxn>
                  <a:cxn ang="0">
                    <a:pos x="109" y="24"/>
                  </a:cxn>
                  <a:cxn ang="0">
                    <a:pos x="132" y="47"/>
                  </a:cxn>
                </a:cxnLst>
                <a:rect l="0" t="0" r="r" b="b"/>
                <a:pathLst>
                  <a:path w="132" h="47">
                    <a:moveTo>
                      <a:pt x="0" y="47"/>
                    </a:moveTo>
                    <a:cubicBezTo>
                      <a:pt x="24" y="11"/>
                      <a:pt x="72" y="0"/>
                      <a:pt x="109" y="24"/>
                    </a:cubicBezTo>
                    <a:cubicBezTo>
                      <a:pt x="118" y="30"/>
                      <a:pt x="126" y="38"/>
                      <a:pt x="132" y="4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buntu" panose="020B0504030602030204" pitchFamily="34" charset="0"/>
                  <a:ea typeface="+mn-ea"/>
                  <a:cs typeface="+mn-cs"/>
                </a:endParaRPr>
              </a:p>
            </p:txBody>
          </p:sp>
          <p:sp>
            <p:nvSpPr>
              <p:cNvPr id="156" name="Freeform 451">
                <a:extLst>
                  <a:ext uri="{FF2B5EF4-FFF2-40B4-BE49-F238E27FC236}">
                    <a16:creationId xmlns:a16="http://schemas.microsoft.com/office/drawing/2014/main" id="{84210D42-BB40-428D-A13C-BDE3075D1DA8}"/>
                  </a:ext>
                </a:extLst>
              </p:cNvPr>
              <p:cNvSpPr>
                <a:spLocks/>
              </p:cNvSpPr>
              <p:nvPr/>
            </p:nvSpPr>
            <p:spPr bwMode="auto">
              <a:xfrm>
                <a:off x="5575301" y="3468688"/>
                <a:ext cx="403225" cy="185738"/>
              </a:xfrm>
              <a:custGeom>
                <a:avLst/>
                <a:gdLst/>
                <a:ahLst/>
                <a:cxnLst>
                  <a:cxn ang="0">
                    <a:pos x="0" y="82"/>
                  </a:cxn>
                  <a:cxn ang="0">
                    <a:pos x="105" y="8"/>
                  </a:cxn>
                  <a:cxn ang="0">
                    <a:pos x="179" y="82"/>
                  </a:cxn>
                </a:cxnLst>
                <a:rect l="0" t="0" r="r" b="b"/>
                <a:pathLst>
                  <a:path w="179" h="82">
                    <a:moveTo>
                      <a:pt x="0" y="82"/>
                    </a:moveTo>
                    <a:cubicBezTo>
                      <a:pt x="9" y="32"/>
                      <a:pt x="56" y="0"/>
                      <a:pt x="105" y="8"/>
                    </a:cubicBezTo>
                    <a:cubicBezTo>
                      <a:pt x="143" y="15"/>
                      <a:pt x="172" y="44"/>
                      <a:pt x="179" y="8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buntu" panose="020B0504030602030204" pitchFamily="34" charset="0"/>
                  <a:ea typeface="+mn-ea"/>
                  <a:cs typeface="+mn-cs"/>
                </a:endParaRPr>
              </a:p>
            </p:txBody>
          </p:sp>
          <p:sp>
            <p:nvSpPr>
              <p:cNvPr id="157" name="Freeform 452">
                <a:extLst>
                  <a:ext uri="{FF2B5EF4-FFF2-40B4-BE49-F238E27FC236}">
                    <a16:creationId xmlns:a16="http://schemas.microsoft.com/office/drawing/2014/main" id="{78498C01-BB75-4CB4-9D12-0C2F60930358}"/>
                  </a:ext>
                </a:extLst>
              </p:cNvPr>
              <p:cNvSpPr>
                <a:spLocks/>
              </p:cNvSpPr>
              <p:nvPr/>
            </p:nvSpPr>
            <p:spPr bwMode="auto">
              <a:xfrm>
                <a:off x="5543551" y="3457575"/>
                <a:ext cx="441325" cy="309563"/>
              </a:xfrm>
              <a:custGeom>
                <a:avLst/>
                <a:gdLst/>
                <a:ahLst/>
                <a:cxnLst>
                  <a:cxn ang="0">
                    <a:pos x="19" y="137"/>
                  </a:cxn>
                  <a:cxn ang="0">
                    <a:pos x="69" y="19"/>
                  </a:cxn>
                  <a:cxn ang="0">
                    <a:pos x="187" y="69"/>
                  </a:cxn>
                  <a:cxn ang="0">
                    <a:pos x="187" y="137"/>
                  </a:cxn>
                </a:cxnLst>
                <a:rect l="0" t="0" r="r" b="b"/>
                <a:pathLst>
                  <a:path w="196" h="137">
                    <a:moveTo>
                      <a:pt x="19" y="137"/>
                    </a:moveTo>
                    <a:cubicBezTo>
                      <a:pt x="0" y="91"/>
                      <a:pt x="23" y="38"/>
                      <a:pt x="69" y="19"/>
                    </a:cubicBezTo>
                    <a:cubicBezTo>
                      <a:pt x="115" y="0"/>
                      <a:pt x="168" y="22"/>
                      <a:pt x="187" y="69"/>
                    </a:cubicBezTo>
                    <a:cubicBezTo>
                      <a:pt x="196" y="91"/>
                      <a:pt x="196" y="115"/>
                      <a:pt x="187" y="13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buntu" panose="020B0504030602030204" pitchFamily="34" charset="0"/>
                  <a:ea typeface="+mn-ea"/>
                  <a:cs typeface="+mn-cs"/>
                </a:endParaRPr>
              </a:p>
            </p:txBody>
          </p:sp>
          <p:sp>
            <p:nvSpPr>
              <p:cNvPr id="158" name="Line 453">
                <a:extLst>
                  <a:ext uri="{FF2B5EF4-FFF2-40B4-BE49-F238E27FC236}">
                    <a16:creationId xmlns:a16="http://schemas.microsoft.com/office/drawing/2014/main" id="{78A25F8B-B93E-4C62-A2E9-031F5299452E}"/>
                  </a:ext>
                </a:extLst>
              </p:cNvPr>
              <p:cNvSpPr>
                <a:spLocks noChangeShapeType="1"/>
              </p:cNvSpPr>
              <p:nvPr/>
            </p:nvSpPr>
            <p:spPr bwMode="auto">
              <a:xfrm>
                <a:off x="5775326" y="3509963"/>
                <a:ext cx="1588" cy="17463"/>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buntu" panose="020B0504030602030204" pitchFamily="34" charset="0"/>
                  <a:ea typeface="+mn-ea"/>
                  <a:cs typeface="+mn-cs"/>
                </a:endParaRPr>
              </a:p>
            </p:txBody>
          </p:sp>
          <p:sp>
            <p:nvSpPr>
              <p:cNvPr id="159" name="Line 454">
                <a:extLst>
                  <a:ext uri="{FF2B5EF4-FFF2-40B4-BE49-F238E27FC236}">
                    <a16:creationId xmlns:a16="http://schemas.microsoft.com/office/drawing/2014/main" id="{9B818F79-9D21-47CF-9B1B-4BFA2FA4E08F}"/>
                  </a:ext>
                </a:extLst>
              </p:cNvPr>
              <p:cNvSpPr>
                <a:spLocks noChangeShapeType="1"/>
              </p:cNvSpPr>
              <p:nvPr/>
            </p:nvSpPr>
            <p:spPr bwMode="auto">
              <a:xfrm>
                <a:off x="5629276" y="3590925"/>
                <a:ext cx="1746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buntu" panose="020B0504030602030204" pitchFamily="34" charset="0"/>
                  <a:ea typeface="+mn-ea"/>
                  <a:cs typeface="+mn-cs"/>
                </a:endParaRPr>
              </a:p>
            </p:txBody>
          </p:sp>
          <p:sp>
            <p:nvSpPr>
              <p:cNvPr id="160" name="Line 455">
                <a:extLst>
                  <a:ext uri="{FF2B5EF4-FFF2-40B4-BE49-F238E27FC236}">
                    <a16:creationId xmlns:a16="http://schemas.microsoft.com/office/drawing/2014/main" id="{7764275D-3530-4456-894C-2527DDAB2084}"/>
                  </a:ext>
                </a:extLst>
              </p:cNvPr>
              <p:cNvSpPr>
                <a:spLocks noChangeShapeType="1"/>
              </p:cNvSpPr>
              <p:nvPr/>
            </p:nvSpPr>
            <p:spPr bwMode="auto">
              <a:xfrm>
                <a:off x="5905501" y="3590925"/>
                <a:ext cx="1905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buntu" panose="020B0504030602030204" pitchFamily="34" charset="0"/>
                  <a:ea typeface="+mn-ea"/>
                  <a:cs typeface="+mn-cs"/>
                </a:endParaRPr>
              </a:p>
            </p:txBody>
          </p:sp>
          <p:sp>
            <p:nvSpPr>
              <p:cNvPr id="161" name="Line 456">
                <a:extLst>
                  <a:ext uri="{FF2B5EF4-FFF2-40B4-BE49-F238E27FC236}">
                    <a16:creationId xmlns:a16="http://schemas.microsoft.com/office/drawing/2014/main" id="{EEE79AB9-0300-41F3-9B70-3768401F18A7}"/>
                  </a:ext>
                </a:extLst>
              </p:cNvPr>
              <p:cNvSpPr>
                <a:spLocks noChangeShapeType="1"/>
              </p:cNvSpPr>
              <p:nvPr/>
            </p:nvSpPr>
            <p:spPr bwMode="auto">
              <a:xfrm>
                <a:off x="5691188" y="3532188"/>
                <a:ext cx="7938"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buntu" panose="020B0504030602030204" pitchFamily="34" charset="0"/>
                  <a:ea typeface="+mn-ea"/>
                  <a:cs typeface="+mn-cs"/>
                </a:endParaRPr>
              </a:p>
            </p:txBody>
          </p:sp>
          <p:sp>
            <p:nvSpPr>
              <p:cNvPr id="162" name="Line 457">
                <a:extLst>
                  <a:ext uri="{FF2B5EF4-FFF2-40B4-BE49-F238E27FC236}">
                    <a16:creationId xmlns:a16="http://schemas.microsoft.com/office/drawing/2014/main" id="{805297AB-C20D-422E-90EE-23616603F9B6}"/>
                  </a:ext>
                </a:extLst>
              </p:cNvPr>
              <p:cNvSpPr>
                <a:spLocks noChangeShapeType="1"/>
              </p:cNvSpPr>
              <p:nvPr/>
            </p:nvSpPr>
            <p:spPr bwMode="auto">
              <a:xfrm flipH="1">
                <a:off x="5851526" y="3532188"/>
                <a:ext cx="9525"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buntu" panose="020B0504030602030204" pitchFamily="34" charset="0"/>
                  <a:ea typeface="+mn-ea"/>
                  <a:cs typeface="+mn-cs"/>
                </a:endParaRPr>
              </a:p>
            </p:txBody>
          </p:sp>
          <p:sp>
            <p:nvSpPr>
              <p:cNvPr id="163" name="Freeform 458">
                <a:extLst>
                  <a:ext uri="{FF2B5EF4-FFF2-40B4-BE49-F238E27FC236}">
                    <a16:creationId xmlns:a16="http://schemas.microsoft.com/office/drawing/2014/main" id="{8F0BA2F9-84CA-4787-88A3-17488F1A4C27}"/>
                  </a:ext>
                </a:extLst>
              </p:cNvPr>
              <p:cNvSpPr>
                <a:spLocks/>
              </p:cNvSpPr>
              <p:nvPr/>
            </p:nvSpPr>
            <p:spPr bwMode="auto">
              <a:xfrm>
                <a:off x="5780088" y="3554413"/>
                <a:ext cx="77788" cy="92075"/>
              </a:xfrm>
              <a:custGeom>
                <a:avLst/>
                <a:gdLst/>
                <a:ahLst/>
                <a:cxnLst>
                  <a:cxn ang="0">
                    <a:pos x="0" y="39"/>
                  </a:cxn>
                  <a:cxn ang="0">
                    <a:pos x="32" y="0"/>
                  </a:cxn>
                  <a:cxn ang="0">
                    <a:pos x="35" y="2"/>
                  </a:cxn>
                  <a:cxn ang="0">
                    <a:pos x="2" y="41"/>
                  </a:cxn>
                </a:cxnLst>
                <a:rect l="0" t="0" r="r" b="b"/>
                <a:pathLst>
                  <a:path w="35" h="41">
                    <a:moveTo>
                      <a:pt x="0" y="39"/>
                    </a:moveTo>
                    <a:cubicBezTo>
                      <a:pt x="32" y="0"/>
                      <a:pt x="32" y="0"/>
                      <a:pt x="32" y="0"/>
                    </a:cubicBezTo>
                    <a:cubicBezTo>
                      <a:pt x="35" y="2"/>
                      <a:pt x="35" y="2"/>
                      <a:pt x="35" y="2"/>
                    </a:cubicBezTo>
                    <a:cubicBezTo>
                      <a:pt x="22" y="18"/>
                      <a:pt x="16" y="25"/>
                      <a:pt x="2" y="41"/>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buntu" panose="020B0504030602030204" pitchFamily="34" charset="0"/>
                  <a:ea typeface="+mn-ea"/>
                  <a:cs typeface="+mn-cs"/>
                </a:endParaRPr>
              </a:p>
            </p:txBody>
          </p:sp>
          <p:sp>
            <p:nvSpPr>
              <p:cNvPr id="164" name="Freeform 459">
                <a:extLst>
                  <a:ext uri="{FF2B5EF4-FFF2-40B4-BE49-F238E27FC236}">
                    <a16:creationId xmlns:a16="http://schemas.microsoft.com/office/drawing/2014/main" id="{4EF5B289-7FBD-4987-8813-A5BEC556A349}"/>
                  </a:ext>
                </a:extLst>
              </p:cNvPr>
              <p:cNvSpPr>
                <a:spLocks/>
              </p:cNvSpPr>
              <p:nvPr/>
            </p:nvSpPr>
            <p:spPr bwMode="auto">
              <a:xfrm>
                <a:off x="5768976" y="3649663"/>
                <a:ext cx="19050" cy="15875"/>
              </a:xfrm>
              <a:custGeom>
                <a:avLst/>
                <a:gdLst/>
                <a:ahLst/>
                <a:cxnLst>
                  <a:cxn ang="0">
                    <a:pos x="8" y="0"/>
                  </a:cxn>
                  <a:cxn ang="0">
                    <a:pos x="6" y="6"/>
                  </a:cxn>
                  <a:cxn ang="0">
                    <a:pos x="0" y="4"/>
                  </a:cxn>
                  <a:cxn ang="0">
                    <a:pos x="0" y="2"/>
                  </a:cxn>
                </a:cxnLst>
                <a:rect l="0" t="0" r="r" b="b"/>
                <a:pathLst>
                  <a:path w="9" h="7">
                    <a:moveTo>
                      <a:pt x="8" y="0"/>
                    </a:moveTo>
                    <a:cubicBezTo>
                      <a:pt x="9" y="2"/>
                      <a:pt x="8" y="5"/>
                      <a:pt x="6" y="6"/>
                    </a:cubicBezTo>
                    <a:cubicBezTo>
                      <a:pt x="4" y="7"/>
                      <a:pt x="1" y="6"/>
                      <a:pt x="0" y="4"/>
                    </a:cubicBezTo>
                    <a:cubicBezTo>
                      <a:pt x="0" y="3"/>
                      <a:pt x="0" y="3"/>
                      <a:pt x="0" y="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buntu" panose="020B0504030602030204" pitchFamily="34" charset="0"/>
                  <a:ea typeface="+mn-ea"/>
                  <a:cs typeface="+mn-cs"/>
                </a:endParaRPr>
              </a:p>
            </p:txBody>
          </p:sp>
          <p:sp>
            <p:nvSpPr>
              <p:cNvPr id="165" name="Line 461">
                <a:extLst>
                  <a:ext uri="{FF2B5EF4-FFF2-40B4-BE49-F238E27FC236}">
                    <a16:creationId xmlns:a16="http://schemas.microsoft.com/office/drawing/2014/main" id="{75F88FCE-D4D8-45E9-845A-108286E7F010}"/>
                  </a:ext>
                </a:extLst>
              </p:cNvPr>
              <p:cNvSpPr>
                <a:spLocks noChangeShapeType="1"/>
              </p:cNvSpPr>
              <p:nvPr/>
            </p:nvSpPr>
            <p:spPr bwMode="auto">
              <a:xfrm>
                <a:off x="5576888" y="3656013"/>
                <a:ext cx="1889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buntu" panose="020B0504030602030204" pitchFamily="34" charset="0"/>
                  <a:ea typeface="+mn-ea"/>
                  <a:cs typeface="+mn-cs"/>
                </a:endParaRPr>
              </a:p>
            </p:txBody>
          </p:sp>
          <p:sp>
            <p:nvSpPr>
              <p:cNvPr id="166" name="Line 462">
                <a:extLst>
                  <a:ext uri="{FF2B5EF4-FFF2-40B4-BE49-F238E27FC236}">
                    <a16:creationId xmlns:a16="http://schemas.microsoft.com/office/drawing/2014/main" id="{39CB0D65-49B4-4806-9BE8-B9E709D8346D}"/>
                  </a:ext>
                </a:extLst>
              </p:cNvPr>
              <p:cNvSpPr>
                <a:spLocks noChangeShapeType="1"/>
              </p:cNvSpPr>
              <p:nvPr/>
            </p:nvSpPr>
            <p:spPr bwMode="auto">
              <a:xfrm>
                <a:off x="5838825" y="3656013"/>
                <a:ext cx="13970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buntu" panose="020B0504030602030204" pitchFamily="34" charset="0"/>
                  <a:ea typeface="+mn-ea"/>
                  <a:cs typeface="+mn-cs"/>
                </a:endParaRPr>
              </a:p>
            </p:txBody>
          </p:sp>
          <p:sp>
            <p:nvSpPr>
              <p:cNvPr id="167" name="Line 463">
                <a:extLst>
                  <a:ext uri="{FF2B5EF4-FFF2-40B4-BE49-F238E27FC236}">
                    <a16:creationId xmlns:a16="http://schemas.microsoft.com/office/drawing/2014/main" id="{A374F2A0-1132-4519-8C1F-F7AAD844E57C}"/>
                  </a:ext>
                </a:extLst>
              </p:cNvPr>
              <p:cNvSpPr>
                <a:spLocks noChangeShapeType="1"/>
              </p:cNvSpPr>
              <p:nvPr/>
            </p:nvSpPr>
            <p:spPr bwMode="auto">
              <a:xfrm>
                <a:off x="5588000" y="3767138"/>
                <a:ext cx="352425"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buntu" panose="020B0504030602030204" pitchFamily="34" charset="0"/>
                  <a:ea typeface="+mn-ea"/>
                  <a:cs typeface="+mn-cs"/>
                </a:endParaRPr>
              </a:p>
            </p:txBody>
          </p:sp>
          <p:sp>
            <p:nvSpPr>
              <p:cNvPr id="168" name="Freeform 464">
                <a:extLst>
                  <a:ext uri="{FF2B5EF4-FFF2-40B4-BE49-F238E27FC236}">
                    <a16:creationId xmlns:a16="http://schemas.microsoft.com/office/drawing/2014/main" id="{F0DBA671-AD6C-4868-9CE5-D3176712E590}"/>
                  </a:ext>
                </a:extLst>
              </p:cNvPr>
              <p:cNvSpPr>
                <a:spLocks/>
              </p:cNvSpPr>
              <p:nvPr/>
            </p:nvSpPr>
            <p:spPr bwMode="auto">
              <a:xfrm>
                <a:off x="5653088" y="3716338"/>
                <a:ext cx="247650" cy="50800"/>
              </a:xfrm>
              <a:custGeom>
                <a:avLst/>
                <a:gdLst/>
                <a:ahLst/>
                <a:cxnLst>
                  <a:cxn ang="0">
                    <a:pos x="0" y="0"/>
                  </a:cxn>
                  <a:cxn ang="0">
                    <a:pos x="156" y="0"/>
                  </a:cxn>
                  <a:cxn ang="0">
                    <a:pos x="156" y="32"/>
                  </a:cxn>
                  <a:cxn ang="0">
                    <a:pos x="0" y="32"/>
                  </a:cxn>
                  <a:cxn ang="0">
                    <a:pos x="0" y="0"/>
                  </a:cxn>
                  <a:cxn ang="0">
                    <a:pos x="0" y="0"/>
                  </a:cxn>
                </a:cxnLst>
                <a:rect l="0" t="0" r="r" b="b"/>
                <a:pathLst>
                  <a:path w="156" h="32">
                    <a:moveTo>
                      <a:pt x="0" y="0"/>
                    </a:moveTo>
                    <a:lnTo>
                      <a:pt x="156" y="0"/>
                    </a:lnTo>
                    <a:lnTo>
                      <a:pt x="156" y="32"/>
                    </a:lnTo>
                    <a:lnTo>
                      <a:pt x="0" y="32"/>
                    </a:lnTo>
                    <a:lnTo>
                      <a:pt x="0" y="0"/>
                    </a:lnTo>
                    <a:lnTo>
                      <a:pt x="0" y="0"/>
                    </a:lnTo>
                    <a:close/>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buntu" panose="020B0504030602030204" pitchFamily="34" charset="0"/>
                  <a:ea typeface="+mn-ea"/>
                  <a:cs typeface="+mn-cs"/>
                </a:endParaRPr>
              </a:p>
            </p:txBody>
          </p:sp>
        </p:grpSp>
        <p:sp>
          <p:nvSpPr>
            <p:cNvPr id="170" name="Freeform 755">
              <a:extLst>
                <a:ext uri="{FF2B5EF4-FFF2-40B4-BE49-F238E27FC236}">
                  <a16:creationId xmlns:a16="http://schemas.microsoft.com/office/drawing/2014/main" id="{6D48B40B-2C35-4344-A9A8-DE7021564031}"/>
                </a:ext>
              </a:extLst>
            </p:cNvPr>
            <p:cNvSpPr>
              <a:spLocks noEditPoints="1"/>
            </p:cNvSpPr>
            <p:nvPr/>
          </p:nvSpPr>
          <p:spPr bwMode="auto">
            <a:xfrm>
              <a:off x="11045665" y="2398595"/>
              <a:ext cx="352470" cy="194507"/>
            </a:xfrm>
            <a:custGeom>
              <a:avLst/>
              <a:gdLst/>
              <a:ahLst/>
              <a:cxnLst>
                <a:cxn ang="0">
                  <a:pos x="92" y="3"/>
                </a:cxn>
                <a:cxn ang="0">
                  <a:pos x="94" y="6"/>
                </a:cxn>
                <a:cxn ang="0">
                  <a:pos x="91" y="8"/>
                </a:cxn>
                <a:cxn ang="0">
                  <a:pos x="90" y="8"/>
                </a:cxn>
                <a:cxn ang="0">
                  <a:pos x="66" y="18"/>
                </a:cxn>
                <a:cxn ang="0">
                  <a:pos x="45" y="40"/>
                </a:cxn>
                <a:cxn ang="0">
                  <a:pos x="22" y="79"/>
                </a:cxn>
                <a:cxn ang="0">
                  <a:pos x="21" y="80"/>
                </a:cxn>
                <a:cxn ang="0">
                  <a:pos x="18" y="82"/>
                </a:cxn>
                <a:cxn ang="0">
                  <a:pos x="16" y="80"/>
                </a:cxn>
                <a:cxn ang="0">
                  <a:pos x="0" y="44"/>
                </a:cxn>
                <a:cxn ang="0">
                  <a:pos x="1" y="40"/>
                </a:cxn>
                <a:cxn ang="0">
                  <a:pos x="3" y="40"/>
                </a:cxn>
                <a:cxn ang="0">
                  <a:pos x="5" y="40"/>
                </a:cxn>
                <a:cxn ang="0">
                  <a:pos x="20" y="52"/>
                </a:cxn>
                <a:cxn ang="0">
                  <a:pos x="56" y="10"/>
                </a:cxn>
                <a:cxn ang="0">
                  <a:pos x="82" y="0"/>
                </a:cxn>
                <a:cxn ang="0">
                  <a:pos x="92" y="3"/>
                </a:cxn>
                <a:cxn ang="0">
                  <a:pos x="61" y="14"/>
                </a:cxn>
                <a:cxn ang="0">
                  <a:pos x="63" y="13"/>
                </a:cxn>
                <a:cxn ang="0">
                  <a:pos x="60" y="15"/>
                </a:cxn>
                <a:cxn ang="0">
                  <a:pos x="23" y="58"/>
                </a:cxn>
                <a:cxn ang="0">
                  <a:pos x="21" y="59"/>
                </a:cxn>
                <a:cxn ang="0">
                  <a:pos x="20" y="59"/>
                </a:cxn>
                <a:cxn ang="0">
                  <a:pos x="19" y="59"/>
                </a:cxn>
                <a:cxn ang="0">
                  <a:pos x="10" y="52"/>
                </a:cxn>
                <a:cxn ang="0">
                  <a:pos x="19" y="72"/>
                </a:cxn>
                <a:cxn ang="0">
                  <a:pos x="28" y="54"/>
                </a:cxn>
                <a:cxn ang="0">
                  <a:pos x="61" y="14"/>
                </a:cxn>
              </a:cxnLst>
              <a:rect l="0" t="0" r="r" b="b"/>
              <a:pathLst>
                <a:path w="94" h="82">
                  <a:moveTo>
                    <a:pt x="92" y="3"/>
                  </a:moveTo>
                  <a:cubicBezTo>
                    <a:pt x="93" y="3"/>
                    <a:pt x="94" y="5"/>
                    <a:pt x="94" y="6"/>
                  </a:cubicBezTo>
                  <a:cubicBezTo>
                    <a:pt x="93" y="7"/>
                    <a:pt x="92" y="8"/>
                    <a:pt x="91" y="8"/>
                  </a:cubicBezTo>
                  <a:cubicBezTo>
                    <a:pt x="90" y="8"/>
                    <a:pt x="90" y="8"/>
                    <a:pt x="90" y="8"/>
                  </a:cubicBezTo>
                  <a:cubicBezTo>
                    <a:pt x="82" y="8"/>
                    <a:pt x="74" y="12"/>
                    <a:pt x="66" y="18"/>
                  </a:cubicBezTo>
                  <a:cubicBezTo>
                    <a:pt x="58" y="24"/>
                    <a:pt x="51" y="32"/>
                    <a:pt x="45" y="40"/>
                  </a:cubicBezTo>
                  <a:cubicBezTo>
                    <a:pt x="32" y="57"/>
                    <a:pt x="23" y="75"/>
                    <a:pt x="22" y="79"/>
                  </a:cubicBezTo>
                  <a:cubicBezTo>
                    <a:pt x="21" y="80"/>
                    <a:pt x="21" y="80"/>
                    <a:pt x="21" y="80"/>
                  </a:cubicBezTo>
                  <a:cubicBezTo>
                    <a:pt x="21" y="81"/>
                    <a:pt x="20" y="82"/>
                    <a:pt x="18" y="82"/>
                  </a:cubicBezTo>
                  <a:cubicBezTo>
                    <a:pt x="17" y="82"/>
                    <a:pt x="16" y="81"/>
                    <a:pt x="16" y="80"/>
                  </a:cubicBezTo>
                  <a:cubicBezTo>
                    <a:pt x="0" y="44"/>
                    <a:pt x="0" y="44"/>
                    <a:pt x="0" y="44"/>
                  </a:cubicBezTo>
                  <a:cubicBezTo>
                    <a:pt x="0" y="43"/>
                    <a:pt x="0" y="41"/>
                    <a:pt x="1" y="40"/>
                  </a:cubicBezTo>
                  <a:cubicBezTo>
                    <a:pt x="2" y="40"/>
                    <a:pt x="2" y="40"/>
                    <a:pt x="3" y="40"/>
                  </a:cubicBezTo>
                  <a:cubicBezTo>
                    <a:pt x="3" y="40"/>
                    <a:pt x="4" y="40"/>
                    <a:pt x="5" y="40"/>
                  </a:cubicBezTo>
                  <a:cubicBezTo>
                    <a:pt x="20" y="52"/>
                    <a:pt x="20" y="52"/>
                    <a:pt x="20" y="52"/>
                  </a:cubicBezTo>
                  <a:cubicBezTo>
                    <a:pt x="34" y="31"/>
                    <a:pt x="46" y="18"/>
                    <a:pt x="56" y="10"/>
                  </a:cubicBezTo>
                  <a:cubicBezTo>
                    <a:pt x="67" y="2"/>
                    <a:pt x="75" y="0"/>
                    <a:pt x="82" y="0"/>
                  </a:cubicBezTo>
                  <a:cubicBezTo>
                    <a:pt x="88" y="0"/>
                    <a:pt x="92" y="2"/>
                    <a:pt x="92" y="3"/>
                  </a:cubicBezTo>
                  <a:close/>
                  <a:moveTo>
                    <a:pt x="61" y="14"/>
                  </a:moveTo>
                  <a:cubicBezTo>
                    <a:pt x="62" y="14"/>
                    <a:pt x="62" y="13"/>
                    <a:pt x="63" y="13"/>
                  </a:cubicBezTo>
                  <a:cubicBezTo>
                    <a:pt x="62" y="13"/>
                    <a:pt x="61" y="14"/>
                    <a:pt x="60" y="15"/>
                  </a:cubicBezTo>
                  <a:cubicBezTo>
                    <a:pt x="50" y="22"/>
                    <a:pt x="37" y="35"/>
                    <a:pt x="23" y="58"/>
                  </a:cubicBezTo>
                  <a:cubicBezTo>
                    <a:pt x="22" y="59"/>
                    <a:pt x="22" y="59"/>
                    <a:pt x="21" y="59"/>
                  </a:cubicBezTo>
                  <a:cubicBezTo>
                    <a:pt x="21" y="59"/>
                    <a:pt x="21" y="59"/>
                    <a:pt x="20" y="59"/>
                  </a:cubicBezTo>
                  <a:cubicBezTo>
                    <a:pt x="20" y="59"/>
                    <a:pt x="19" y="59"/>
                    <a:pt x="19" y="59"/>
                  </a:cubicBezTo>
                  <a:cubicBezTo>
                    <a:pt x="10" y="52"/>
                    <a:pt x="10" y="52"/>
                    <a:pt x="10" y="52"/>
                  </a:cubicBezTo>
                  <a:cubicBezTo>
                    <a:pt x="19" y="72"/>
                    <a:pt x="19" y="72"/>
                    <a:pt x="19" y="72"/>
                  </a:cubicBezTo>
                  <a:cubicBezTo>
                    <a:pt x="21" y="67"/>
                    <a:pt x="24" y="61"/>
                    <a:pt x="28" y="54"/>
                  </a:cubicBezTo>
                  <a:cubicBezTo>
                    <a:pt x="36" y="41"/>
                    <a:pt x="48" y="25"/>
                    <a:pt x="61" y="14"/>
                  </a:cubicBezTo>
                </a:path>
              </a:pathLst>
            </a:custGeom>
            <a:solidFill>
              <a:srgbClr val="1A171B"/>
            </a:solidFill>
            <a:ln w="12700">
              <a:solidFill>
                <a:schemeClr val="tx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buntu" panose="020B0504030602030204" pitchFamily="34" charset="0"/>
                <a:ea typeface="+mn-ea"/>
                <a:cs typeface="Arial" pitchFamily="34" charset="0"/>
              </a:endParaRPr>
            </a:p>
          </p:txBody>
        </p:sp>
        <p:sp>
          <p:nvSpPr>
            <p:cNvPr id="171" name="Freeform 756">
              <a:extLst>
                <a:ext uri="{FF2B5EF4-FFF2-40B4-BE49-F238E27FC236}">
                  <a16:creationId xmlns:a16="http://schemas.microsoft.com/office/drawing/2014/main" id="{061719E2-28D1-4F44-9D31-3CA33F63780C}"/>
                </a:ext>
              </a:extLst>
            </p:cNvPr>
            <p:cNvSpPr>
              <a:spLocks/>
            </p:cNvSpPr>
            <p:nvPr/>
          </p:nvSpPr>
          <p:spPr bwMode="auto">
            <a:xfrm>
              <a:off x="10915304" y="2260787"/>
              <a:ext cx="613192" cy="429959"/>
            </a:xfrm>
            <a:custGeom>
              <a:avLst/>
              <a:gdLst/>
              <a:ahLst/>
              <a:cxnLst>
                <a:cxn ang="0">
                  <a:pos x="128" y="98"/>
                </a:cxn>
                <a:cxn ang="0">
                  <a:pos x="111" y="21"/>
                </a:cxn>
                <a:cxn ang="0">
                  <a:pos x="111" y="22"/>
                </a:cxn>
                <a:cxn ang="0">
                  <a:pos x="22" y="32"/>
                </a:cxn>
                <a:cxn ang="0">
                  <a:pos x="22" y="31"/>
                </a:cxn>
                <a:cxn ang="0">
                  <a:pos x="32" y="121"/>
                </a:cxn>
                <a:cxn ang="0">
                  <a:pos x="30" y="120"/>
                </a:cxn>
                <a:cxn ang="0">
                  <a:pos x="120" y="110"/>
                </a:cxn>
              </a:cxnLst>
              <a:rect l="0" t="0" r="r" b="b"/>
              <a:pathLst>
                <a:path w="140" h="142">
                  <a:moveTo>
                    <a:pt x="128" y="98"/>
                  </a:moveTo>
                  <a:cubicBezTo>
                    <a:pt x="140" y="66"/>
                    <a:pt x="132" y="42"/>
                    <a:pt x="111" y="21"/>
                  </a:cubicBezTo>
                  <a:cubicBezTo>
                    <a:pt x="111" y="22"/>
                    <a:pt x="111" y="22"/>
                    <a:pt x="111" y="22"/>
                  </a:cubicBezTo>
                  <a:cubicBezTo>
                    <a:pt x="84" y="0"/>
                    <a:pt x="44" y="4"/>
                    <a:pt x="22" y="32"/>
                  </a:cubicBezTo>
                  <a:cubicBezTo>
                    <a:pt x="22" y="31"/>
                    <a:pt x="22" y="31"/>
                    <a:pt x="22" y="31"/>
                  </a:cubicBezTo>
                  <a:cubicBezTo>
                    <a:pt x="0" y="59"/>
                    <a:pt x="4" y="99"/>
                    <a:pt x="32" y="121"/>
                  </a:cubicBezTo>
                  <a:cubicBezTo>
                    <a:pt x="30" y="120"/>
                    <a:pt x="30" y="120"/>
                    <a:pt x="30" y="120"/>
                  </a:cubicBezTo>
                  <a:cubicBezTo>
                    <a:pt x="58" y="142"/>
                    <a:pt x="98" y="138"/>
                    <a:pt x="120" y="110"/>
                  </a:cubicBezTo>
                </a:path>
              </a:pathLst>
            </a:custGeom>
            <a:noFill/>
            <a:ln w="1270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buntu" panose="020B0504030602030204" pitchFamily="34" charset="0"/>
                <a:ea typeface="+mn-ea"/>
                <a:cs typeface="+mn-cs"/>
              </a:endParaRPr>
            </a:p>
          </p:txBody>
        </p:sp>
        <p:sp>
          <p:nvSpPr>
            <p:cNvPr id="172" name="TextBox 171">
              <a:extLst>
                <a:ext uri="{FF2B5EF4-FFF2-40B4-BE49-F238E27FC236}">
                  <a16:creationId xmlns:a16="http://schemas.microsoft.com/office/drawing/2014/main" id="{7770FE62-40B4-437A-83D6-227E8F0E2259}"/>
                </a:ext>
              </a:extLst>
            </p:cNvPr>
            <p:cNvSpPr txBox="1"/>
            <p:nvPr/>
          </p:nvSpPr>
          <p:spPr>
            <a:xfrm>
              <a:off x="10439400" y="2752826"/>
              <a:ext cx="1650081" cy="12314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141414"/>
                  </a:solidFill>
                  <a:effectLst/>
                  <a:uLnTx/>
                  <a:uFillTx/>
                  <a:latin typeface="Ubuntu" panose="020B0504030602030204" pitchFamily="34" charset="0"/>
                  <a:ea typeface="+mn-ea"/>
                  <a:cs typeface="+mn-cs"/>
                </a:rPr>
                <a:t>Onboard to program teams;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141414"/>
                  </a:solidFill>
                  <a:effectLst/>
                  <a:uLnTx/>
                  <a:uFillTx/>
                  <a:latin typeface="Ubuntu" panose="020B0504030602030204" pitchFamily="34" charset="0"/>
                  <a:ea typeface="+mn-ea"/>
                  <a:cs typeface="+mn-cs"/>
                </a:rPr>
                <a:t>UBS onboarding - Access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141414"/>
                  </a:solidFill>
                  <a:effectLst/>
                  <a:uLnTx/>
                  <a:uFillTx/>
                  <a:latin typeface="Ubuntu" panose="020B0504030602030204" pitchFamily="34" charset="0"/>
                  <a:ea typeface="+mn-ea"/>
                  <a:cs typeface="+mn-cs"/>
                </a:rPr>
                <a:t>Set to deliver to program expectations with support from wider delivery team</a:t>
              </a:r>
            </a:p>
          </p:txBody>
        </p:sp>
        <p:sp>
          <p:nvSpPr>
            <p:cNvPr id="144" name="Right Arrow 15">
              <a:extLst>
                <a:ext uri="{FF2B5EF4-FFF2-40B4-BE49-F238E27FC236}">
                  <a16:creationId xmlns:a16="http://schemas.microsoft.com/office/drawing/2014/main" id="{0EC96726-F41D-4E01-923D-FAB5F4167A8C}"/>
                </a:ext>
              </a:extLst>
            </p:cNvPr>
            <p:cNvSpPr/>
            <p:nvPr/>
          </p:nvSpPr>
          <p:spPr>
            <a:xfrm>
              <a:off x="5091593" y="1442956"/>
              <a:ext cx="332217" cy="16390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2B143D">
                    <a:lumMod val="50000"/>
                  </a:srgbClr>
                </a:solidFill>
                <a:effectLst/>
                <a:uLnTx/>
                <a:uFillTx/>
                <a:latin typeface="Ubuntu" panose="020B0504030602030204" pitchFamily="34" charset="0"/>
                <a:ea typeface="+mn-ea"/>
                <a:cs typeface="+mn-cs"/>
              </a:endParaRPr>
            </a:p>
          </p:txBody>
        </p:sp>
        <p:sp>
          <p:nvSpPr>
            <p:cNvPr id="145" name="Right Arrow 15">
              <a:extLst>
                <a:ext uri="{FF2B5EF4-FFF2-40B4-BE49-F238E27FC236}">
                  <a16:creationId xmlns:a16="http://schemas.microsoft.com/office/drawing/2014/main" id="{764A6AD7-0D49-4938-B4EA-B71B0CF0A0E7}"/>
                </a:ext>
              </a:extLst>
            </p:cNvPr>
            <p:cNvSpPr/>
            <p:nvPr/>
          </p:nvSpPr>
          <p:spPr>
            <a:xfrm>
              <a:off x="6704282" y="1442956"/>
              <a:ext cx="332217" cy="16390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2B143D">
                    <a:lumMod val="50000"/>
                  </a:srgbClr>
                </a:solidFill>
                <a:effectLst/>
                <a:uLnTx/>
                <a:uFillTx/>
                <a:latin typeface="Ubuntu" panose="020B0504030602030204" pitchFamily="34" charset="0"/>
                <a:ea typeface="+mn-ea"/>
                <a:cs typeface="+mn-cs"/>
              </a:endParaRPr>
            </a:p>
          </p:txBody>
        </p:sp>
        <p:sp>
          <p:nvSpPr>
            <p:cNvPr id="169" name="Right Arrow 15">
              <a:extLst>
                <a:ext uri="{FF2B5EF4-FFF2-40B4-BE49-F238E27FC236}">
                  <a16:creationId xmlns:a16="http://schemas.microsoft.com/office/drawing/2014/main" id="{F8A3F621-381F-448F-AE56-0F503157F50D}"/>
                </a:ext>
              </a:extLst>
            </p:cNvPr>
            <p:cNvSpPr/>
            <p:nvPr/>
          </p:nvSpPr>
          <p:spPr>
            <a:xfrm>
              <a:off x="8316971" y="1442956"/>
              <a:ext cx="332217" cy="16390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2B143D">
                    <a:lumMod val="50000"/>
                  </a:srgbClr>
                </a:solidFill>
                <a:effectLst/>
                <a:uLnTx/>
                <a:uFillTx/>
                <a:latin typeface="Ubuntu" panose="020B0504030602030204" pitchFamily="34" charset="0"/>
                <a:ea typeface="+mn-ea"/>
                <a:cs typeface="+mn-cs"/>
              </a:endParaRPr>
            </a:p>
          </p:txBody>
        </p:sp>
        <p:sp>
          <p:nvSpPr>
            <p:cNvPr id="173" name="Right Arrow 13">
              <a:extLst>
                <a:ext uri="{FF2B5EF4-FFF2-40B4-BE49-F238E27FC236}">
                  <a16:creationId xmlns:a16="http://schemas.microsoft.com/office/drawing/2014/main" id="{7124C3A1-47EF-4B67-BC1F-A05E34B01EAB}"/>
                </a:ext>
              </a:extLst>
            </p:cNvPr>
            <p:cNvSpPr/>
            <p:nvPr/>
          </p:nvSpPr>
          <p:spPr>
            <a:xfrm>
              <a:off x="9933087" y="1471775"/>
              <a:ext cx="657885" cy="16390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2B143D">
                    <a:lumMod val="50000"/>
                  </a:srgbClr>
                </a:solidFill>
                <a:effectLst/>
                <a:uLnTx/>
                <a:uFillTx/>
                <a:latin typeface="Ubuntu" panose="020B0504030602030204" pitchFamily="34" charset="0"/>
                <a:ea typeface="+mn-ea"/>
                <a:cs typeface="+mn-cs"/>
              </a:endParaRPr>
            </a:p>
          </p:txBody>
        </p:sp>
      </p:grpSp>
      <p:grpSp>
        <p:nvGrpSpPr>
          <p:cNvPr id="8" name="Group 7"/>
          <p:cNvGrpSpPr/>
          <p:nvPr/>
        </p:nvGrpSpPr>
        <p:grpSpPr>
          <a:xfrm>
            <a:off x="271969" y="4064848"/>
            <a:ext cx="11682637" cy="2515612"/>
            <a:chOff x="271969" y="4064848"/>
            <a:chExt cx="11682637" cy="2515612"/>
          </a:xfrm>
        </p:grpSpPr>
        <p:sp>
          <p:nvSpPr>
            <p:cNvPr id="58" name="Line 2">
              <a:extLst>
                <a:ext uri="{FF2B5EF4-FFF2-40B4-BE49-F238E27FC236}">
                  <a16:creationId xmlns:a16="http://schemas.microsoft.com/office/drawing/2014/main" id="{F5F33CFC-A94E-494A-B9AB-7AC85B8DB93F}"/>
                </a:ext>
              </a:extLst>
            </p:cNvPr>
            <p:cNvSpPr>
              <a:spLocks noChangeShapeType="1"/>
            </p:cNvSpPr>
            <p:nvPr/>
          </p:nvSpPr>
          <p:spPr bwMode="gray">
            <a:xfrm flipV="1">
              <a:off x="380999" y="4064848"/>
              <a:ext cx="11573607" cy="3101"/>
            </a:xfrm>
            <a:prstGeom prst="line">
              <a:avLst/>
            </a:prstGeom>
            <a:noFill/>
            <a:ln w="28575">
              <a:solidFill>
                <a:srgbClr val="FF6327"/>
              </a:solidFill>
              <a:round/>
              <a:headEnd type="triangle" w="med" len="med"/>
              <a:tailEnd type="triangle" w="med" len="med"/>
            </a:ln>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black"/>
                </a:solidFill>
                <a:effectLst/>
                <a:uLnTx/>
                <a:uFillTx/>
                <a:latin typeface="Ubuntu" panose="020B0504030602030204" pitchFamily="34" charset="0"/>
                <a:ea typeface="+mn-ea"/>
                <a:cs typeface="+mn-cs"/>
              </a:endParaRPr>
            </a:p>
          </p:txBody>
        </p:sp>
        <p:sp>
          <p:nvSpPr>
            <p:cNvPr id="4" name="Rectangle 3"/>
            <p:cNvSpPr/>
            <p:nvPr/>
          </p:nvSpPr>
          <p:spPr>
            <a:xfrm>
              <a:off x="417513" y="4532139"/>
              <a:ext cx="1988804" cy="199398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171450" marR="0" lvl="0" indent="-171450" algn="l" defTabSz="914400" rtl="0" eaLnBrk="1" fontAlgn="auto" latinLnBrk="0" hangingPunct="1">
                <a:lnSpc>
                  <a:spcPct val="150000"/>
                </a:lnSpc>
                <a:spcBef>
                  <a:spcPts val="0"/>
                </a:spcBef>
                <a:spcAft>
                  <a:spcPts val="0"/>
                </a:spcAft>
                <a:buClr>
                  <a:schemeClr val="accent1"/>
                </a:buClr>
                <a:buSzTx/>
                <a:buFont typeface="Arial" panose="020B0604020202020204" pitchFamily="34" charset="0"/>
                <a:buChar char="•"/>
                <a:tabLst/>
                <a:defRPr/>
              </a:pPr>
              <a:r>
                <a:rPr lang="en-GB" sz="900" b="1" dirty="0">
                  <a:solidFill>
                    <a:prstClr val="black"/>
                  </a:solidFill>
                  <a:latin typeface="Ubuntu" panose="020B0504030602030204" pitchFamily="34" charset="0"/>
                </a:rPr>
                <a:t>Miscellaneous</a:t>
              </a:r>
              <a:endParaRPr kumimoji="0" lang="en-GB" sz="900" b="1" i="0" u="none" strike="noStrike" kern="1200" cap="none" spc="0" normalizeH="0" baseline="0" noProof="0" dirty="0">
                <a:ln>
                  <a:noFill/>
                </a:ln>
                <a:solidFill>
                  <a:prstClr val="black"/>
                </a:solidFill>
                <a:effectLst/>
                <a:uLnTx/>
                <a:uFillTx/>
                <a:latin typeface="Ubuntu" panose="020B0504030602030204" pitchFamily="34" charset="0"/>
                <a:ea typeface="+mn-ea"/>
                <a:cs typeface="+mn-cs"/>
              </a:endParaRPr>
            </a:p>
            <a:p>
              <a:pPr marL="171450" indent="-171450">
                <a:lnSpc>
                  <a:spcPct val="150000"/>
                </a:lnSpc>
                <a:buClr>
                  <a:schemeClr val="accent1"/>
                </a:buClr>
                <a:buFont typeface="Arial" panose="020B0604020202020204" pitchFamily="34" charset="0"/>
                <a:buChar char="•"/>
                <a:defRPr/>
              </a:pPr>
              <a:r>
                <a:rPr kumimoji="0" lang="en-GB" sz="900" b="0" i="0" u="none" strike="noStrike" kern="1200" cap="none" spc="0" normalizeH="0" baseline="0" noProof="0" dirty="0">
                  <a:ln>
                    <a:noFill/>
                  </a:ln>
                  <a:solidFill>
                    <a:prstClr val="black"/>
                  </a:solidFill>
                  <a:effectLst/>
                  <a:uLnTx/>
                  <a:uFillTx/>
                  <a:latin typeface="Ubuntu" panose="020B0504030602030204" pitchFamily="34" charset="0"/>
                  <a:ea typeface="+mn-ea"/>
                  <a:cs typeface="+mn-cs"/>
                </a:rPr>
                <a:t>UBS Deploy</a:t>
              </a:r>
            </a:p>
            <a:p>
              <a:pPr marL="171450" indent="-171450">
                <a:lnSpc>
                  <a:spcPct val="150000"/>
                </a:lnSpc>
                <a:buClr>
                  <a:schemeClr val="accent1"/>
                </a:buClr>
                <a:buFont typeface="Arial" panose="020B0604020202020204" pitchFamily="34" charset="0"/>
                <a:buChar char="•"/>
                <a:defRPr/>
              </a:pPr>
              <a:r>
                <a:rPr kumimoji="0" lang="en-GB" sz="900" b="0" i="0" u="none" strike="noStrike" kern="1200" cap="none" spc="0" normalizeH="0" baseline="0" noProof="0" dirty="0">
                  <a:ln>
                    <a:noFill/>
                  </a:ln>
                  <a:solidFill>
                    <a:prstClr val="black"/>
                  </a:solidFill>
                  <a:effectLst/>
                  <a:uLnTx/>
                  <a:uFillTx/>
                  <a:latin typeface="Ubuntu" panose="020B0504030602030204" pitchFamily="34" charset="0"/>
                  <a:ea typeface="+mn-ea"/>
                  <a:cs typeface="+mn-cs"/>
                </a:rPr>
                <a:t>Agile Software Development</a:t>
              </a:r>
            </a:p>
            <a:p>
              <a:pPr marL="171450" indent="-171450">
                <a:lnSpc>
                  <a:spcPct val="150000"/>
                </a:lnSpc>
                <a:buClr>
                  <a:schemeClr val="accent1"/>
                </a:buClr>
                <a:buFont typeface="Arial" panose="020B0604020202020204" pitchFamily="34" charset="0"/>
                <a:buChar char="•"/>
                <a:defRPr/>
              </a:pPr>
              <a:r>
                <a:rPr lang="en-GB" sz="900" dirty="0">
                  <a:solidFill>
                    <a:prstClr val="black"/>
                  </a:solidFill>
                  <a:latin typeface="Ubuntu" panose="020B0504030602030204" pitchFamily="34" charset="0"/>
                </a:rPr>
                <a:t>Test Driven Development</a:t>
              </a:r>
            </a:p>
            <a:p>
              <a:pPr marL="171450" marR="0" lvl="0" indent="-171450" algn="l" defTabSz="914400" rtl="0" eaLnBrk="1" fontAlgn="auto" latinLnBrk="0" hangingPunct="1">
                <a:lnSpc>
                  <a:spcPct val="150000"/>
                </a:lnSpc>
                <a:spcBef>
                  <a:spcPts val="0"/>
                </a:spcBef>
                <a:spcAft>
                  <a:spcPts val="0"/>
                </a:spcAft>
                <a:buClr>
                  <a:schemeClr val="accent1"/>
                </a:buClr>
                <a:buSzTx/>
                <a:buFont typeface="Arial" panose="020B0604020202020204" pitchFamily="34" charset="0"/>
                <a:buChar char="•"/>
                <a:tabLst/>
                <a:defRPr/>
              </a:pPr>
              <a:endParaRPr lang="en-GB" sz="900" dirty="0">
                <a:solidFill>
                  <a:prstClr val="black"/>
                </a:solidFill>
                <a:latin typeface="Ubuntu" panose="020B0504030602030204" pitchFamily="34" charset="0"/>
              </a:endParaRPr>
            </a:p>
            <a:p>
              <a:pPr marL="171450" marR="0" lvl="0" indent="-171450" algn="l" defTabSz="914400"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endParaRPr kumimoji="0" lang="en-GB" sz="900" b="0" i="0" u="none" strike="noStrike" kern="1200" cap="none" spc="0" normalizeH="0" baseline="0" noProof="0" dirty="0">
                <a:ln>
                  <a:noFill/>
                </a:ln>
                <a:solidFill>
                  <a:prstClr val="black"/>
                </a:solidFill>
                <a:effectLst/>
                <a:uLnTx/>
                <a:uFillTx/>
                <a:latin typeface="Ubuntu" panose="020B0504030602030204" pitchFamily="34" charset="0"/>
                <a:ea typeface="+mn-ea"/>
                <a:cs typeface="+mn-cs"/>
              </a:endParaRPr>
            </a:p>
            <a:p>
              <a:pPr marL="171450" marR="0" lvl="0" indent="-171450" algn="l" defTabSz="914400"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endParaRPr kumimoji="0" lang="en-GB" sz="900" b="0" i="0" u="none" strike="noStrike" kern="1200" cap="none" spc="0" normalizeH="0" baseline="0" noProof="0" dirty="0">
                <a:ln>
                  <a:noFill/>
                </a:ln>
                <a:solidFill>
                  <a:prstClr val="black"/>
                </a:solidFill>
                <a:effectLst/>
                <a:uLnTx/>
                <a:uFillTx/>
                <a:latin typeface="Ubuntu" panose="020B0504030602030204" pitchFamily="34" charset="0"/>
                <a:ea typeface="+mn-ea"/>
                <a:cs typeface="+mn-cs"/>
              </a:endParaRPr>
            </a:p>
            <a:p>
              <a:pPr marL="171450" marR="0" lvl="0" indent="-171450" algn="l" defTabSz="914400"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endParaRPr kumimoji="0" lang="en-GB" sz="900" b="0" i="0" u="none" strike="noStrike" kern="1200" cap="none" spc="0" normalizeH="0" baseline="0" noProof="0" dirty="0">
                <a:ln>
                  <a:noFill/>
                </a:ln>
                <a:solidFill>
                  <a:prstClr val="black"/>
                </a:solidFill>
                <a:effectLst/>
                <a:uLnTx/>
                <a:uFillTx/>
                <a:latin typeface="Ubuntu" panose="020B0504030602030204" pitchFamily="34" charset="0"/>
                <a:ea typeface="+mn-ea"/>
                <a:cs typeface="+mn-cs"/>
              </a:endParaRPr>
            </a:p>
          </p:txBody>
        </p:sp>
        <p:sp>
          <p:nvSpPr>
            <p:cNvPr id="174" name="Rectangle 173"/>
            <p:cNvSpPr/>
            <p:nvPr/>
          </p:nvSpPr>
          <p:spPr>
            <a:xfrm>
              <a:off x="2562775" y="4557785"/>
              <a:ext cx="1897910" cy="199398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marR="0" lvl="0" indent="-171450" defTabSz="914400" rtl="0" eaLnBrk="1" fontAlgn="ctr" latinLnBrk="0" hangingPunct="1">
                <a:lnSpc>
                  <a:spcPct val="150000"/>
                </a:lnSpc>
                <a:spcBef>
                  <a:spcPts val="0"/>
                </a:spcBef>
                <a:spcAft>
                  <a:spcPts val="0"/>
                </a:spcAft>
                <a:buClr>
                  <a:schemeClr val="accent1"/>
                </a:buClr>
                <a:buSzTx/>
                <a:buFont typeface="Arial" panose="020B0604020202020204" pitchFamily="34" charset="0"/>
                <a:buChar char="•"/>
                <a:tabLst/>
                <a:defRPr/>
              </a:pPr>
              <a:r>
                <a:rPr lang="en-US" sz="900" b="1" i="0" u="none" strike="noStrike" dirty="0">
                  <a:solidFill>
                    <a:srgbClr val="000000"/>
                  </a:solidFill>
                  <a:effectLst/>
                  <a:latin typeface="Ubuntu" panose="020B0504030602030204" pitchFamily="34" charset="0"/>
                  <a:ea typeface="Verdana" panose="020B0604030504040204" pitchFamily="34" charset="0"/>
                </a:rPr>
                <a:t>Data Engineer</a:t>
              </a:r>
            </a:p>
            <a:p>
              <a:pPr marL="171450" marR="0" lvl="0" indent="-171450" defTabSz="914400" rtl="0" eaLnBrk="1" fontAlgn="ctr" latinLnBrk="0" hangingPunct="1">
                <a:lnSpc>
                  <a:spcPct val="150000"/>
                </a:lnSpc>
                <a:spcBef>
                  <a:spcPts val="0"/>
                </a:spcBef>
                <a:spcAft>
                  <a:spcPts val="0"/>
                </a:spcAft>
                <a:buClr>
                  <a:schemeClr val="accent1"/>
                </a:buClr>
                <a:buSzTx/>
                <a:buFont typeface="Arial" panose="020B0604020202020204" pitchFamily="34" charset="0"/>
                <a:buChar char="•"/>
                <a:tabLst/>
                <a:defRPr/>
              </a:pPr>
              <a:r>
                <a:rPr lang="en-US" sz="900" b="0" i="0" u="none" strike="noStrike" dirty="0">
                  <a:solidFill>
                    <a:srgbClr val="000000"/>
                  </a:solidFill>
                  <a:effectLst/>
                  <a:latin typeface="Ubuntu" panose="020B0504030602030204" pitchFamily="34" charset="0"/>
                  <a:ea typeface="Verdana" panose="020B0604030504040204" pitchFamily="34" charset="0"/>
                </a:rPr>
                <a:t>Spark, Scala</a:t>
              </a:r>
            </a:p>
            <a:p>
              <a:pPr marL="171450" marR="0" lvl="0" indent="-171450" defTabSz="914400" rtl="0" eaLnBrk="1" fontAlgn="ctr" latinLnBrk="0" hangingPunct="1">
                <a:lnSpc>
                  <a:spcPct val="150000"/>
                </a:lnSpc>
                <a:spcBef>
                  <a:spcPts val="0"/>
                </a:spcBef>
                <a:spcAft>
                  <a:spcPts val="0"/>
                </a:spcAft>
                <a:buClr>
                  <a:schemeClr val="accent1"/>
                </a:buClr>
                <a:buSzTx/>
                <a:buFont typeface="Arial" panose="020B0604020202020204" pitchFamily="34" charset="0"/>
                <a:buChar char="•"/>
                <a:tabLst/>
                <a:defRPr/>
              </a:pPr>
              <a:r>
                <a:rPr lang="en-US" sz="900" b="0" i="0" u="none" strike="noStrike" dirty="0">
                  <a:solidFill>
                    <a:srgbClr val="000000"/>
                  </a:solidFill>
                  <a:effectLst/>
                  <a:latin typeface="Ubuntu" panose="020B0504030602030204" pitchFamily="34" charset="0"/>
                  <a:ea typeface="Verdana" panose="020B0604030504040204" pitchFamily="34" charset="0"/>
                </a:rPr>
                <a:t>Microsoft Azure Data Factory (ADF)</a:t>
              </a:r>
            </a:p>
            <a:p>
              <a:pPr marL="171450" marR="0" lvl="0" indent="-171450" defTabSz="914400" rtl="0" eaLnBrk="1" fontAlgn="ctr" latinLnBrk="0" hangingPunct="1">
                <a:lnSpc>
                  <a:spcPct val="150000"/>
                </a:lnSpc>
                <a:spcBef>
                  <a:spcPts val="0"/>
                </a:spcBef>
                <a:spcAft>
                  <a:spcPts val="0"/>
                </a:spcAft>
                <a:buClr>
                  <a:schemeClr val="accent1"/>
                </a:buClr>
                <a:buSzTx/>
                <a:buFont typeface="Arial" panose="020B0604020202020204" pitchFamily="34" charset="0"/>
                <a:buChar char="•"/>
                <a:tabLst/>
                <a:defRPr/>
              </a:pPr>
              <a:r>
                <a:rPr lang="en-US" sz="900" dirty="0">
                  <a:solidFill>
                    <a:srgbClr val="000000"/>
                  </a:solidFill>
                  <a:latin typeface="Ubuntu" panose="020B0504030602030204" pitchFamily="34" charset="0"/>
                  <a:ea typeface="Verdana" panose="020B0604030504040204" pitchFamily="34" charset="0"/>
                </a:rPr>
                <a:t>Databricks</a:t>
              </a:r>
              <a:endParaRPr lang="en-US" sz="900" b="0" i="0" u="none" strike="noStrike" dirty="0">
                <a:solidFill>
                  <a:srgbClr val="000000"/>
                </a:solidFill>
                <a:effectLst/>
                <a:latin typeface="Ubuntu" panose="020B0504030602030204" pitchFamily="34" charset="0"/>
                <a:ea typeface="Verdana" panose="020B0604030504040204" pitchFamily="34" charset="0"/>
              </a:endParaRPr>
            </a:p>
            <a:p>
              <a:pPr marL="171450" indent="-171450" fontAlgn="ctr">
                <a:buClr>
                  <a:schemeClr val="accent1"/>
                </a:buClr>
                <a:buFont typeface="Arial" panose="020B0604020202020204" pitchFamily="34" charset="0"/>
                <a:buChar char="•"/>
                <a:defRPr/>
              </a:pPr>
              <a:endParaRPr lang="en-US" sz="1000" b="0" i="0" u="none" strike="noStrike" dirty="0">
                <a:solidFill>
                  <a:srgbClr val="000000"/>
                </a:solidFill>
                <a:effectLst/>
                <a:latin typeface="Ubuntu" panose="020B0504030602030204" pitchFamily="34" charset="0"/>
              </a:endParaRPr>
            </a:p>
            <a:p>
              <a:pPr marL="171450" indent="-171450" fontAlgn="ctr">
                <a:buClr>
                  <a:schemeClr val="accent1"/>
                </a:buClr>
                <a:buFont typeface="Arial" panose="020B0604020202020204" pitchFamily="34" charset="0"/>
                <a:buChar char="•"/>
                <a:defRPr/>
              </a:pPr>
              <a:endParaRPr lang="en-US" sz="1000" b="0" i="0" u="none" strike="noStrike" dirty="0">
                <a:solidFill>
                  <a:srgbClr val="000000"/>
                </a:solidFill>
                <a:effectLst/>
                <a:latin typeface="Ubuntu" panose="020B0504030602030204" pitchFamily="34" charset="0"/>
              </a:endParaRPr>
            </a:p>
            <a:p>
              <a:pPr marL="171450" marR="0" lvl="0" indent="-171450" defTabSz="914400" rtl="0" eaLnBrk="1" fontAlgn="ctr" latinLnBrk="0" hangingPunct="1">
                <a:lnSpc>
                  <a:spcPct val="100000"/>
                </a:lnSpc>
                <a:spcBef>
                  <a:spcPts val="0"/>
                </a:spcBef>
                <a:spcAft>
                  <a:spcPts val="0"/>
                </a:spcAft>
                <a:buClr>
                  <a:schemeClr val="accent1"/>
                </a:buClr>
                <a:buSzTx/>
                <a:buFont typeface="Arial" panose="020B0604020202020204" pitchFamily="34" charset="0"/>
                <a:buChar char="•"/>
                <a:tabLst/>
                <a:defRPr/>
              </a:pPr>
              <a:endParaRPr lang="en-US" sz="1000" b="0" i="0" u="none" strike="noStrike" dirty="0">
                <a:solidFill>
                  <a:srgbClr val="000000"/>
                </a:solidFill>
                <a:effectLst/>
                <a:latin typeface="Ubuntu" panose="020B0504030602030204" pitchFamily="34" charset="0"/>
              </a:endParaRPr>
            </a:p>
            <a:p>
              <a:pPr marL="171450" marR="0" lvl="0" indent="-171450" defTabSz="914400" rtl="0" eaLnBrk="1" fontAlgn="ctr" latinLnBrk="0" hangingPunct="1">
                <a:lnSpc>
                  <a:spcPct val="100000"/>
                </a:lnSpc>
                <a:spcBef>
                  <a:spcPts val="0"/>
                </a:spcBef>
                <a:spcAft>
                  <a:spcPts val="0"/>
                </a:spcAft>
                <a:buClr>
                  <a:schemeClr val="accent1"/>
                </a:buClr>
                <a:buSzTx/>
                <a:buFont typeface="Arial" panose="020B0604020202020204" pitchFamily="34" charset="0"/>
                <a:buChar char="•"/>
                <a:tabLst/>
                <a:defRPr/>
              </a:pPr>
              <a:endParaRPr lang="en-US" sz="1000" b="0" i="0" u="none" strike="noStrike" dirty="0">
                <a:solidFill>
                  <a:srgbClr val="000000"/>
                </a:solidFill>
                <a:effectLst/>
                <a:latin typeface="Ubuntu" panose="020B0504030602030204" pitchFamily="34" charset="0"/>
              </a:endParaRPr>
            </a:p>
            <a:p>
              <a:pPr marL="171450" marR="0" lvl="0" indent="-171450" defTabSz="914400" rtl="0" eaLnBrk="1" fontAlgn="ctr" latinLnBrk="0" hangingPunct="1">
                <a:lnSpc>
                  <a:spcPct val="100000"/>
                </a:lnSpc>
                <a:spcBef>
                  <a:spcPts val="0"/>
                </a:spcBef>
                <a:spcAft>
                  <a:spcPts val="0"/>
                </a:spcAft>
                <a:buClr>
                  <a:schemeClr val="accent1"/>
                </a:buClr>
                <a:buSzTx/>
                <a:buFont typeface="Arial" panose="020B0604020202020204" pitchFamily="34" charset="0"/>
                <a:buChar char="•"/>
                <a:tabLst/>
                <a:defRPr/>
              </a:pPr>
              <a:endParaRPr kumimoji="0" lang="en-GB" sz="1000" strike="noStrike" kern="1200" cap="none" spc="0" normalizeH="0" baseline="0" noProof="0" dirty="0">
                <a:ln>
                  <a:noFill/>
                </a:ln>
                <a:solidFill>
                  <a:prstClr val="black"/>
                </a:solidFill>
                <a:effectLst/>
                <a:uLnTx/>
                <a:uFillTx/>
                <a:latin typeface="Ubuntu" panose="020B0504030602030204" pitchFamily="34" charset="0"/>
                <a:ea typeface="+mn-ea"/>
                <a:cs typeface="Calibri" panose="020F0502020204030204" pitchFamily="34" charset="0"/>
              </a:endParaRPr>
            </a:p>
            <a:p>
              <a:pPr marL="171450" marR="0" lvl="0" indent="-171450" defTabSz="914400" rtl="0" eaLnBrk="1" fontAlgn="ctr" latinLnBrk="0" hangingPunct="1">
                <a:lnSpc>
                  <a:spcPct val="100000"/>
                </a:lnSpc>
                <a:spcBef>
                  <a:spcPts val="0"/>
                </a:spcBef>
                <a:spcAft>
                  <a:spcPts val="0"/>
                </a:spcAft>
                <a:buClr>
                  <a:schemeClr val="accent1"/>
                </a:buClr>
                <a:buSzTx/>
                <a:buFont typeface="Arial" panose="020B0604020202020204" pitchFamily="34" charset="0"/>
                <a:buChar char="•"/>
                <a:tabLst/>
                <a:defRPr/>
              </a:pPr>
              <a:endParaRPr kumimoji="0" lang="en-GB" sz="1000" strike="noStrike" kern="1200" cap="none" spc="0" normalizeH="0" baseline="0" noProof="0" dirty="0">
                <a:ln>
                  <a:noFill/>
                </a:ln>
                <a:solidFill>
                  <a:prstClr val="black"/>
                </a:solidFill>
                <a:effectLst/>
                <a:uLnTx/>
                <a:uFillTx/>
                <a:latin typeface="Ubuntu" panose="020B0504030602030204" pitchFamily="34" charset="0"/>
                <a:ea typeface="+mn-ea"/>
                <a:cs typeface="Calibri" panose="020F0502020204030204" pitchFamily="34" charset="0"/>
              </a:endParaRPr>
            </a:p>
            <a:p>
              <a:pPr marL="171450" marR="0" lvl="0" indent="-171450" algn="ctr" defTabSz="914400" rtl="0" eaLnBrk="1" fontAlgn="ctr" latinLnBrk="0" hangingPunct="1">
                <a:lnSpc>
                  <a:spcPct val="100000"/>
                </a:lnSpc>
                <a:spcBef>
                  <a:spcPts val="0"/>
                </a:spcBef>
                <a:spcAft>
                  <a:spcPts val="0"/>
                </a:spcAft>
                <a:buClr>
                  <a:schemeClr val="accent1"/>
                </a:buClr>
                <a:buSzTx/>
                <a:buFont typeface="Arial" panose="020B0604020202020204" pitchFamily="34" charset="0"/>
                <a:buChar char="•"/>
                <a:tabLst/>
                <a:defRPr/>
              </a:pPr>
              <a:endParaRPr kumimoji="0" lang="en-GB" sz="1000" b="1" i="0" u="sng" strike="noStrike" kern="1200" cap="none" spc="0" normalizeH="0" baseline="0" noProof="0" dirty="0">
                <a:ln>
                  <a:noFill/>
                </a:ln>
                <a:solidFill>
                  <a:prstClr val="black"/>
                </a:solidFill>
                <a:effectLst/>
                <a:uLnTx/>
                <a:uFillTx/>
                <a:latin typeface="Ubuntu" panose="020B0504030602030204" pitchFamily="34" charset="0"/>
                <a:ea typeface="+mn-ea"/>
                <a:cs typeface="Calibri" panose="020F0502020204030204" pitchFamily="34" charset="0"/>
              </a:endParaRPr>
            </a:p>
          </p:txBody>
        </p:sp>
        <p:sp>
          <p:nvSpPr>
            <p:cNvPr id="175" name="Rectangle 174"/>
            <p:cNvSpPr/>
            <p:nvPr/>
          </p:nvSpPr>
          <p:spPr>
            <a:xfrm>
              <a:off x="4627056" y="4562821"/>
              <a:ext cx="1629365" cy="199398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indent="-171450" fontAlgn="ctr">
                <a:lnSpc>
                  <a:spcPct val="150000"/>
                </a:lnSpc>
                <a:buClr>
                  <a:schemeClr val="accent1"/>
                </a:buClr>
                <a:buFont typeface="Arial" panose="020B0604020202020204" pitchFamily="34" charset="0"/>
                <a:buChar char="•"/>
                <a:defRPr/>
              </a:pPr>
              <a:r>
                <a:rPr lang="en-US" sz="900" b="1" i="0" u="none" strike="noStrike" dirty="0">
                  <a:solidFill>
                    <a:srgbClr val="000000"/>
                  </a:solidFill>
                  <a:effectLst/>
                  <a:latin typeface="Ubuntu" panose="020B0504030602030204" pitchFamily="34" charset="0"/>
                  <a:ea typeface="Verdana" panose="020B0604030504040204" pitchFamily="34" charset="0"/>
                </a:rPr>
                <a:t>Java, API Engineer</a:t>
              </a:r>
            </a:p>
            <a:p>
              <a:pPr marL="171450" indent="-171450" fontAlgn="ctr">
                <a:lnSpc>
                  <a:spcPct val="150000"/>
                </a:lnSpc>
                <a:buClr>
                  <a:schemeClr val="accent1"/>
                </a:buClr>
                <a:buFont typeface="Arial" panose="020B0604020202020204" pitchFamily="34" charset="0"/>
                <a:buChar char="•"/>
                <a:defRPr/>
              </a:pPr>
              <a:r>
                <a:rPr lang="en-GB" sz="900" b="0" i="0" u="none" strike="noStrike" dirty="0">
                  <a:solidFill>
                    <a:srgbClr val="000000"/>
                  </a:solidFill>
                  <a:effectLst/>
                  <a:latin typeface="Ubuntu" panose="020B0504030602030204" pitchFamily="34" charset="0"/>
                  <a:ea typeface="Verdana" panose="020B0604030504040204" pitchFamily="34" charset="0"/>
                </a:rPr>
                <a:t>Spring Framework</a:t>
              </a:r>
            </a:p>
            <a:p>
              <a:pPr marL="171450" indent="-171450" fontAlgn="ctr">
                <a:lnSpc>
                  <a:spcPct val="150000"/>
                </a:lnSpc>
                <a:buClr>
                  <a:schemeClr val="accent1"/>
                </a:buClr>
                <a:buFont typeface="Arial" panose="020B0604020202020204" pitchFamily="34" charset="0"/>
                <a:buChar char="•"/>
                <a:defRPr/>
              </a:pPr>
              <a:r>
                <a:rPr lang="en-GB" sz="900" dirty="0">
                  <a:solidFill>
                    <a:srgbClr val="000000"/>
                  </a:solidFill>
                  <a:latin typeface="Ubuntu" panose="020B0504030602030204" pitchFamily="34" charset="0"/>
                  <a:ea typeface="Verdana" panose="020B0604030504040204" pitchFamily="34" charset="0"/>
                  <a:cs typeface="Calibri" panose="020F0502020204030204" pitchFamily="34" charset="0"/>
                </a:rPr>
                <a:t>Cloud Fundamentals</a:t>
              </a:r>
            </a:p>
            <a:p>
              <a:pPr marL="171450" indent="-171450" fontAlgn="ctr">
                <a:lnSpc>
                  <a:spcPct val="150000"/>
                </a:lnSpc>
                <a:buClr>
                  <a:schemeClr val="accent1"/>
                </a:buClr>
                <a:buFont typeface="Arial" panose="020B0604020202020204" pitchFamily="34" charset="0"/>
                <a:buChar char="•"/>
                <a:defRPr/>
              </a:pPr>
              <a:r>
                <a:rPr lang="en-GB" sz="900" dirty="0">
                  <a:solidFill>
                    <a:srgbClr val="000000"/>
                  </a:solidFill>
                  <a:latin typeface="Ubuntu" panose="020B0504030602030204" pitchFamily="34" charset="0"/>
                  <a:ea typeface="Verdana" panose="020B0604030504040204" pitchFamily="34" charset="0"/>
                  <a:cs typeface="Calibri" panose="020F0502020204030204" pitchFamily="34" charset="0"/>
                </a:rPr>
                <a:t>Flowable</a:t>
              </a:r>
            </a:p>
            <a:p>
              <a:pPr marL="171450" indent="-171450" fontAlgn="ctr">
                <a:lnSpc>
                  <a:spcPct val="150000"/>
                </a:lnSpc>
                <a:buClr>
                  <a:schemeClr val="accent1"/>
                </a:buClr>
                <a:buFont typeface="Arial" panose="020B0604020202020204" pitchFamily="34" charset="0"/>
                <a:buChar char="•"/>
                <a:defRPr/>
              </a:pPr>
              <a:endParaRPr lang="en-GB" sz="800" dirty="0">
                <a:solidFill>
                  <a:prstClr val="black"/>
                </a:solidFill>
                <a:latin typeface="Ubuntu" panose="020B0504030602030204" pitchFamily="34" charset="0"/>
                <a:cs typeface="Calibri" panose="020F0502020204030204" pitchFamily="34" charset="0"/>
              </a:endParaRPr>
            </a:p>
            <a:p>
              <a:pPr marL="171450" marR="0" lvl="0" indent="-171450" defTabSz="914400" rtl="0" eaLnBrk="1" fontAlgn="ctr" latinLnBrk="0" hangingPunct="1">
                <a:lnSpc>
                  <a:spcPct val="100000"/>
                </a:lnSpc>
                <a:spcBef>
                  <a:spcPts val="0"/>
                </a:spcBef>
                <a:spcAft>
                  <a:spcPts val="0"/>
                </a:spcAft>
                <a:buClr>
                  <a:schemeClr val="accent1"/>
                </a:buClr>
                <a:buSzTx/>
                <a:buFont typeface="Arial" panose="020B0604020202020204" pitchFamily="34" charset="0"/>
                <a:buChar char="•"/>
                <a:tabLst/>
                <a:defRPr/>
              </a:pPr>
              <a:endParaRPr kumimoji="0" lang="en-GB" sz="800" i="0" strike="noStrike" kern="1200" cap="none" spc="0" normalizeH="0" baseline="0" noProof="0" dirty="0">
                <a:ln>
                  <a:noFill/>
                </a:ln>
                <a:solidFill>
                  <a:prstClr val="black"/>
                </a:solidFill>
                <a:effectLst/>
                <a:uLnTx/>
                <a:uFillTx/>
                <a:latin typeface="Ubuntu" panose="020B0504030602030204" pitchFamily="34" charset="0"/>
                <a:ea typeface="+mn-ea"/>
                <a:cs typeface="Calibri" panose="020F0502020204030204" pitchFamily="34" charset="0"/>
              </a:endParaRPr>
            </a:p>
          </p:txBody>
        </p:sp>
        <p:sp>
          <p:nvSpPr>
            <p:cNvPr id="176" name="Rectangle 175"/>
            <p:cNvSpPr/>
            <p:nvPr/>
          </p:nvSpPr>
          <p:spPr>
            <a:xfrm>
              <a:off x="6394656" y="4558560"/>
              <a:ext cx="1897910" cy="202190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indent="-171450" fontAlgn="ctr">
                <a:lnSpc>
                  <a:spcPct val="150000"/>
                </a:lnSpc>
                <a:buClr>
                  <a:schemeClr val="accent1"/>
                </a:buClr>
                <a:buFont typeface="Arial" panose="020B0604020202020204" pitchFamily="34" charset="0"/>
                <a:buChar char="•"/>
                <a:defRPr/>
              </a:pPr>
              <a:r>
                <a:rPr lang="en-US" sz="900" b="1" i="0" u="none" strike="noStrike" dirty="0">
                  <a:solidFill>
                    <a:srgbClr val="000000"/>
                  </a:solidFill>
                  <a:effectLst/>
                  <a:latin typeface="Ubuntu" panose="020B0504030602030204" pitchFamily="34" charset="0"/>
                  <a:ea typeface="Verdana" panose="020B0604030504040204" pitchFamily="34" charset="0"/>
                </a:rPr>
                <a:t>UI Engineer</a:t>
              </a:r>
            </a:p>
            <a:p>
              <a:pPr marL="171450" indent="-171450" fontAlgn="ctr">
                <a:lnSpc>
                  <a:spcPct val="150000"/>
                </a:lnSpc>
                <a:buClr>
                  <a:schemeClr val="accent1"/>
                </a:buClr>
                <a:buFont typeface="Arial" panose="020B0604020202020204" pitchFamily="34" charset="0"/>
                <a:buChar char="•"/>
                <a:defRPr/>
              </a:pPr>
              <a:r>
                <a:rPr lang="en-US" sz="900" b="0" i="0" u="none" strike="noStrike" dirty="0">
                  <a:solidFill>
                    <a:srgbClr val="000000"/>
                  </a:solidFill>
                  <a:effectLst/>
                  <a:latin typeface="Ubuntu" panose="020B0504030602030204" pitchFamily="34" charset="0"/>
                  <a:ea typeface="Verdana" panose="020B0604030504040204" pitchFamily="34" charset="0"/>
                </a:rPr>
                <a:t>Advanced Apex Coding &amp; Experience Cloud Overview, Integration essentials</a:t>
              </a:r>
            </a:p>
            <a:p>
              <a:pPr marL="171450" marR="0" lvl="0" indent="-171450" algn="l" defTabSz="914400" rtl="0" eaLnBrk="1" fontAlgn="ctr" latinLnBrk="0" hangingPunct="1">
                <a:lnSpc>
                  <a:spcPct val="100000"/>
                </a:lnSpc>
                <a:spcBef>
                  <a:spcPts val="0"/>
                </a:spcBef>
                <a:spcAft>
                  <a:spcPts val="0"/>
                </a:spcAft>
                <a:buClr>
                  <a:schemeClr val="accent1"/>
                </a:buClr>
                <a:buSzTx/>
                <a:buFont typeface="Arial" panose="020B0604020202020204" pitchFamily="34" charset="0"/>
                <a:buChar char="•"/>
                <a:tabLst/>
                <a:defRPr/>
              </a:pPr>
              <a:endParaRPr kumimoji="0" lang="en-GB" sz="1000" b="1" i="0" u="sng" strike="noStrike" kern="1200" cap="none" spc="0" normalizeH="0" baseline="0" noProof="0" dirty="0">
                <a:ln>
                  <a:noFill/>
                </a:ln>
                <a:solidFill>
                  <a:prstClr val="black"/>
                </a:solidFill>
                <a:effectLst/>
                <a:uLnTx/>
                <a:uFillTx/>
                <a:latin typeface="Ubuntu" panose="020B0504030602030204" pitchFamily="34" charset="0"/>
                <a:ea typeface="+mn-ea"/>
                <a:cs typeface="Calibri" panose="020F0502020204030204" pitchFamily="34" charset="0"/>
              </a:endParaRPr>
            </a:p>
            <a:p>
              <a:pPr marL="171450" marR="0" lvl="0" indent="-171450" algn="ctr" defTabSz="914400" rtl="0" eaLnBrk="1" fontAlgn="ctr" latinLnBrk="0" hangingPunct="1">
                <a:lnSpc>
                  <a:spcPct val="100000"/>
                </a:lnSpc>
                <a:spcBef>
                  <a:spcPts val="0"/>
                </a:spcBef>
                <a:spcAft>
                  <a:spcPts val="0"/>
                </a:spcAft>
                <a:buClr>
                  <a:schemeClr val="accent1"/>
                </a:buClr>
                <a:buSzTx/>
                <a:buFont typeface="Arial" panose="020B0604020202020204" pitchFamily="34" charset="0"/>
                <a:buChar char="•"/>
                <a:tabLst/>
                <a:defRPr/>
              </a:pPr>
              <a:endParaRPr kumimoji="0" lang="en-GB" sz="1000" b="1" i="0" u="sng" strike="noStrike" kern="1200" cap="none" spc="0" normalizeH="0" baseline="0" noProof="0" dirty="0">
                <a:ln>
                  <a:noFill/>
                </a:ln>
                <a:solidFill>
                  <a:prstClr val="black"/>
                </a:solidFill>
                <a:effectLst/>
                <a:uLnTx/>
                <a:uFillTx/>
                <a:latin typeface="Ubuntu" panose="020B0504030602030204" pitchFamily="34" charset="0"/>
                <a:ea typeface="+mn-ea"/>
                <a:cs typeface="Calibri" panose="020F0502020204030204" pitchFamily="34" charset="0"/>
              </a:endParaRPr>
            </a:p>
          </p:txBody>
        </p:sp>
        <p:sp>
          <p:nvSpPr>
            <p:cNvPr id="177" name="TextBox 176">
              <a:extLst>
                <a:ext uri="{FF2B5EF4-FFF2-40B4-BE49-F238E27FC236}">
                  <a16:creationId xmlns:a16="http://schemas.microsoft.com/office/drawing/2014/main" id="{4CBA7F98-801C-4F5D-8BBA-8FB64F51892B}"/>
                </a:ext>
              </a:extLst>
            </p:cNvPr>
            <p:cNvSpPr txBox="1"/>
            <p:nvPr/>
          </p:nvSpPr>
          <p:spPr>
            <a:xfrm>
              <a:off x="271969" y="4167465"/>
              <a:ext cx="11679381" cy="276999"/>
            </a:xfrm>
            <a:prstGeom prst="rect">
              <a:avLst/>
            </a:prstGeom>
            <a:solidFill>
              <a:schemeClr val="tx2"/>
            </a:solidFill>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Ubuntu" panose="020B0504030602030204" pitchFamily="34" charset="0"/>
                  <a:ea typeface="Verdana"/>
                  <a:cs typeface="+mn-lt"/>
                </a:rPr>
                <a:t>Training </a:t>
              </a:r>
              <a:r>
                <a:rPr lang="en-US" sz="1200" b="1" dirty="0">
                  <a:solidFill>
                    <a:srgbClr val="FFFFFF"/>
                  </a:solidFill>
                  <a:latin typeface="Ubuntu" panose="020B0504030602030204" pitchFamily="34" charset="0"/>
                  <a:ea typeface="Verdana"/>
                  <a:cs typeface="+mn-lt"/>
                </a:rPr>
                <a:t>Modules Coverage</a:t>
              </a:r>
              <a:r>
                <a:rPr kumimoji="0" lang="en-US" sz="1200" b="1" i="0" u="none" strike="noStrike" kern="1200" cap="none" spc="0" normalizeH="0" baseline="0" noProof="0" dirty="0">
                  <a:ln>
                    <a:noFill/>
                  </a:ln>
                  <a:solidFill>
                    <a:srgbClr val="FFFFFF"/>
                  </a:solidFill>
                  <a:effectLst/>
                  <a:uLnTx/>
                  <a:uFillTx/>
                  <a:latin typeface="Ubuntu" panose="020B0504030602030204" pitchFamily="34" charset="0"/>
                  <a:ea typeface="Verdana"/>
                  <a:cs typeface="+mn-lt"/>
                </a:rPr>
                <a:t> </a:t>
              </a:r>
            </a:p>
          </p:txBody>
        </p:sp>
      </p:grpSp>
      <p:sp>
        <p:nvSpPr>
          <p:cNvPr id="13" name="Right Brace 12">
            <a:extLst>
              <a:ext uri="{FF2B5EF4-FFF2-40B4-BE49-F238E27FC236}">
                <a16:creationId xmlns:a16="http://schemas.microsoft.com/office/drawing/2014/main" id="{93F42678-57E8-4147-AF44-4DF9AFAA7698}"/>
              </a:ext>
            </a:extLst>
          </p:cNvPr>
          <p:cNvSpPr/>
          <p:nvPr/>
        </p:nvSpPr>
        <p:spPr>
          <a:xfrm>
            <a:off x="7173798" y="301658"/>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Ubuntu" panose="020B0504030602030204" pitchFamily="34" charset="0"/>
            </a:endParaRPr>
          </a:p>
        </p:txBody>
      </p:sp>
      <p:sp>
        <p:nvSpPr>
          <p:cNvPr id="22" name="Title 17">
            <a:extLst>
              <a:ext uri="{FF2B5EF4-FFF2-40B4-BE49-F238E27FC236}">
                <a16:creationId xmlns:a16="http://schemas.microsoft.com/office/drawing/2014/main" id="{B1BB47BC-5383-4675-2097-D516D39237DB}"/>
              </a:ext>
            </a:extLst>
          </p:cNvPr>
          <p:cNvSpPr>
            <a:spLocks noGrp="1"/>
          </p:cNvSpPr>
          <p:nvPr>
            <p:ph type="title"/>
          </p:nvPr>
        </p:nvSpPr>
        <p:spPr>
          <a:xfrm>
            <a:off x="417513" y="277540"/>
            <a:ext cx="10947772" cy="716711"/>
          </a:xfrm>
        </p:spPr>
        <p:txBody>
          <a:bodyPr/>
          <a:lstStyle/>
          <a:p>
            <a:r>
              <a:rPr lang="en-IN" dirty="0"/>
              <a:t>RESOURCE ONBOARDING PROGRAM</a:t>
            </a:r>
          </a:p>
        </p:txBody>
      </p:sp>
      <p:grpSp>
        <p:nvGrpSpPr>
          <p:cNvPr id="23" name="Group 22">
            <a:extLst>
              <a:ext uri="{FF2B5EF4-FFF2-40B4-BE49-F238E27FC236}">
                <a16:creationId xmlns:a16="http://schemas.microsoft.com/office/drawing/2014/main" id="{658563EE-7764-9E23-7AC9-E226631989F8}"/>
              </a:ext>
            </a:extLst>
          </p:cNvPr>
          <p:cNvGrpSpPr/>
          <p:nvPr/>
        </p:nvGrpSpPr>
        <p:grpSpPr>
          <a:xfrm>
            <a:off x="0" y="-2"/>
            <a:ext cx="396907" cy="1075498"/>
            <a:chOff x="29091" y="75812"/>
            <a:chExt cx="345559" cy="666267"/>
          </a:xfrm>
          <a:solidFill>
            <a:srgbClr val="BA2980"/>
          </a:solidFill>
        </p:grpSpPr>
        <p:sp>
          <p:nvSpPr>
            <p:cNvPr id="24" name="Rectangle 23">
              <a:extLst>
                <a:ext uri="{FF2B5EF4-FFF2-40B4-BE49-F238E27FC236}">
                  <a16:creationId xmlns:a16="http://schemas.microsoft.com/office/drawing/2014/main" id="{B25B4006-AD53-9393-5CC1-BE3884E24873}"/>
                </a:ext>
              </a:extLst>
            </p:cNvPr>
            <p:cNvSpPr/>
            <p:nvPr/>
          </p:nvSpPr>
          <p:spPr>
            <a:xfrm>
              <a:off x="29091" y="75812"/>
              <a:ext cx="343694" cy="666267"/>
            </a:xfrm>
            <a:prstGeom prst="rect">
              <a:avLst/>
            </a:prstGeom>
            <a:solidFill>
              <a:srgbClr val="55104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5" tIns="36005" rIns="36005" bIns="36005" rtlCol="0" anchor="b"/>
            <a:lstStyle/>
            <a:p>
              <a:pPr algn="ctr"/>
              <a:r>
                <a:rPr lang="en-US" sz="2000" b="1" dirty="0"/>
                <a:t>05</a:t>
              </a:r>
              <a:br>
                <a:rPr lang="en-US" b="1" dirty="0"/>
              </a:br>
              <a:endParaRPr lang="en-US" sz="800" b="1" dirty="0"/>
            </a:p>
          </p:txBody>
        </p:sp>
        <p:sp>
          <p:nvSpPr>
            <p:cNvPr id="25" name="TextBox 24">
              <a:extLst>
                <a:ext uri="{FF2B5EF4-FFF2-40B4-BE49-F238E27FC236}">
                  <a16:creationId xmlns:a16="http://schemas.microsoft.com/office/drawing/2014/main" id="{F7F3E879-22E6-A733-D4BC-6CC7C9DC7C40}"/>
                </a:ext>
              </a:extLst>
            </p:cNvPr>
            <p:cNvSpPr txBox="1"/>
            <p:nvPr/>
          </p:nvSpPr>
          <p:spPr>
            <a:xfrm>
              <a:off x="30956" y="365055"/>
              <a:ext cx="343694" cy="76267"/>
            </a:xfrm>
            <a:prstGeom prst="rect">
              <a:avLst/>
            </a:prstGeom>
            <a:noFill/>
          </p:spPr>
          <p:txBody>
            <a:bodyPr wrap="square" lIns="0" tIns="0" rIns="0" bIns="0" rtlCol="0">
              <a:spAutoFit/>
            </a:bodyPr>
            <a:lstStyle/>
            <a:p>
              <a:pPr algn="ctr"/>
              <a:endParaRPr lang="en-US" sz="800" b="1" dirty="0">
                <a:solidFill>
                  <a:schemeClr val="bg1"/>
                </a:solidFill>
              </a:endParaRPr>
            </a:p>
          </p:txBody>
        </p:sp>
      </p:grpSp>
      <p:sp>
        <p:nvSpPr>
          <p:cNvPr id="2" name="Rectangle 1">
            <a:extLst>
              <a:ext uri="{FF2B5EF4-FFF2-40B4-BE49-F238E27FC236}">
                <a16:creationId xmlns:a16="http://schemas.microsoft.com/office/drawing/2014/main" id="{0B9CF461-5C18-5F0A-B9DF-5CD69E2475F5}"/>
              </a:ext>
            </a:extLst>
          </p:cNvPr>
          <p:cNvSpPr/>
          <p:nvPr/>
        </p:nvSpPr>
        <p:spPr>
          <a:xfrm>
            <a:off x="8396948" y="4557785"/>
            <a:ext cx="1897910" cy="202190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indent="-171450" fontAlgn="ctr">
              <a:lnSpc>
                <a:spcPct val="150000"/>
              </a:lnSpc>
              <a:buClr>
                <a:schemeClr val="accent1"/>
              </a:buClr>
              <a:buFont typeface="Arial" panose="020B0604020202020204" pitchFamily="34" charset="0"/>
              <a:buChar char="•"/>
              <a:defRPr/>
            </a:pPr>
            <a:r>
              <a:rPr lang="en-US" sz="900" b="1" dirty="0">
                <a:solidFill>
                  <a:srgbClr val="000000"/>
                </a:solidFill>
                <a:latin typeface="Ubuntu" panose="020B0504030602030204" pitchFamily="34" charset="0"/>
                <a:ea typeface="Verdana" panose="020B0604030504040204" pitchFamily="34" charset="0"/>
              </a:rPr>
              <a:t>DevOps</a:t>
            </a:r>
            <a:r>
              <a:rPr lang="en-US" sz="900" b="1" i="0" u="none" strike="noStrike" dirty="0">
                <a:solidFill>
                  <a:srgbClr val="000000"/>
                </a:solidFill>
                <a:effectLst/>
                <a:latin typeface="Ubuntu" panose="020B0504030602030204" pitchFamily="34" charset="0"/>
                <a:ea typeface="Verdana" panose="020B0604030504040204" pitchFamily="34" charset="0"/>
              </a:rPr>
              <a:t> Engineer</a:t>
            </a:r>
          </a:p>
          <a:p>
            <a:pPr marL="171450" indent="-171450" fontAlgn="ctr">
              <a:lnSpc>
                <a:spcPct val="150000"/>
              </a:lnSpc>
              <a:buClr>
                <a:schemeClr val="accent1"/>
              </a:buClr>
              <a:buFont typeface="Arial" panose="020B0604020202020204" pitchFamily="34" charset="0"/>
              <a:buChar char="•"/>
              <a:defRPr/>
            </a:pPr>
            <a:r>
              <a:rPr lang="en-GB" sz="900" b="0" i="0" u="none" strike="noStrike" dirty="0">
                <a:solidFill>
                  <a:srgbClr val="000000"/>
                </a:solidFill>
                <a:effectLst/>
                <a:latin typeface="Ubuntu" panose="020B0504030602030204" pitchFamily="34" charset="0"/>
                <a:ea typeface="Verdana" panose="020B0604030504040204" pitchFamily="34" charset="0"/>
              </a:rPr>
              <a:t>Pipeline Creation</a:t>
            </a:r>
          </a:p>
          <a:p>
            <a:pPr marL="171450" indent="-171450" fontAlgn="ctr">
              <a:lnSpc>
                <a:spcPct val="150000"/>
              </a:lnSpc>
              <a:buClr>
                <a:schemeClr val="accent1"/>
              </a:buClr>
              <a:buFont typeface="Arial" panose="020B0604020202020204" pitchFamily="34" charset="0"/>
              <a:buChar char="•"/>
              <a:defRPr/>
            </a:pPr>
            <a:r>
              <a:rPr kumimoji="0" lang="en-GB" sz="900" kern="1200" cap="none" spc="0" normalizeH="0" baseline="0" noProof="0" dirty="0">
                <a:ln>
                  <a:noFill/>
                </a:ln>
                <a:solidFill>
                  <a:srgbClr val="000000"/>
                </a:solidFill>
                <a:uLnTx/>
                <a:uFillTx/>
                <a:latin typeface="Ubuntu" panose="020B0504030602030204" pitchFamily="34" charset="0"/>
                <a:ea typeface="Verdana" panose="020B0604030504040204" pitchFamily="34" charset="0"/>
                <a:cs typeface="Calibri" panose="020F0502020204030204" pitchFamily="34" charset="0"/>
              </a:rPr>
              <a:t>ARM Templates</a:t>
            </a:r>
          </a:p>
          <a:p>
            <a:pPr marL="171450" indent="-171450" fontAlgn="ctr">
              <a:lnSpc>
                <a:spcPct val="150000"/>
              </a:lnSpc>
              <a:buClr>
                <a:schemeClr val="accent1"/>
              </a:buClr>
              <a:buFont typeface="Arial" panose="020B0604020202020204" pitchFamily="34" charset="0"/>
              <a:buChar char="•"/>
              <a:defRPr/>
            </a:pPr>
            <a:r>
              <a:rPr lang="en-US" sz="1000" kern="0" dirty="0">
                <a:solidFill>
                  <a:prstClr val="black"/>
                </a:solidFill>
                <a:latin typeface="Ubuntu"/>
                <a:ea typeface="Verdana" panose="020B0604030504040204" pitchFamily="34" charset="0"/>
              </a:rPr>
              <a:t>Azure Data Factory, Azure Data bricks, AKS, Azure VMs, Azure Functions, Azure Event hubs</a:t>
            </a:r>
            <a:endParaRPr kumimoji="0" lang="en-GB" sz="1000" b="1" i="0" u="sng" strike="noStrike" kern="1200" cap="none" spc="0" normalizeH="0" baseline="0" noProof="0" dirty="0">
              <a:ln>
                <a:noFill/>
              </a:ln>
              <a:solidFill>
                <a:prstClr val="black"/>
              </a:solidFill>
              <a:effectLst/>
              <a:uLnTx/>
              <a:uFillTx/>
              <a:latin typeface="Ubuntu" panose="020B0504030602030204" pitchFamily="34" charset="0"/>
              <a:ea typeface="+mn-ea"/>
              <a:cs typeface="Calibri" panose="020F0502020204030204" pitchFamily="34" charset="0"/>
            </a:endParaRPr>
          </a:p>
          <a:p>
            <a:pPr marL="171450" marR="0" lvl="0" indent="-171450" algn="ctr" defTabSz="914400" rtl="0" eaLnBrk="1" fontAlgn="ctr" latinLnBrk="0" hangingPunct="1">
              <a:lnSpc>
                <a:spcPct val="100000"/>
              </a:lnSpc>
              <a:spcBef>
                <a:spcPts val="0"/>
              </a:spcBef>
              <a:spcAft>
                <a:spcPts val="0"/>
              </a:spcAft>
              <a:buClr>
                <a:schemeClr val="accent1"/>
              </a:buClr>
              <a:buSzTx/>
              <a:buFont typeface="Arial" panose="020B0604020202020204" pitchFamily="34" charset="0"/>
              <a:buChar char="•"/>
              <a:tabLst/>
              <a:defRPr/>
            </a:pPr>
            <a:endParaRPr kumimoji="0" lang="en-GB" sz="1000" b="1" i="0" u="sng" strike="noStrike" kern="1200" cap="none" spc="0" normalizeH="0" baseline="0" noProof="0" dirty="0">
              <a:ln>
                <a:noFill/>
              </a:ln>
              <a:solidFill>
                <a:prstClr val="black"/>
              </a:solidFill>
              <a:effectLst/>
              <a:uLnTx/>
              <a:uFillTx/>
              <a:latin typeface="Ubuntu" panose="020B0504030602030204" pitchFamily="34" charset="0"/>
              <a:ea typeface="+mn-ea"/>
              <a:cs typeface="Calibri" panose="020F0502020204030204" pitchFamily="34" charset="0"/>
            </a:endParaRPr>
          </a:p>
        </p:txBody>
      </p:sp>
      <p:sp>
        <p:nvSpPr>
          <p:cNvPr id="15" name="Rectangle 14">
            <a:extLst>
              <a:ext uri="{FF2B5EF4-FFF2-40B4-BE49-F238E27FC236}">
                <a16:creationId xmlns:a16="http://schemas.microsoft.com/office/drawing/2014/main" id="{329E27F5-7126-5515-3D29-A59E1F862648}"/>
              </a:ext>
            </a:extLst>
          </p:cNvPr>
          <p:cNvSpPr/>
          <p:nvPr/>
        </p:nvSpPr>
        <p:spPr>
          <a:xfrm>
            <a:off x="10473960" y="4599970"/>
            <a:ext cx="1477390" cy="202190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71450" indent="-171450" fontAlgn="ctr">
              <a:lnSpc>
                <a:spcPct val="150000"/>
              </a:lnSpc>
              <a:buClr>
                <a:schemeClr val="accent1"/>
              </a:buClr>
              <a:buFont typeface="Arial" panose="020B0604020202020204" pitchFamily="34" charset="0"/>
              <a:buChar char="•"/>
              <a:defRPr/>
            </a:pPr>
            <a:r>
              <a:rPr lang="en-US" sz="900" b="1" i="0" u="none" strike="noStrike" dirty="0">
                <a:solidFill>
                  <a:srgbClr val="000000"/>
                </a:solidFill>
                <a:effectLst/>
                <a:latin typeface="Ubuntu" panose="020B0504030602030204" pitchFamily="34" charset="0"/>
                <a:ea typeface="Verdana" panose="020B0604030504040204" pitchFamily="34" charset="0"/>
              </a:rPr>
              <a:t>Automatio</a:t>
            </a:r>
            <a:r>
              <a:rPr lang="en-US" sz="900" b="1" dirty="0">
                <a:solidFill>
                  <a:srgbClr val="000000"/>
                </a:solidFill>
                <a:latin typeface="Ubuntu" panose="020B0504030602030204" pitchFamily="34" charset="0"/>
                <a:ea typeface="Verdana" panose="020B0604030504040204" pitchFamily="34" charset="0"/>
              </a:rPr>
              <a:t>n Tester</a:t>
            </a:r>
            <a:endParaRPr lang="en-US" sz="900" b="1" i="0" u="none" strike="noStrike" dirty="0">
              <a:solidFill>
                <a:srgbClr val="000000"/>
              </a:solidFill>
              <a:effectLst/>
              <a:latin typeface="Ubuntu" panose="020B0504030602030204" pitchFamily="34" charset="0"/>
              <a:ea typeface="Verdana" panose="020B0604030504040204" pitchFamily="34" charset="0"/>
            </a:endParaRPr>
          </a:p>
          <a:p>
            <a:pPr marL="171450" indent="-171450" fontAlgn="ctr">
              <a:lnSpc>
                <a:spcPct val="150000"/>
              </a:lnSpc>
              <a:buClr>
                <a:schemeClr val="accent1"/>
              </a:buClr>
              <a:buFont typeface="Arial" panose="020B0604020202020204" pitchFamily="34" charset="0"/>
              <a:buChar char="•"/>
              <a:defRPr/>
            </a:pPr>
            <a:r>
              <a:rPr lang="en-GB" sz="900" b="0" i="0" u="none" strike="noStrike" dirty="0">
                <a:solidFill>
                  <a:srgbClr val="000000"/>
                </a:solidFill>
                <a:effectLst/>
                <a:latin typeface="Ubuntu" panose="020B0504030602030204" pitchFamily="34" charset="0"/>
                <a:ea typeface="Verdana" panose="020B0604030504040204" pitchFamily="34" charset="0"/>
              </a:rPr>
              <a:t>Automation Test Framework</a:t>
            </a:r>
            <a:endParaRPr kumimoji="0" lang="en-GB" sz="1000" b="1" i="0" u="sng" strike="noStrike" kern="1200" cap="none" spc="0" normalizeH="0" baseline="0" noProof="0" dirty="0">
              <a:ln>
                <a:noFill/>
              </a:ln>
              <a:solidFill>
                <a:prstClr val="black"/>
              </a:solidFill>
              <a:effectLst/>
              <a:uLnTx/>
              <a:uFillTx/>
              <a:latin typeface="Ubuntu" panose="020B0504030602030204" pitchFamily="34" charset="0"/>
              <a:ea typeface="+mn-ea"/>
              <a:cs typeface="Calibri" panose="020F0502020204030204" pitchFamily="34" charset="0"/>
            </a:endParaRPr>
          </a:p>
          <a:p>
            <a:pPr marL="171450" marR="0" lvl="0" indent="-171450" algn="ctr" defTabSz="914400" rtl="0" eaLnBrk="1" fontAlgn="ctr" latinLnBrk="0" hangingPunct="1">
              <a:lnSpc>
                <a:spcPct val="100000"/>
              </a:lnSpc>
              <a:spcBef>
                <a:spcPts val="0"/>
              </a:spcBef>
              <a:spcAft>
                <a:spcPts val="0"/>
              </a:spcAft>
              <a:buClr>
                <a:schemeClr val="accent1"/>
              </a:buClr>
              <a:buSzTx/>
              <a:buFont typeface="Arial" panose="020B0604020202020204" pitchFamily="34" charset="0"/>
              <a:buChar char="•"/>
              <a:tabLst/>
              <a:defRPr/>
            </a:pPr>
            <a:endParaRPr kumimoji="0" lang="en-GB" sz="1000" b="1" i="0" u="sng" strike="noStrike" kern="1200" cap="none" spc="0" normalizeH="0" baseline="0" noProof="0" dirty="0">
              <a:ln>
                <a:noFill/>
              </a:ln>
              <a:solidFill>
                <a:prstClr val="black"/>
              </a:solidFill>
              <a:effectLst/>
              <a:uLnTx/>
              <a:uFillTx/>
              <a:latin typeface="Ubuntu" panose="020B0504030602030204" pitchFamily="34" charset="0"/>
              <a:ea typeface="+mn-ea"/>
              <a:cs typeface="Calibri" panose="020F0502020204030204" pitchFamily="34" charset="0"/>
            </a:endParaRPr>
          </a:p>
        </p:txBody>
      </p:sp>
    </p:spTree>
    <p:extLst>
      <p:ext uri="{BB962C8B-B14F-4D97-AF65-F5344CB8AC3E}">
        <p14:creationId xmlns:p14="http://schemas.microsoft.com/office/powerpoint/2010/main" val="154495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B8278D7F-C9D6-4E39-BC50-FBCF9EA0D419}"/>
              </a:ext>
            </a:extLst>
          </p:cNvPr>
          <p:cNvGraphicFramePr>
            <a:graphicFrameLocks noGrp="1"/>
          </p:cNvGraphicFramePr>
          <p:nvPr>
            <p:extLst>
              <p:ext uri="{D42A27DB-BD31-4B8C-83A1-F6EECF244321}">
                <p14:modId xmlns:p14="http://schemas.microsoft.com/office/powerpoint/2010/main" val="4284068627"/>
              </p:ext>
            </p:extLst>
          </p:nvPr>
        </p:nvGraphicFramePr>
        <p:xfrm>
          <a:off x="404813" y="560376"/>
          <a:ext cx="11396132" cy="4700411"/>
        </p:xfrm>
        <a:graphic>
          <a:graphicData uri="http://schemas.openxmlformats.org/drawingml/2006/table">
            <a:tbl>
              <a:tblPr firstRow="1" firstCol="1" bandRow="1"/>
              <a:tblGrid>
                <a:gridCol w="2376888">
                  <a:extLst>
                    <a:ext uri="{9D8B030D-6E8A-4147-A177-3AD203B41FA5}">
                      <a16:colId xmlns:a16="http://schemas.microsoft.com/office/drawing/2014/main" val="20000"/>
                    </a:ext>
                  </a:extLst>
                </a:gridCol>
                <a:gridCol w="5986914">
                  <a:extLst>
                    <a:ext uri="{9D8B030D-6E8A-4147-A177-3AD203B41FA5}">
                      <a16:colId xmlns:a16="http://schemas.microsoft.com/office/drawing/2014/main" val="20001"/>
                    </a:ext>
                  </a:extLst>
                </a:gridCol>
                <a:gridCol w="3032330">
                  <a:extLst>
                    <a:ext uri="{9D8B030D-6E8A-4147-A177-3AD203B41FA5}">
                      <a16:colId xmlns:a16="http://schemas.microsoft.com/office/drawing/2014/main" val="1260551055"/>
                    </a:ext>
                  </a:extLst>
                </a:gridCol>
              </a:tblGrid>
              <a:tr h="484556">
                <a:tc>
                  <a:txBody>
                    <a:bodyPr/>
                    <a:lstStyle>
                      <a:lvl1pPr marL="0">
                        <a:defRPr>
                          <a:solidFill>
                            <a:schemeClr val="tx1"/>
                          </a:solidFill>
                          <a:latin typeface="Verdana"/>
                        </a:defRPr>
                      </a:lvl1pPr>
                      <a:lvl2pPr marL="457200">
                        <a:defRPr>
                          <a:solidFill>
                            <a:schemeClr val="tx1"/>
                          </a:solidFill>
                          <a:latin typeface="Verdana"/>
                        </a:defRPr>
                      </a:lvl2pPr>
                      <a:lvl3pPr marL="914400">
                        <a:defRPr>
                          <a:solidFill>
                            <a:schemeClr val="tx1"/>
                          </a:solidFill>
                          <a:latin typeface="Verdana"/>
                        </a:defRPr>
                      </a:lvl3pPr>
                      <a:lvl4pPr marL="1371600">
                        <a:defRPr>
                          <a:solidFill>
                            <a:schemeClr val="tx1"/>
                          </a:solidFill>
                          <a:latin typeface="Verdana"/>
                        </a:defRPr>
                      </a:lvl4pPr>
                      <a:lvl5pPr marL="1828800">
                        <a:defRPr>
                          <a:solidFill>
                            <a:schemeClr val="tx1"/>
                          </a:solidFill>
                          <a:latin typeface="Verdana"/>
                        </a:defRPr>
                      </a:lvl5pPr>
                      <a:lvl6pPr marL="2286000">
                        <a:defRPr>
                          <a:solidFill>
                            <a:schemeClr val="tx1"/>
                          </a:solidFill>
                          <a:latin typeface="Verdana"/>
                        </a:defRPr>
                      </a:lvl6pPr>
                      <a:lvl7pPr marL="2743200">
                        <a:defRPr>
                          <a:solidFill>
                            <a:schemeClr val="tx1"/>
                          </a:solidFill>
                          <a:latin typeface="Verdana"/>
                        </a:defRPr>
                      </a:lvl7pPr>
                      <a:lvl8pPr marL="3200400">
                        <a:defRPr>
                          <a:solidFill>
                            <a:schemeClr val="tx1"/>
                          </a:solidFill>
                          <a:latin typeface="Verdana"/>
                        </a:defRPr>
                      </a:lvl8pPr>
                      <a:lvl9pPr marL="3657600">
                        <a:defRPr>
                          <a:solidFill>
                            <a:schemeClr val="tx1"/>
                          </a:solidFill>
                          <a:latin typeface="Verdana"/>
                        </a:defRPr>
                      </a:lvl9pPr>
                    </a:lstStyle>
                    <a:p>
                      <a:pPr algn="ctr">
                        <a:spcAft>
                          <a:spcPts val="0"/>
                        </a:spcAft>
                      </a:pPr>
                      <a:r>
                        <a:rPr lang="en-US" sz="1100" b="1" noProof="0" dirty="0">
                          <a:solidFill>
                            <a:schemeClr val="bg1"/>
                          </a:solidFill>
                          <a:effectLst/>
                          <a:latin typeface="Ubuntu" panose="020B0504030602030204" pitchFamily="34" charset="0"/>
                          <a:ea typeface="Calibri" panose="020F0502020204030204" pitchFamily="34" charset="0"/>
                          <a:cs typeface="Times New Roman"/>
                        </a:rPr>
                        <a:t>Criterion </a:t>
                      </a:r>
                      <a:endParaRPr lang="en-US" sz="1100" noProof="0" dirty="0">
                        <a:solidFill>
                          <a:schemeClr val="bg1"/>
                        </a:solidFill>
                        <a:effectLst/>
                        <a:latin typeface="Ubuntu" panose="020B0504030602030204" pitchFamily="34" charset="0"/>
                        <a:ea typeface="Calibri" panose="020F0502020204030204" pitchFamily="34" charset="0"/>
                        <a:cs typeface="Times New Roman"/>
                      </a:endParaRPr>
                    </a:p>
                  </a:txBody>
                  <a:tcPr marL="45720" marR="45720" marT="27432" marB="27432" anchor="ctr">
                    <a:lnL w="12700" cap="flat" cmpd="sng" algn="ctr">
                      <a:noFill/>
                      <a:prstDash val="solid"/>
                      <a:round/>
                      <a:headEnd type="none" w="med" len="med"/>
                      <a:tailEnd type="none" w="med" len="med"/>
                    </a:lnL>
                    <a:lnR w="9525" cap="flat" cmpd="sng" algn="ctr">
                      <a:solidFill>
                        <a:srgbClr val="FFFFFF">
                          <a:lumMod val="85000"/>
                        </a:srgbClr>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070AD"/>
                    </a:solidFill>
                  </a:tcPr>
                </a:tc>
                <a:tc>
                  <a:txBody>
                    <a:bodyPr/>
                    <a:lstStyle>
                      <a:lvl1pPr marL="0">
                        <a:defRPr>
                          <a:solidFill>
                            <a:schemeClr val="tx1"/>
                          </a:solidFill>
                          <a:latin typeface="Verdana"/>
                        </a:defRPr>
                      </a:lvl1pPr>
                      <a:lvl2pPr marL="457200">
                        <a:defRPr>
                          <a:solidFill>
                            <a:schemeClr val="tx1"/>
                          </a:solidFill>
                          <a:latin typeface="Verdana"/>
                        </a:defRPr>
                      </a:lvl2pPr>
                      <a:lvl3pPr marL="914400">
                        <a:defRPr>
                          <a:solidFill>
                            <a:schemeClr val="tx1"/>
                          </a:solidFill>
                          <a:latin typeface="Verdana"/>
                        </a:defRPr>
                      </a:lvl3pPr>
                      <a:lvl4pPr marL="1371600">
                        <a:defRPr>
                          <a:solidFill>
                            <a:schemeClr val="tx1"/>
                          </a:solidFill>
                          <a:latin typeface="Verdana"/>
                        </a:defRPr>
                      </a:lvl4pPr>
                      <a:lvl5pPr marL="1828800">
                        <a:defRPr>
                          <a:solidFill>
                            <a:schemeClr val="tx1"/>
                          </a:solidFill>
                          <a:latin typeface="Verdana"/>
                        </a:defRPr>
                      </a:lvl5pPr>
                      <a:lvl6pPr marL="2286000">
                        <a:defRPr>
                          <a:solidFill>
                            <a:schemeClr val="tx1"/>
                          </a:solidFill>
                          <a:latin typeface="Verdana"/>
                        </a:defRPr>
                      </a:lvl6pPr>
                      <a:lvl7pPr marL="2743200">
                        <a:defRPr>
                          <a:solidFill>
                            <a:schemeClr val="tx1"/>
                          </a:solidFill>
                          <a:latin typeface="Verdana"/>
                        </a:defRPr>
                      </a:lvl7pPr>
                      <a:lvl8pPr marL="3200400">
                        <a:defRPr>
                          <a:solidFill>
                            <a:schemeClr val="tx1"/>
                          </a:solidFill>
                          <a:latin typeface="Verdana"/>
                        </a:defRPr>
                      </a:lvl8pPr>
                      <a:lvl9pPr marL="3657600">
                        <a:defRPr>
                          <a:solidFill>
                            <a:schemeClr val="tx1"/>
                          </a:solidFill>
                          <a:latin typeface="Verdana"/>
                        </a:defRPr>
                      </a:lvl9pPr>
                    </a:lstStyle>
                    <a:p>
                      <a:pPr algn="ctr">
                        <a:spcAft>
                          <a:spcPts val="0"/>
                        </a:spcAft>
                      </a:pPr>
                      <a:r>
                        <a:rPr lang="en-US" sz="1100" b="1" noProof="0" dirty="0">
                          <a:solidFill>
                            <a:schemeClr val="bg1"/>
                          </a:solidFill>
                          <a:effectLst/>
                          <a:latin typeface="Ubuntu" panose="020B0504030602030204" pitchFamily="34" charset="0"/>
                          <a:ea typeface="Calibri" panose="020F0502020204030204" pitchFamily="34" charset="0"/>
                          <a:cs typeface="Times New Roman"/>
                        </a:rPr>
                        <a:t>Definition</a:t>
                      </a:r>
                      <a:endParaRPr lang="en-US" sz="1100" noProof="0" dirty="0">
                        <a:solidFill>
                          <a:schemeClr val="bg1"/>
                        </a:solidFill>
                        <a:effectLst/>
                        <a:latin typeface="Ubuntu" panose="020B0504030602030204" pitchFamily="34" charset="0"/>
                        <a:ea typeface="Calibri" panose="020F0502020204030204" pitchFamily="34" charset="0"/>
                        <a:cs typeface="Times New Roman"/>
                      </a:endParaRPr>
                    </a:p>
                  </a:txBody>
                  <a:tcPr marL="45720" marR="45720" marT="27432" marB="27432" anchor="ctr">
                    <a:lnL w="9525" cap="flat" cmpd="sng" algn="ctr">
                      <a:solidFill>
                        <a:srgbClr val="FFFFFF">
                          <a:lumMod val="85000"/>
                        </a:srgbClr>
                      </a:solidFill>
                      <a:prstDash val="solid"/>
                      <a:round/>
                      <a:headEnd type="none" w="med" len="med"/>
                      <a:tailEnd type="none" w="med" len="med"/>
                    </a:lnL>
                    <a:lnR w="9525" cap="flat" cmpd="sng" algn="ctr">
                      <a:solidFill>
                        <a:srgbClr val="FFFFFF">
                          <a:lumMod val="85000"/>
                        </a:srgbClr>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defRPr>
                          <a:solidFill>
                            <a:schemeClr val="tx1"/>
                          </a:solidFill>
                          <a:latin typeface="Verdana"/>
                        </a:defRPr>
                      </a:lvl1pPr>
                      <a:lvl2pPr marL="457200">
                        <a:defRPr>
                          <a:solidFill>
                            <a:schemeClr val="tx1"/>
                          </a:solidFill>
                          <a:latin typeface="Verdana"/>
                        </a:defRPr>
                      </a:lvl2pPr>
                      <a:lvl3pPr marL="914400">
                        <a:defRPr>
                          <a:solidFill>
                            <a:schemeClr val="tx1"/>
                          </a:solidFill>
                          <a:latin typeface="Verdana"/>
                        </a:defRPr>
                      </a:lvl3pPr>
                      <a:lvl4pPr marL="1371600">
                        <a:defRPr>
                          <a:solidFill>
                            <a:schemeClr val="tx1"/>
                          </a:solidFill>
                          <a:latin typeface="Verdana"/>
                        </a:defRPr>
                      </a:lvl4pPr>
                      <a:lvl5pPr marL="1828800">
                        <a:defRPr>
                          <a:solidFill>
                            <a:schemeClr val="tx1"/>
                          </a:solidFill>
                          <a:latin typeface="Verdana"/>
                        </a:defRPr>
                      </a:lvl5pPr>
                      <a:lvl6pPr marL="2286000">
                        <a:defRPr>
                          <a:solidFill>
                            <a:schemeClr val="tx1"/>
                          </a:solidFill>
                          <a:latin typeface="Verdana"/>
                        </a:defRPr>
                      </a:lvl6pPr>
                      <a:lvl7pPr marL="2743200">
                        <a:defRPr>
                          <a:solidFill>
                            <a:schemeClr val="tx1"/>
                          </a:solidFill>
                          <a:latin typeface="Verdana"/>
                        </a:defRPr>
                      </a:lvl7pPr>
                      <a:lvl8pPr marL="3200400">
                        <a:defRPr>
                          <a:solidFill>
                            <a:schemeClr val="tx1"/>
                          </a:solidFill>
                          <a:latin typeface="Verdana"/>
                        </a:defRPr>
                      </a:lvl8pPr>
                      <a:lvl9pPr marL="3657600">
                        <a:defRPr>
                          <a:solidFill>
                            <a:schemeClr val="tx1"/>
                          </a:solidFill>
                          <a:latin typeface="Verdana"/>
                        </a:defRPr>
                      </a:lvl9pPr>
                    </a:lstStyle>
                    <a:p>
                      <a:pPr algn="ctr">
                        <a:spcAft>
                          <a:spcPts val="0"/>
                        </a:spcAft>
                      </a:pPr>
                      <a:r>
                        <a:rPr lang="en-US" sz="1100" b="1" noProof="0" dirty="0">
                          <a:solidFill>
                            <a:schemeClr val="bg1"/>
                          </a:solidFill>
                          <a:effectLst/>
                          <a:latin typeface="Ubuntu" panose="020B0504030602030204" pitchFamily="34" charset="0"/>
                          <a:ea typeface="Calibri" panose="020F0502020204030204" pitchFamily="34" charset="0"/>
                          <a:cs typeface="Times New Roman"/>
                        </a:rPr>
                        <a:t>Contract Terms </a:t>
                      </a:r>
                      <a:endParaRPr lang="en-US" sz="1100" noProof="0" dirty="0">
                        <a:solidFill>
                          <a:schemeClr val="bg1"/>
                        </a:solidFill>
                        <a:effectLst/>
                        <a:latin typeface="Ubuntu" panose="020B0504030602030204" pitchFamily="34" charset="0"/>
                        <a:ea typeface="Calibri" panose="020F0502020204030204" pitchFamily="34" charset="0"/>
                        <a:cs typeface="Times New Roman"/>
                      </a:endParaRPr>
                    </a:p>
                  </a:txBody>
                  <a:tcPr marL="45720" marR="45720" marT="27432" marB="27432" anchor="ctr">
                    <a:lnL w="9525" cap="flat" cmpd="sng" algn="ctr">
                      <a:solidFill>
                        <a:srgbClr val="FFFFFF">
                          <a:lumMod val="85000"/>
                        </a:srgbClr>
                      </a:solidFill>
                      <a:prstDash val="solid"/>
                      <a:round/>
                      <a:headEnd type="none" w="med" len="med"/>
                      <a:tailEnd type="none" w="med" len="med"/>
                    </a:lnL>
                    <a:lnR w="9525" cap="flat" cmpd="sng" algn="ctr">
                      <a:solidFill>
                        <a:srgbClr val="FFFFFF">
                          <a:lumMod val="85000"/>
                        </a:srgbClr>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507074">
                <a:tc>
                  <a:txBody>
                    <a:bodyPr/>
                    <a:lstStyle>
                      <a:lvl1pPr marL="0">
                        <a:defRPr>
                          <a:solidFill>
                            <a:schemeClr val="tx1"/>
                          </a:solidFill>
                          <a:latin typeface="Verdana"/>
                        </a:defRPr>
                      </a:lvl1pPr>
                      <a:lvl2pPr marL="457200">
                        <a:defRPr>
                          <a:solidFill>
                            <a:schemeClr val="tx1"/>
                          </a:solidFill>
                          <a:latin typeface="Verdana"/>
                        </a:defRPr>
                      </a:lvl2pPr>
                      <a:lvl3pPr marL="914400">
                        <a:defRPr>
                          <a:solidFill>
                            <a:schemeClr val="tx1"/>
                          </a:solidFill>
                          <a:latin typeface="Verdana"/>
                        </a:defRPr>
                      </a:lvl3pPr>
                      <a:lvl4pPr marL="1371600">
                        <a:defRPr>
                          <a:solidFill>
                            <a:schemeClr val="tx1"/>
                          </a:solidFill>
                          <a:latin typeface="Verdana"/>
                        </a:defRPr>
                      </a:lvl4pPr>
                      <a:lvl5pPr marL="1828800">
                        <a:defRPr>
                          <a:solidFill>
                            <a:schemeClr val="tx1"/>
                          </a:solidFill>
                          <a:latin typeface="Verdana"/>
                        </a:defRPr>
                      </a:lvl5pPr>
                      <a:lvl6pPr marL="2286000">
                        <a:defRPr>
                          <a:solidFill>
                            <a:schemeClr val="tx1"/>
                          </a:solidFill>
                          <a:latin typeface="Verdana"/>
                        </a:defRPr>
                      </a:lvl6pPr>
                      <a:lvl7pPr marL="2743200">
                        <a:defRPr>
                          <a:solidFill>
                            <a:schemeClr val="tx1"/>
                          </a:solidFill>
                          <a:latin typeface="Verdana"/>
                        </a:defRPr>
                      </a:lvl7pPr>
                      <a:lvl8pPr marL="3200400">
                        <a:defRPr>
                          <a:solidFill>
                            <a:schemeClr val="tx1"/>
                          </a:solidFill>
                          <a:latin typeface="Verdana"/>
                        </a:defRPr>
                      </a:lvl8pPr>
                      <a:lvl9pPr marL="3657600">
                        <a:defRPr>
                          <a:solidFill>
                            <a:schemeClr val="tx1"/>
                          </a:solidFill>
                          <a:latin typeface="Verdana"/>
                        </a:defRPr>
                      </a:lvl9pPr>
                    </a:lstStyle>
                    <a:p>
                      <a:pPr>
                        <a:spcAft>
                          <a:spcPts val="0"/>
                        </a:spcAft>
                      </a:pPr>
                      <a:r>
                        <a:rPr lang="en-US" sz="1200" b="1" noProof="0" dirty="0">
                          <a:solidFill>
                            <a:schemeClr val="tx1"/>
                          </a:solidFill>
                          <a:effectLst/>
                          <a:latin typeface="Ubuntu" panose="020B0504030602030204" pitchFamily="34" charset="0"/>
                          <a:ea typeface="Calibri" panose="020F0502020204030204" pitchFamily="34" charset="0"/>
                          <a:cs typeface="Times New Roman"/>
                        </a:rPr>
                        <a:t>Engagement Model</a:t>
                      </a:r>
                      <a:endParaRPr lang="en-US" sz="1200" b="0" i="1" noProof="0" dirty="0">
                        <a:solidFill>
                          <a:schemeClr val="tx1"/>
                        </a:solidFill>
                        <a:effectLst/>
                        <a:latin typeface="Ubuntu" panose="020B0504030602030204" pitchFamily="34" charset="0"/>
                        <a:ea typeface="Calibri" panose="020F0502020204030204" pitchFamily="34" charset="0"/>
                        <a:cs typeface="Times New Roman"/>
                      </a:endParaRPr>
                    </a:p>
                  </a:txBody>
                  <a:tcPr marL="45720" marR="45720" marT="27432" marB="27432" anchor="ctr">
                    <a:lnL w="12700" cap="flat" cmpd="sng" algn="ctr">
                      <a:noFill/>
                      <a:prstDash val="solid"/>
                      <a:round/>
                      <a:headEnd type="none" w="med" len="med"/>
                      <a:tailEnd type="none" w="med" len="med"/>
                    </a:lnL>
                    <a:lnR w="9525" cap="flat" cmpd="sng" algn="ctr">
                      <a:solidFill>
                        <a:srgbClr val="FFFFFF">
                          <a:lumMod val="85000"/>
                        </a:srgbClr>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solidFill>
                      <a:srgbClr val="0070AD">
                        <a:lumMod val="20000"/>
                        <a:lumOff val="80000"/>
                      </a:srgbClr>
                    </a:solidFill>
                  </a:tcPr>
                </a:tc>
                <a:tc>
                  <a:txBody>
                    <a:bodyPr/>
                    <a:lstStyle>
                      <a:lvl1pPr marL="0">
                        <a:defRPr>
                          <a:solidFill>
                            <a:schemeClr val="tx1"/>
                          </a:solidFill>
                          <a:latin typeface="Verdana"/>
                        </a:defRPr>
                      </a:lvl1pPr>
                      <a:lvl2pPr marL="457200">
                        <a:defRPr>
                          <a:solidFill>
                            <a:schemeClr val="tx1"/>
                          </a:solidFill>
                          <a:latin typeface="Verdana"/>
                        </a:defRPr>
                      </a:lvl2pPr>
                      <a:lvl3pPr marL="914400">
                        <a:defRPr>
                          <a:solidFill>
                            <a:schemeClr val="tx1"/>
                          </a:solidFill>
                          <a:latin typeface="Verdana"/>
                        </a:defRPr>
                      </a:lvl3pPr>
                      <a:lvl4pPr marL="1371600">
                        <a:defRPr>
                          <a:solidFill>
                            <a:schemeClr val="tx1"/>
                          </a:solidFill>
                          <a:latin typeface="Verdana"/>
                        </a:defRPr>
                      </a:lvl4pPr>
                      <a:lvl5pPr marL="1828800">
                        <a:defRPr>
                          <a:solidFill>
                            <a:schemeClr val="tx1"/>
                          </a:solidFill>
                          <a:latin typeface="Verdana"/>
                        </a:defRPr>
                      </a:lvl5pPr>
                      <a:lvl6pPr marL="2286000">
                        <a:defRPr>
                          <a:solidFill>
                            <a:schemeClr val="tx1"/>
                          </a:solidFill>
                          <a:latin typeface="Verdana"/>
                        </a:defRPr>
                      </a:lvl6pPr>
                      <a:lvl7pPr marL="2743200">
                        <a:defRPr>
                          <a:solidFill>
                            <a:schemeClr val="tx1"/>
                          </a:solidFill>
                          <a:latin typeface="Verdana"/>
                        </a:defRPr>
                      </a:lvl7pPr>
                      <a:lvl8pPr marL="3200400">
                        <a:defRPr>
                          <a:solidFill>
                            <a:schemeClr val="tx1"/>
                          </a:solidFill>
                          <a:latin typeface="Verdana"/>
                        </a:defRPr>
                      </a:lvl8pPr>
                      <a:lvl9pPr marL="3657600">
                        <a:defRPr>
                          <a:solidFill>
                            <a:schemeClr val="tx1"/>
                          </a:solidFill>
                          <a:latin typeface="Verdana"/>
                        </a:defRPr>
                      </a:lvl9pPr>
                    </a:lstStyle>
                    <a:p>
                      <a:pPr>
                        <a:spcAft>
                          <a:spcPts val="0"/>
                        </a:spcAft>
                      </a:pPr>
                      <a:r>
                        <a:rPr lang="en-US" sz="1200" b="0" i="0" noProof="0" dirty="0">
                          <a:solidFill>
                            <a:schemeClr val="tx1"/>
                          </a:solidFill>
                          <a:effectLst/>
                          <a:latin typeface="Ubuntu" panose="020B0504030602030204" pitchFamily="34" charset="0"/>
                          <a:ea typeface="Calibri" panose="020F0502020204030204" pitchFamily="34" charset="0"/>
                          <a:cs typeface="Times New Roman"/>
                        </a:rPr>
                        <a:t>Type of engagement - SOW/Fixed Fee/Fixed Price/Fixed Capacity etc.</a:t>
                      </a:r>
                      <a:endParaRPr lang="en-US" sz="1200" b="1" i="0" noProof="0" dirty="0">
                        <a:solidFill>
                          <a:schemeClr val="bg1"/>
                        </a:solidFill>
                        <a:effectLst/>
                        <a:latin typeface="Ubuntu" panose="020B0504030602030204" pitchFamily="34" charset="0"/>
                        <a:ea typeface="Calibri" panose="020F0502020204030204" pitchFamily="34" charset="0"/>
                        <a:cs typeface="Times New Roman"/>
                      </a:endParaRPr>
                    </a:p>
                  </a:txBody>
                  <a:tcPr marL="45720" marR="45720" marT="27432" marB="27432" anchor="ctr">
                    <a:lnL w="9525" cap="flat" cmpd="sng" algn="ctr">
                      <a:solidFill>
                        <a:srgbClr val="FFFFFF">
                          <a:lumMod val="85000"/>
                        </a:srgbClr>
                      </a:solidFill>
                      <a:prstDash val="solid"/>
                      <a:round/>
                      <a:headEnd type="none" w="med" len="med"/>
                      <a:tailEnd type="none" w="med" len="med"/>
                    </a:lnL>
                    <a:lnR w="9525" cap="flat" cmpd="sng" algn="ctr">
                      <a:solidFill>
                        <a:srgbClr val="FFFFFF">
                          <a:lumMod val="85000"/>
                        </a:srgbClr>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tx1"/>
                          </a:solidFill>
                          <a:latin typeface="Verdana"/>
                        </a:defRPr>
                      </a:lvl1pPr>
                      <a:lvl2pPr marL="457200">
                        <a:defRPr>
                          <a:solidFill>
                            <a:schemeClr val="tx1"/>
                          </a:solidFill>
                          <a:latin typeface="Verdana"/>
                        </a:defRPr>
                      </a:lvl2pPr>
                      <a:lvl3pPr marL="914400">
                        <a:defRPr>
                          <a:solidFill>
                            <a:schemeClr val="tx1"/>
                          </a:solidFill>
                          <a:latin typeface="Verdana"/>
                        </a:defRPr>
                      </a:lvl3pPr>
                      <a:lvl4pPr marL="1371600">
                        <a:defRPr>
                          <a:solidFill>
                            <a:schemeClr val="tx1"/>
                          </a:solidFill>
                          <a:latin typeface="Verdana"/>
                        </a:defRPr>
                      </a:lvl4pPr>
                      <a:lvl5pPr marL="1828800">
                        <a:defRPr>
                          <a:solidFill>
                            <a:schemeClr val="tx1"/>
                          </a:solidFill>
                          <a:latin typeface="Verdana"/>
                        </a:defRPr>
                      </a:lvl5pPr>
                      <a:lvl6pPr marL="2286000">
                        <a:defRPr>
                          <a:solidFill>
                            <a:schemeClr val="tx1"/>
                          </a:solidFill>
                          <a:latin typeface="Verdana"/>
                        </a:defRPr>
                      </a:lvl6pPr>
                      <a:lvl7pPr marL="2743200">
                        <a:defRPr>
                          <a:solidFill>
                            <a:schemeClr val="tx1"/>
                          </a:solidFill>
                          <a:latin typeface="Verdana"/>
                        </a:defRPr>
                      </a:lvl7pPr>
                      <a:lvl8pPr marL="3200400">
                        <a:defRPr>
                          <a:solidFill>
                            <a:schemeClr val="tx1"/>
                          </a:solidFill>
                          <a:latin typeface="Verdana"/>
                        </a:defRPr>
                      </a:lvl8pPr>
                      <a:lvl9pPr marL="3657600">
                        <a:defRPr>
                          <a:solidFill>
                            <a:schemeClr val="tx1"/>
                          </a:solidFill>
                          <a:latin typeface="Verdana"/>
                        </a:defRPr>
                      </a:lvl9pPr>
                    </a:lstStyle>
                    <a:p>
                      <a:pPr algn="ctr">
                        <a:spcAft>
                          <a:spcPts val="0"/>
                        </a:spcAft>
                      </a:pPr>
                      <a:r>
                        <a:rPr lang="en-GB" sz="1200" b="0" kern="1200" noProof="0" dirty="0">
                          <a:solidFill>
                            <a:schemeClr val="tx1"/>
                          </a:solidFill>
                          <a:effectLst/>
                          <a:latin typeface="Ubuntu" panose="020B0504030602030204" pitchFamily="34" charset="0"/>
                          <a:ea typeface="Calibri" panose="020F0502020204030204" pitchFamily="34" charset="0"/>
                          <a:cs typeface="Times New Roman"/>
                        </a:rPr>
                        <a:t>S</a:t>
                      </a:r>
                      <a:r>
                        <a:rPr lang="en-US" sz="1200" b="0" kern="1200" noProof="0" dirty="0">
                          <a:solidFill>
                            <a:schemeClr val="tx1"/>
                          </a:solidFill>
                          <a:effectLst/>
                          <a:latin typeface="Ubuntu" panose="020B0504030602030204" pitchFamily="34" charset="0"/>
                          <a:ea typeface="Calibri" panose="020F0502020204030204" pitchFamily="34" charset="0"/>
                          <a:cs typeface="Times New Roman"/>
                        </a:rPr>
                        <a:t>OW / T&amp;M</a:t>
                      </a:r>
                      <a:endParaRPr lang="en-US" sz="1200" b="0" noProof="0" dirty="0">
                        <a:solidFill>
                          <a:schemeClr val="bg1"/>
                        </a:solidFill>
                        <a:effectLst/>
                        <a:latin typeface="Ubuntu" panose="020B0504030602030204" pitchFamily="34" charset="0"/>
                        <a:ea typeface="Calibri" panose="020F0502020204030204" pitchFamily="34" charset="0"/>
                        <a:cs typeface="Times New Roman"/>
                      </a:endParaRPr>
                    </a:p>
                  </a:txBody>
                  <a:tcPr marL="45720" marR="45720" marT="27432" marB="27432" anchor="ctr">
                    <a:lnL w="9525" cap="flat" cmpd="sng" algn="ctr">
                      <a:solidFill>
                        <a:srgbClr val="FFFFFF">
                          <a:lumMod val="85000"/>
                        </a:srgbClr>
                      </a:solidFill>
                      <a:prstDash val="solid"/>
                      <a:round/>
                      <a:headEnd type="none" w="med" len="med"/>
                      <a:tailEnd type="none" w="med" len="med"/>
                    </a:lnL>
                    <a:lnR w="9525" cap="flat" cmpd="sng" algn="ctr">
                      <a:solidFill>
                        <a:srgbClr val="FFFFFF">
                          <a:lumMod val="85000"/>
                        </a:srgbClr>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30113">
                <a:tc>
                  <a:txBody>
                    <a:bodyPr/>
                    <a:lstStyle>
                      <a:lvl1pPr marL="0">
                        <a:defRPr>
                          <a:solidFill>
                            <a:schemeClr val="tx1"/>
                          </a:solidFill>
                          <a:latin typeface="Verdana"/>
                        </a:defRPr>
                      </a:lvl1pPr>
                      <a:lvl2pPr marL="457200">
                        <a:defRPr>
                          <a:solidFill>
                            <a:schemeClr val="tx1"/>
                          </a:solidFill>
                          <a:latin typeface="Verdana"/>
                        </a:defRPr>
                      </a:lvl2pPr>
                      <a:lvl3pPr marL="914400">
                        <a:defRPr>
                          <a:solidFill>
                            <a:schemeClr val="tx1"/>
                          </a:solidFill>
                          <a:latin typeface="Verdana"/>
                        </a:defRPr>
                      </a:lvl3pPr>
                      <a:lvl4pPr marL="1371600">
                        <a:defRPr>
                          <a:solidFill>
                            <a:schemeClr val="tx1"/>
                          </a:solidFill>
                          <a:latin typeface="Verdana"/>
                        </a:defRPr>
                      </a:lvl4pPr>
                      <a:lvl5pPr marL="1828800">
                        <a:defRPr>
                          <a:solidFill>
                            <a:schemeClr val="tx1"/>
                          </a:solidFill>
                          <a:latin typeface="Verdana"/>
                        </a:defRPr>
                      </a:lvl5pPr>
                      <a:lvl6pPr marL="2286000">
                        <a:defRPr>
                          <a:solidFill>
                            <a:schemeClr val="tx1"/>
                          </a:solidFill>
                          <a:latin typeface="Verdana"/>
                        </a:defRPr>
                      </a:lvl6pPr>
                      <a:lvl7pPr marL="2743200">
                        <a:defRPr>
                          <a:solidFill>
                            <a:schemeClr val="tx1"/>
                          </a:solidFill>
                          <a:latin typeface="Verdana"/>
                        </a:defRPr>
                      </a:lvl7pPr>
                      <a:lvl8pPr marL="3200400">
                        <a:defRPr>
                          <a:solidFill>
                            <a:schemeClr val="tx1"/>
                          </a:solidFill>
                          <a:latin typeface="Verdana"/>
                        </a:defRPr>
                      </a:lvl8pPr>
                      <a:lvl9pPr marL="3657600">
                        <a:defRPr>
                          <a:solidFill>
                            <a:schemeClr val="tx1"/>
                          </a:solidFill>
                          <a:latin typeface="Verdana"/>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solidFill>
                            <a:schemeClr val="tx1"/>
                          </a:solidFill>
                          <a:effectLst/>
                          <a:latin typeface="Ubuntu" panose="020B0504030602030204" pitchFamily="34" charset="0"/>
                          <a:ea typeface="Calibri" panose="020F0502020204030204" pitchFamily="34" charset="0"/>
                          <a:cs typeface="Times New Roman"/>
                        </a:rPr>
                        <a:t>Early Termination Backfill</a:t>
                      </a:r>
                      <a:endParaRPr lang="en-US" sz="1200" b="0" i="1" noProof="0" dirty="0">
                        <a:solidFill>
                          <a:schemeClr val="tx1"/>
                        </a:solidFill>
                        <a:effectLst/>
                        <a:latin typeface="Ubuntu" panose="020B0504030602030204" pitchFamily="34" charset="0"/>
                        <a:ea typeface="Calibri" panose="020F0502020204030204" pitchFamily="34" charset="0"/>
                        <a:cs typeface="Times New Roman"/>
                      </a:endParaRPr>
                    </a:p>
                  </a:txBody>
                  <a:tcPr marL="45720" marR="45720" marT="27432" marB="27432" anchor="ctr">
                    <a:lnL w="12700" cap="flat" cmpd="sng" algn="ctr">
                      <a:noFill/>
                      <a:prstDash val="solid"/>
                      <a:round/>
                      <a:headEnd type="none" w="med" len="med"/>
                      <a:tailEnd type="none" w="med" len="med"/>
                    </a:lnL>
                    <a:lnR w="9525" cap="flat" cmpd="sng" algn="ctr">
                      <a:solidFill>
                        <a:srgbClr val="FFFFFF">
                          <a:lumMod val="85000"/>
                        </a:srgbClr>
                      </a:solidFill>
                      <a:prstDash val="solid"/>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solidFill>
                      <a:srgbClr val="0070AD">
                        <a:lumMod val="20000"/>
                        <a:lumOff val="80000"/>
                      </a:srgbClr>
                    </a:solidFill>
                  </a:tcPr>
                </a:tc>
                <a:tc>
                  <a:txBody>
                    <a:bodyPr/>
                    <a:lstStyle>
                      <a:lvl1pPr marL="0">
                        <a:defRPr>
                          <a:solidFill>
                            <a:schemeClr val="tx1"/>
                          </a:solidFill>
                          <a:latin typeface="Verdana"/>
                        </a:defRPr>
                      </a:lvl1pPr>
                      <a:lvl2pPr marL="457200">
                        <a:defRPr>
                          <a:solidFill>
                            <a:schemeClr val="tx1"/>
                          </a:solidFill>
                          <a:latin typeface="Verdana"/>
                        </a:defRPr>
                      </a:lvl2pPr>
                      <a:lvl3pPr marL="914400">
                        <a:defRPr>
                          <a:solidFill>
                            <a:schemeClr val="tx1"/>
                          </a:solidFill>
                          <a:latin typeface="Verdana"/>
                        </a:defRPr>
                      </a:lvl3pPr>
                      <a:lvl4pPr marL="1371600">
                        <a:defRPr>
                          <a:solidFill>
                            <a:schemeClr val="tx1"/>
                          </a:solidFill>
                          <a:latin typeface="Verdana"/>
                        </a:defRPr>
                      </a:lvl4pPr>
                      <a:lvl5pPr marL="1828800">
                        <a:defRPr>
                          <a:solidFill>
                            <a:schemeClr val="tx1"/>
                          </a:solidFill>
                          <a:latin typeface="Verdana"/>
                        </a:defRPr>
                      </a:lvl5pPr>
                      <a:lvl6pPr marL="2286000">
                        <a:defRPr>
                          <a:solidFill>
                            <a:schemeClr val="tx1"/>
                          </a:solidFill>
                          <a:latin typeface="Verdana"/>
                        </a:defRPr>
                      </a:lvl6pPr>
                      <a:lvl7pPr marL="2743200">
                        <a:defRPr>
                          <a:solidFill>
                            <a:schemeClr val="tx1"/>
                          </a:solidFill>
                          <a:latin typeface="Verdana"/>
                        </a:defRPr>
                      </a:lvl7pPr>
                      <a:lvl8pPr marL="3200400">
                        <a:defRPr>
                          <a:solidFill>
                            <a:schemeClr val="tx1"/>
                          </a:solidFill>
                          <a:latin typeface="Verdana"/>
                        </a:defRPr>
                      </a:lvl8pPr>
                      <a:lvl9pPr marL="3657600">
                        <a:defRPr>
                          <a:solidFill>
                            <a:schemeClr val="tx1"/>
                          </a:solidFill>
                          <a:latin typeface="Verdana"/>
                        </a:defRPr>
                      </a:lvl9pPr>
                    </a:lstStyle>
                    <a:p>
                      <a:pPr>
                        <a:spcAft>
                          <a:spcPts val="0"/>
                        </a:spcAft>
                      </a:pPr>
                      <a:r>
                        <a:rPr lang="en-US" sz="1200" b="0" i="0" noProof="0" dirty="0">
                          <a:solidFill>
                            <a:schemeClr val="tx1"/>
                          </a:solidFill>
                          <a:effectLst/>
                          <a:latin typeface="Ubuntu" panose="020B0504030602030204" pitchFamily="34" charset="0"/>
                          <a:ea typeface="Calibri" panose="020F0502020204030204" pitchFamily="34" charset="0"/>
                          <a:cs typeface="Times New Roman"/>
                        </a:rPr>
                        <a:t>Resource backfill necessary against early termination (other than termination for convenience) before contract term ends</a:t>
                      </a:r>
                      <a:endParaRPr lang="en-US" sz="1200" i="0" noProof="0" dirty="0">
                        <a:solidFill>
                          <a:schemeClr val="tx1"/>
                        </a:solidFill>
                        <a:effectLst/>
                        <a:latin typeface="Ubuntu" panose="020B0504030602030204" pitchFamily="34" charset="0"/>
                        <a:ea typeface="Calibri" panose="020F0502020204030204" pitchFamily="34" charset="0"/>
                        <a:cs typeface="Times New Roman"/>
                      </a:endParaRPr>
                    </a:p>
                  </a:txBody>
                  <a:tcPr marL="45720" marR="45720" marT="27432" marB="27432" anchor="ctr">
                    <a:lnL w="9525" cap="flat" cmpd="sng" algn="ctr">
                      <a:solidFill>
                        <a:srgbClr val="FFFFFF">
                          <a:lumMod val="85000"/>
                        </a:srgbClr>
                      </a:solidFill>
                      <a:prstDash val="solid"/>
                      <a:round/>
                      <a:headEnd type="none" w="med" len="med"/>
                      <a:tailEnd type="none" w="med" len="med"/>
                    </a:lnL>
                    <a:lnR w="9525" cap="flat" cmpd="sng" algn="ctr">
                      <a:solidFill>
                        <a:srgbClr val="FFFFFF">
                          <a:lumMod val="85000"/>
                        </a:srgbClr>
                      </a:solidFill>
                      <a:prstDash val="solid"/>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tx1"/>
                          </a:solidFill>
                          <a:latin typeface="Verdana"/>
                        </a:defRPr>
                      </a:lvl1pPr>
                      <a:lvl2pPr marL="457200">
                        <a:defRPr>
                          <a:solidFill>
                            <a:schemeClr val="tx1"/>
                          </a:solidFill>
                          <a:latin typeface="Verdana"/>
                        </a:defRPr>
                      </a:lvl2pPr>
                      <a:lvl3pPr marL="914400">
                        <a:defRPr>
                          <a:solidFill>
                            <a:schemeClr val="tx1"/>
                          </a:solidFill>
                          <a:latin typeface="Verdana"/>
                        </a:defRPr>
                      </a:lvl3pPr>
                      <a:lvl4pPr marL="1371600">
                        <a:defRPr>
                          <a:solidFill>
                            <a:schemeClr val="tx1"/>
                          </a:solidFill>
                          <a:latin typeface="Verdana"/>
                        </a:defRPr>
                      </a:lvl4pPr>
                      <a:lvl5pPr marL="1828800">
                        <a:defRPr>
                          <a:solidFill>
                            <a:schemeClr val="tx1"/>
                          </a:solidFill>
                          <a:latin typeface="Verdana"/>
                        </a:defRPr>
                      </a:lvl5pPr>
                      <a:lvl6pPr marL="2286000">
                        <a:defRPr>
                          <a:solidFill>
                            <a:schemeClr val="tx1"/>
                          </a:solidFill>
                          <a:latin typeface="Verdana"/>
                        </a:defRPr>
                      </a:lvl6pPr>
                      <a:lvl7pPr marL="2743200">
                        <a:defRPr>
                          <a:solidFill>
                            <a:schemeClr val="tx1"/>
                          </a:solidFill>
                          <a:latin typeface="Verdana"/>
                        </a:defRPr>
                      </a:lvl7pPr>
                      <a:lvl8pPr marL="3200400">
                        <a:defRPr>
                          <a:solidFill>
                            <a:schemeClr val="tx1"/>
                          </a:solidFill>
                          <a:latin typeface="Verdana"/>
                        </a:defRPr>
                      </a:lvl8pPr>
                      <a:lvl9pPr marL="3657600">
                        <a:defRPr>
                          <a:solidFill>
                            <a:schemeClr val="tx1"/>
                          </a:solidFill>
                          <a:latin typeface="Verdana"/>
                        </a:defRPr>
                      </a:lvl9pPr>
                    </a:lstStyle>
                    <a:p>
                      <a:pPr algn="ctr">
                        <a:spcAft>
                          <a:spcPts val="0"/>
                        </a:spcAft>
                      </a:pPr>
                      <a:r>
                        <a:rPr lang="en-US" sz="1200" noProof="0" dirty="0">
                          <a:solidFill>
                            <a:schemeClr val="tx1"/>
                          </a:solidFill>
                          <a:effectLst/>
                          <a:latin typeface="Ubuntu" panose="020B0504030602030204" pitchFamily="34" charset="0"/>
                          <a:ea typeface="Calibri" panose="020F0502020204030204" pitchFamily="34" charset="0"/>
                          <a:cs typeface="Times New Roman"/>
                        </a:rPr>
                        <a:t>Yes</a:t>
                      </a:r>
                    </a:p>
                  </a:txBody>
                  <a:tcPr marL="45720" marR="45720" marT="27432" marB="27432" anchor="ctr">
                    <a:lnL w="9525" cap="flat" cmpd="sng" algn="ctr">
                      <a:solidFill>
                        <a:srgbClr val="FFFFFF">
                          <a:lumMod val="85000"/>
                        </a:srgbClr>
                      </a:solidFill>
                      <a:prstDash val="solid"/>
                      <a:round/>
                      <a:headEnd type="none" w="med" len="med"/>
                      <a:tailEnd type="none" w="med" len="med"/>
                    </a:lnL>
                    <a:lnR w="9525" cap="flat" cmpd="sng" algn="ctr">
                      <a:solidFill>
                        <a:srgbClr val="FFFFFF">
                          <a:lumMod val="85000"/>
                        </a:srgbClr>
                      </a:solidFill>
                      <a:prstDash val="solid"/>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530113">
                <a:tc>
                  <a:txBody>
                    <a:bodyPr/>
                    <a:lstStyle>
                      <a:lvl1pPr marL="0">
                        <a:defRPr>
                          <a:solidFill>
                            <a:schemeClr val="tx1"/>
                          </a:solidFill>
                          <a:latin typeface="Verdana"/>
                        </a:defRPr>
                      </a:lvl1pPr>
                      <a:lvl2pPr marL="457200">
                        <a:defRPr>
                          <a:solidFill>
                            <a:schemeClr val="tx1"/>
                          </a:solidFill>
                          <a:latin typeface="Verdana"/>
                        </a:defRPr>
                      </a:lvl2pPr>
                      <a:lvl3pPr marL="914400">
                        <a:defRPr>
                          <a:solidFill>
                            <a:schemeClr val="tx1"/>
                          </a:solidFill>
                          <a:latin typeface="Verdana"/>
                        </a:defRPr>
                      </a:lvl3pPr>
                      <a:lvl4pPr marL="1371600">
                        <a:defRPr>
                          <a:solidFill>
                            <a:schemeClr val="tx1"/>
                          </a:solidFill>
                          <a:latin typeface="Verdana"/>
                        </a:defRPr>
                      </a:lvl4pPr>
                      <a:lvl5pPr marL="1828800">
                        <a:defRPr>
                          <a:solidFill>
                            <a:schemeClr val="tx1"/>
                          </a:solidFill>
                          <a:latin typeface="Verdana"/>
                        </a:defRPr>
                      </a:lvl5pPr>
                      <a:lvl6pPr marL="2286000">
                        <a:defRPr>
                          <a:solidFill>
                            <a:schemeClr val="tx1"/>
                          </a:solidFill>
                          <a:latin typeface="Verdana"/>
                        </a:defRPr>
                      </a:lvl6pPr>
                      <a:lvl7pPr marL="2743200">
                        <a:defRPr>
                          <a:solidFill>
                            <a:schemeClr val="tx1"/>
                          </a:solidFill>
                          <a:latin typeface="Verdana"/>
                        </a:defRPr>
                      </a:lvl7pPr>
                      <a:lvl8pPr marL="3200400">
                        <a:defRPr>
                          <a:solidFill>
                            <a:schemeClr val="tx1"/>
                          </a:solidFill>
                          <a:latin typeface="Verdana"/>
                        </a:defRPr>
                      </a:lvl8pPr>
                      <a:lvl9pPr marL="3657600">
                        <a:defRPr>
                          <a:solidFill>
                            <a:schemeClr val="tx1"/>
                          </a:solidFill>
                          <a:latin typeface="Verdana"/>
                        </a:defRPr>
                      </a:lvl9pPr>
                    </a:lstStyle>
                    <a:p>
                      <a:pPr>
                        <a:spcAft>
                          <a:spcPts val="0"/>
                        </a:spcAft>
                      </a:pPr>
                      <a:r>
                        <a:rPr lang="en-US" sz="1200" b="1" noProof="0" dirty="0">
                          <a:solidFill>
                            <a:schemeClr val="tx1"/>
                          </a:solidFill>
                          <a:effectLst/>
                          <a:latin typeface="Ubuntu" panose="020B0504030602030204" pitchFamily="34" charset="0"/>
                          <a:ea typeface="Calibri" panose="020F0502020204030204" pitchFamily="34" charset="0"/>
                          <a:cs typeface="Times New Roman"/>
                        </a:rPr>
                        <a:t>Resource Chargeability for Option to Hire</a:t>
                      </a:r>
                      <a:endParaRPr lang="en-US" sz="1200" b="0" noProof="0" dirty="0">
                        <a:solidFill>
                          <a:schemeClr val="tx1"/>
                        </a:solidFill>
                        <a:effectLst/>
                        <a:latin typeface="Ubuntu" panose="020B0504030602030204" pitchFamily="34" charset="0"/>
                        <a:ea typeface="Calibri" panose="020F0502020204030204" pitchFamily="34" charset="0"/>
                        <a:cs typeface="Times New Roman"/>
                      </a:endParaRPr>
                    </a:p>
                  </a:txBody>
                  <a:tcPr marL="45720" marR="45720" marT="27432" marB="27432" anchor="ctr">
                    <a:lnL w="12700" cap="flat" cmpd="sng" algn="ctr">
                      <a:noFill/>
                      <a:prstDash val="solid"/>
                      <a:round/>
                      <a:headEnd type="none" w="med" len="med"/>
                      <a:tailEnd type="none" w="med" len="med"/>
                    </a:lnL>
                    <a:lnR w="9525" cap="flat" cmpd="sng" algn="ctr">
                      <a:solidFill>
                        <a:srgbClr val="FFFFFF">
                          <a:lumMod val="85000"/>
                        </a:srgbClr>
                      </a:solidFill>
                      <a:prstDash val="solid"/>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solidFill>
                      <a:srgbClr val="0070AD">
                        <a:lumMod val="20000"/>
                        <a:lumOff val="80000"/>
                      </a:srgbClr>
                    </a:solidFill>
                  </a:tcPr>
                </a:tc>
                <a:tc>
                  <a:txBody>
                    <a:bodyPr/>
                    <a:lstStyle>
                      <a:lvl1pPr marL="0">
                        <a:defRPr>
                          <a:solidFill>
                            <a:schemeClr val="tx1"/>
                          </a:solidFill>
                          <a:latin typeface="Verdana"/>
                        </a:defRPr>
                      </a:lvl1pPr>
                      <a:lvl2pPr marL="457200">
                        <a:defRPr>
                          <a:solidFill>
                            <a:schemeClr val="tx1"/>
                          </a:solidFill>
                          <a:latin typeface="Verdana"/>
                        </a:defRPr>
                      </a:lvl2pPr>
                      <a:lvl3pPr marL="914400">
                        <a:defRPr>
                          <a:solidFill>
                            <a:schemeClr val="tx1"/>
                          </a:solidFill>
                          <a:latin typeface="Verdana"/>
                        </a:defRPr>
                      </a:lvl3pPr>
                      <a:lvl4pPr marL="1371600">
                        <a:defRPr>
                          <a:solidFill>
                            <a:schemeClr val="tx1"/>
                          </a:solidFill>
                          <a:latin typeface="Verdana"/>
                        </a:defRPr>
                      </a:lvl4pPr>
                      <a:lvl5pPr marL="1828800">
                        <a:defRPr>
                          <a:solidFill>
                            <a:schemeClr val="tx1"/>
                          </a:solidFill>
                          <a:latin typeface="Verdana"/>
                        </a:defRPr>
                      </a:lvl5pPr>
                      <a:lvl6pPr marL="2286000">
                        <a:defRPr>
                          <a:solidFill>
                            <a:schemeClr val="tx1"/>
                          </a:solidFill>
                          <a:latin typeface="Verdana"/>
                        </a:defRPr>
                      </a:lvl6pPr>
                      <a:lvl7pPr marL="2743200">
                        <a:defRPr>
                          <a:solidFill>
                            <a:schemeClr val="tx1"/>
                          </a:solidFill>
                          <a:latin typeface="Verdana"/>
                        </a:defRPr>
                      </a:lvl7pPr>
                      <a:lvl8pPr marL="3200400">
                        <a:defRPr>
                          <a:solidFill>
                            <a:schemeClr val="tx1"/>
                          </a:solidFill>
                          <a:latin typeface="Verdana"/>
                        </a:defRPr>
                      </a:lvl8pPr>
                      <a:lvl9pPr marL="3657600">
                        <a:defRPr>
                          <a:solidFill>
                            <a:schemeClr val="tx1"/>
                          </a:solidFill>
                          <a:latin typeface="Verdana"/>
                        </a:defRPr>
                      </a:lvl9pPr>
                    </a:lstStyle>
                    <a:p>
                      <a:pPr>
                        <a:spcAft>
                          <a:spcPts val="0"/>
                        </a:spcAft>
                      </a:pPr>
                      <a:r>
                        <a:rPr lang="en-US" sz="1200" b="0" i="0" noProof="0" dirty="0">
                          <a:solidFill>
                            <a:schemeClr val="tx1"/>
                          </a:solidFill>
                          <a:effectLst/>
                          <a:latin typeface="Ubuntu" panose="020B0504030602030204" pitchFamily="34" charset="0"/>
                          <a:ea typeface="Calibri" panose="020F0502020204030204" pitchFamily="34" charset="0"/>
                          <a:cs typeface="Times New Roman"/>
                        </a:rPr>
                        <a:t>Minimum duration of chargeability of a resource to be eligible for Option to Hire</a:t>
                      </a:r>
                      <a:endParaRPr lang="en-US" sz="1200" i="0" noProof="0" dirty="0">
                        <a:solidFill>
                          <a:schemeClr val="tx1"/>
                        </a:solidFill>
                        <a:effectLst/>
                        <a:latin typeface="Ubuntu" panose="020B0504030602030204" pitchFamily="34" charset="0"/>
                        <a:ea typeface="Calibri" panose="020F0502020204030204" pitchFamily="34" charset="0"/>
                        <a:cs typeface="Times New Roman"/>
                      </a:endParaRPr>
                    </a:p>
                  </a:txBody>
                  <a:tcPr marL="45720" marR="45720" marT="27432" marB="27432" anchor="ctr">
                    <a:lnL w="9525" cap="flat" cmpd="sng" algn="ctr">
                      <a:solidFill>
                        <a:srgbClr val="FFFFFF">
                          <a:lumMod val="85000"/>
                        </a:srgbClr>
                      </a:solidFill>
                      <a:prstDash val="solid"/>
                      <a:round/>
                      <a:headEnd type="none" w="med" len="med"/>
                      <a:tailEnd type="none" w="med" len="med"/>
                    </a:lnL>
                    <a:lnR w="9525" cap="flat" cmpd="sng" algn="ctr">
                      <a:solidFill>
                        <a:srgbClr val="FFFFFF">
                          <a:lumMod val="85000"/>
                        </a:srgbClr>
                      </a:solidFill>
                      <a:prstDash val="solid"/>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tx1"/>
                          </a:solidFill>
                          <a:latin typeface="Verdana"/>
                        </a:defRPr>
                      </a:lvl1pPr>
                      <a:lvl2pPr marL="457200">
                        <a:defRPr>
                          <a:solidFill>
                            <a:schemeClr val="tx1"/>
                          </a:solidFill>
                          <a:latin typeface="Verdana"/>
                        </a:defRPr>
                      </a:lvl2pPr>
                      <a:lvl3pPr marL="914400">
                        <a:defRPr>
                          <a:solidFill>
                            <a:schemeClr val="tx1"/>
                          </a:solidFill>
                          <a:latin typeface="Verdana"/>
                        </a:defRPr>
                      </a:lvl3pPr>
                      <a:lvl4pPr marL="1371600">
                        <a:defRPr>
                          <a:solidFill>
                            <a:schemeClr val="tx1"/>
                          </a:solidFill>
                          <a:latin typeface="Verdana"/>
                        </a:defRPr>
                      </a:lvl4pPr>
                      <a:lvl5pPr marL="1828800">
                        <a:defRPr>
                          <a:solidFill>
                            <a:schemeClr val="tx1"/>
                          </a:solidFill>
                          <a:latin typeface="Verdana"/>
                        </a:defRPr>
                      </a:lvl5pPr>
                      <a:lvl6pPr marL="2286000">
                        <a:defRPr>
                          <a:solidFill>
                            <a:schemeClr val="tx1"/>
                          </a:solidFill>
                          <a:latin typeface="Verdana"/>
                        </a:defRPr>
                      </a:lvl6pPr>
                      <a:lvl7pPr marL="2743200">
                        <a:defRPr>
                          <a:solidFill>
                            <a:schemeClr val="tx1"/>
                          </a:solidFill>
                          <a:latin typeface="Verdana"/>
                        </a:defRPr>
                      </a:lvl7pPr>
                      <a:lvl8pPr marL="3200400">
                        <a:defRPr>
                          <a:solidFill>
                            <a:schemeClr val="tx1"/>
                          </a:solidFill>
                          <a:latin typeface="Verdana"/>
                        </a:defRPr>
                      </a:lvl8pPr>
                      <a:lvl9pPr marL="3657600">
                        <a:defRPr>
                          <a:solidFill>
                            <a:schemeClr val="tx1"/>
                          </a:solidFill>
                          <a:latin typeface="Verdana"/>
                        </a:defRPr>
                      </a:lvl9pPr>
                    </a:lstStyle>
                    <a:p>
                      <a:pPr algn="ctr">
                        <a:spcAft>
                          <a:spcPts val="0"/>
                        </a:spcAft>
                      </a:pPr>
                      <a:r>
                        <a:rPr lang="en-US" sz="1200" noProof="0" dirty="0">
                          <a:solidFill>
                            <a:schemeClr val="tx1"/>
                          </a:solidFill>
                          <a:effectLst/>
                          <a:latin typeface="Ubuntu" panose="020B0504030602030204" pitchFamily="34" charset="0"/>
                          <a:ea typeface="Calibri" panose="020F0502020204030204" pitchFamily="34" charset="0"/>
                          <a:cs typeface="Times New Roman"/>
                        </a:rPr>
                        <a:t>12 months</a:t>
                      </a:r>
                    </a:p>
                  </a:txBody>
                  <a:tcPr marL="45720" marR="45720" marT="27432" marB="27432" anchor="ctr">
                    <a:lnL w="9525" cap="flat" cmpd="sng" algn="ctr">
                      <a:solidFill>
                        <a:srgbClr val="FFFFFF">
                          <a:lumMod val="85000"/>
                        </a:srgbClr>
                      </a:solidFill>
                      <a:prstDash val="solid"/>
                      <a:round/>
                      <a:headEnd type="none" w="med" len="med"/>
                      <a:tailEnd type="none" w="med" len="med"/>
                    </a:lnL>
                    <a:lnR w="9525" cap="flat" cmpd="sng" algn="ctr">
                      <a:solidFill>
                        <a:srgbClr val="FFFFFF">
                          <a:lumMod val="85000"/>
                        </a:srgbClr>
                      </a:solidFill>
                      <a:prstDash val="solid"/>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507074">
                <a:tc>
                  <a:txBody>
                    <a:bodyPr/>
                    <a:lstStyle>
                      <a:lvl1pPr marL="0">
                        <a:defRPr>
                          <a:solidFill>
                            <a:schemeClr val="tx1"/>
                          </a:solidFill>
                          <a:latin typeface="Verdana"/>
                        </a:defRPr>
                      </a:lvl1pPr>
                      <a:lvl2pPr marL="457200">
                        <a:defRPr>
                          <a:solidFill>
                            <a:schemeClr val="tx1"/>
                          </a:solidFill>
                          <a:latin typeface="Verdana"/>
                        </a:defRPr>
                      </a:lvl2pPr>
                      <a:lvl3pPr marL="914400">
                        <a:defRPr>
                          <a:solidFill>
                            <a:schemeClr val="tx1"/>
                          </a:solidFill>
                          <a:latin typeface="Verdana"/>
                        </a:defRPr>
                      </a:lvl3pPr>
                      <a:lvl4pPr marL="1371600">
                        <a:defRPr>
                          <a:solidFill>
                            <a:schemeClr val="tx1"/>
                          </a:solidFill>
                          <a:latin typeface="Verdana"/>
                        </a:defRPr>
                      </a:lvl4pPr>
                      <a:lvl5pPr marL="1828800">
                        <a:defRPr>
                          <a:solidFill>
                            <a:schemeClr val="tx1"/>
                          </a:solidFill>
                          <a:latin typeface="Verdana"/>
                        </a:defRPr>
                      </a:lvl5pPr>
                      <a:lvl6pPr marL="2286000">
                        <a:defRPr>
                          <a:solidFill>
                            <a:schemeClr val="tx1"/>
                          </a:solidFill>
                          <a:latin typeface="Verdana"/>
                        </a:defRPr>
                      </a:lvl6pPr>
                      <a:lvl7pPr marL="2743200">
                        <a:defRPr>
                          <a:solidFill>
                            <a:schemeClr val="tx1"/>
                          </a:solidFill>
                          <a:latin typeface="Verdana"/>
                        </a:defRPr>
                      </a:lvl7pPr>
                      <a:lvl8pPr marL="3200400">
                        <a:defRPr>
                          <a:solidFill>
                            <a:schemeClr val="tx1"/>
                          </a:solidFill>
                          <a:latin typeface="Verdana"/>
                        </a:defRPr>
                      </a:lvl8pPr>
                      <a:lvl9pPr marL="3657600">
                        <a:defRPr>
                          <a:solidFill>
                            <a:schemeClr val="tx1"/>
                          </a:solidFill>
                          <a:latin typeface="Verdana"/>
                        </a:defRPr>
                      </a:lvl9pPr>
                    </a:lstStyle>
                    <a:p>
                      <a:pPr>
                        <a:spcAft>
                          <a:spcPts val="0"/>
                        </a:spcAft>
                      </a:pPr>
                      <a:r>
                        <a:rPr lang="en-US" sz="1200" b="1" noProof="0" dirty="0">
                          <a:solidFill>
                            <a:schemeClr val="tx1"/>
                          </a:solidFill>
                          <a:effectLst/>
                          <a:latin typeface="Ubuntu" panose="020B0504030602030204" pitchFamily="34" charset="0"/>
                          <a:ea typeface="Calibri" panose="020F0502020204030204" pitchFamily="34" charset="0"/>
                          <a:cs typeface="Times New Roman"/>
                        </a:rPr>
                        <a:t>Option to Hire Min Duration</a:t>
                      </a:r>
                    </a:p>
                  </a:txBody>
                  <a:tcPr marL="45720" marR="45720" marT="27432" marB="27432" anchor="ctr">
                    <a:lnL w="12700" cap="flat" cmpd="sng" algn="ctr">
                      <a:noFill/>
                      <a:prstDash val="solid"/>
                      <a:round/>
                      <a:headEnd type="none" w="med" len="med"/>
                      <a:tailEnd type="none" w="med" len="med"/>
                    </a:lnL>
                    <a:lnR w="9525" cap="flat" cmpd="sng" algn="ctr">
                      <a:solidFill>
                        <a:srgbClr val="FFFFFF">
                          <a:lumMod val="85000"/>
                        </a:srgbClr>
                      </a:solidFill>
                      <a:prstDash val="solid"/>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solidFill>
                      <a:srgbClr val="0070AD">
                        <a:lumMod val="20000"/>
                        <a:lumOff val="80000"/>
                      </a:srgbClr>
                    </a:solidFill>
                  </a:tcPr>
                </a:tc>
                <a:tc>
                  <a:txBody>
                    <a:bodyPr/>
                    <a:lstStyle>
                      <a:lvl1pPr marL="0">
                        <a:defRPr>
                          <a:solidFill>
                            <a:schemeClr val="tx1"/>
                          </a:solidFill>
                          <a:latin typeface="Verdana"/>
                        </a:defRPr>
                      </a:lvl1pPr>
                      <a:lvl2pPr marL="457200">
                        <a:defRPr>
                          <a:solidFill>
                            <a:schemeClr val="tx1"/>
                          </a:solidFill>
                          <a:latin typeface="Verdana"/>
                        </a:defRPr>
                      </a:lvl2pPr>
                      <a:lvl3pPr marL="914400">
                        <a:defRPr>
                          <a:solidFill>
                            <a:schemeClr val="tx1"/>
                          </a:solidFill>
                          <a:latin typeface="Verdana"/>
                        </a:defRPr>
                      </a:lvl3pPr>
                      <a:lvl4pPr marL="1371600">
                        <a:defRPr>
                          <a:solidFill>
                            <a:schemeClr val="tx1"/>
                          </a:solidFill>
                          <a:latin typeface="Verdana"/>
                        </a:defRPr>
                      </a:lvl4pPr>
                      <a:lvl5pPr marL="1828800">
                        <a:defRPr>
                          <a:solidFill>
                            <a:schemeClr val="tx1"/>
                          </a:solidFill>
                          <a:latin typeface="Verdana"/>
                        </a:defRPr>
                      </a:lvl5pPr>
                      <a:lvl6pPr marL="2286000">
                        <a:defRPr>
                          <a:solidFill>
                            <a:schemeClr val="tx1"/>
                          </a:solidFill>
                          <a:latin typeface="Verdana"/>
                        </a:defRPr>
                      </a:lvl6pPr>
                      <a:lvl7pPr marL="2743200">
                        <a:defRPr>
                          <a:solidFill>
                            <a:schemeClr val="tx1"/>
                          </a:solidFill>
                          <a:latin typeface="Verdana"/>
                        </a:defRPr>
                      </a:lvl7pPr>
                      <a:lvl8pPr marL="3200400">
                        <a:defRPr>
                          <a:solidFill>
                            <a:schemeClr val="tx1"/>
                          </a:solidFill>
                          <a:latin typeface="Verdana"/>
                        </a:defRPr>
                      </a:lvl8pPr>
                      <a:lvl9pPr marL="3657600">
                        <a:defRPr>
                          <a:solidFill>
                            <a:schemeClr val="tx1"/>
                          </a:solidFill>
                          <a:latin typeface="Verdana"/>
                        </a:defRPr>
                      </a:lvl9pPr>
                    </a:lstStyle>
                    <a:p>
                      <a:pPr>
                        <a:spcAft>
                          <a:spcPts val="0"/>
                        </a:spcAft>
                      </a:pPr>
                      <a:r>
                        <a:rPr lang="en-US" sz="1200" b="0" i="0" noProof="0" dirty="0">
                          <a:solidFill>
                            <a:schemeClr val="tx1"/>
                          </a:solidFill>
                          <a:effectLst/>
                          <a:latin typeface="Ubuntu" panose="020B0504030602030204" pitchFamily="34" charset="0"/>
                          <a:ea typeface="Calibri" panose="020F0502020204030204" pitchFamily="34" charset="0"/>
                          <a:cs typeface="Times New Roman"/>
                        </a:rPr>
                        <a:t>Minimum period before</a:t>
                      </a:r>
                      <a:r>
                        <a:rPr lang="en-US" sz="1200" b="0" i="0" baseline="0" noProof="0" dirty="0">
                          <a:solidFill>
                            <a:schemeClr val="tx1"/>
                          </a:solidFill>
                          <a:effectLst/>
                          <a:latin typeface="Ubuntu" panose="020B0504030602030204" pitchFamily="34" charset="0"/>
                          <a:ea typeface="Calibri" panose="020F0502020204030204" pitchFamily="34" charset="0"/>
                          <a:cs typeface="Times New Roman"/>
                        </a:rPr>
                        <a:t> which a </a:t>
                      </a:r>
                      <a:r>
                        <a:rPr lang="en-US" sz="1200" b="0" i="0" noProof="0" dirty="0">
                          <a:solidFill>
                            <a:schemeClr val="tx1"/>
                          </a:solidFill>
                          <a:effectLst/>
                          <a:latin typeface="Ubuntu" panose="020B0504030602030204" pitchFamily="34" charset="0"/>
                          <a:ea typeface="Calibri" panose="020F0502020204030204" pitchFamily="34" charset="0"/>
                          <a:cs typeface="Times New Roman"/>
                        </a:rPr>
                        <a:t>resource cannot be hired by UBS</a:t>
                      </a:r>
                      <a:endParaRPr lang="en-US" sz="1200" i="0" noProof="0" dirty="0">
                        <a:solidFill>
                          <a:schemeClr val="tx1"/>
                        </a:solidFill>
                        <a:effectLst/>
                        <a:latin typeface="Ubuntu" panose="020B0504030602030204" pitchFamily="34" charset="0"/>
                        <a:ea typeface="Calibri" panose="020F0502020204030204" pitchFamily="34" charset="0"/>
                        <a:cs typeface="Times New Roman"/>
                      </a:endParaRPr>
                    </a:p>
                  </a:txBody>
                  <a:tcPr marL="45720" marR="45720" marT="27432" marB="27432" anchor="ctr">
                    <a:lnL w="9525" cap="flat" cmpd="sng" algn="ctr">
                      <a:solidFill>
                        <a:srgbClr val="FFFFFF">
                          <a:lumMod val="85000"/>
                        </a:srgbClr>
                      </a:solidFill>
                      <a:prstDash val="solid"/>
                      <a:round/>
                      <a:headEnd type="none" w="med" len="med"/>
                      <a:tailEnd type="none" w="med" len="med"/>
                    </a:lnL>
                    <a:lnR w="9525" cap="flat" cmpd="sng" algn="ctr">
                      <a:solidFill>
                        <a:srgbClr val="FFFFFF">
                          <a:lumMod val="85000"/>
                        </a:srgbClr>
                      </a:solidFill>
                      <a:prstDash val="solid"/>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tx1"/>
                          </a:solidFill>
                          <a:latin typeface="Verdana"/>
                        </a:defRPr>
                      </a:lvl1pPr>
                      <a:lvl2pPr marL="457200">
                        <a:defRPr>
                          <a:solidFill>
                            <a:schemeClr val="tx1"/>
                          </a:solidFill>
                          <a:latin typeface="Verdana"/>
                        </a:defRPr>
                      </a:lvl2pPr>
                      <a:lvl3pPr marL="914400">
                        <a:defRPr>
                          <a:solidFill>
                            <a:schemeClr val="tx1"/>
                          </a:solidFill>
                          <a:latin typeface="Verdana"/>
                        </a:defRPr>
                      </a:lvl3pPr>
                      <a:lvl4pPr marL="1371600">
                        <a:defRPr>
                          <a:solidFill>
                            <a:schemeClr val="tx1"/>
                          </a:solidFill>
                          <a:latin typeface="Verdana"/>
                        </a:defRPr>
                      </a:lvl4pPr>
                      <a:lvl5pPr marL="1828800">
                        <a:defRPr>
                          <a:solidFill>
                            <a:schemeClr val="tx1"/>
                          </a:solidFill>
                          <a:latin typeface="Verdana"/>
                        </a:defRPr>
                      </a:lvl5pPr>
                      <a:lvl6pPr marL="2286000">
                        <a:defRPr>
                          <a:solidFill>
                            <a:schemeClr val="tx1"/>
                          </a:solidFill>
                          <a:latin typeface="Verdana"/>
                        </a:defRPr>
                      </a:lvl6pPr>
                      <a:lvl7pPr marL="2743200">
                        <a:defRPr>
                          <a:solidFill>
                            <a:schemeClr val="tx1"/>
                          </a:solidFill>
                          <a:latin typeface="Verdana"/>
                        </a:defRPr>
                      </a:lvl7pPr>
                      <a:lvl8pPr marL="3200400">
                        <a:defRPr>
                          <a:solidFill>
                            <a:schemeClr val="tx1"/>
                          </a:solidFill>
                          <a:latin typeface="Verdana"/>
                        </a:defRPr>
                      </a:lvl8pPr>
                      <a:lvl9pPr marL="3657600">
                        <a:defRPr>
                          <a:solidFill>
                            <a:schemeClr val="tx1"/>
                          </a:solidFill>
                          <a:latin typeface="Verdana"/>
                        </a:defRPr>
                      </a:lvl9pPr>
                    </a:lstStyle>
                    <a:p>
                      <a:pPr algn="ctr">
                        <a:spcAft>
                          <a:spcPts val="0"/>
                        </a:spcAft>
                      </a:pPr>
                      <a:r>
                        <a:rPr lang="en-US" sz="1200" noProof="0" dirty="0">
                          <a:solidFill>
                            <a:schemeClr val="tx1"/>
                          </a:solidFill>
                          <a:effectLst/>
                          <a:latin typeface="Ubuntu" panose="020B0504030602030204" pitchFamily="34" charset="0"/>
                          <a:ea typeface="Calibri" panose="020F0502020204030204" pitchFamily="34" charset="0"/>
                          <a:cs typeface="Times New Roman"/>
                        </a:rPr>
                        <a:t>12 months</a:t>
                      </a:r>
                    </a:p>
                  </a:txBody>
                  <a:tcPr marL="45720" marR="45720" marT="27432" marB="27432" anchor="ctr">
                    <a:lnL w="9525" cap="flat" cmpd="sng" algn="ctr">
                      <a:solidFill>
                        <a:srgbClr val="FFFFFF">
                          <a:lumMod val="85000"/>
                        </a:srgbClr>
                      </a:solidFill>
                      <a:prstDash val="solid"/>
                      <a:round/>
                      <a:headEnd type="none" w="med" len="med"/>
                      <a:tailEnd type="none" w="med" len="med"/>
                    </a:lnL>
                    <a:lnR w="9525" cap="flat" cmpd="sng" algn="ctr">
                      <a:solidFill>
                        <a:srgbClr val="FFFFFF">
                          <a:lumMod val="85000"/>
                        </a:srgbClr>
                      </a:solidFill>
                      <a:prstDash val="solid"/>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530113">
                <a:tc>
                  <a:txBody>
                    <a:bodyPr/>
                    <a:lstStyle/>
                    <a:p>
                      <a:pPr marL="0" algn="l" defTabSz="914400" rtl="0" eaLnBrk="1" latinLnBrk="0" hangingPunct="1">
                        <a:spcAft>
                          <a:spcPts val="0"/>
                        </a:spcAft>
                      </a:pPr>
                      <a:r>
                        <a:rPr lang="en-US" sz="1200" b="1" kern="1200" noProof="0" dirty="0">
                          <a:solidFill>
                            <a:schemeClr val="tx1"/>
                          </a:solidFill>
                          <a:effectLst/>
                          <a:latin typeface="Ubuntu" panose="020B0504030602030204" pitchFamily="34" charset="0"/>
                          <a:ea typeface="Calibri" panose="020F0502020204030204" pitchFamily="34" charset="0"/>
                          <a:cs typeface="Times New Roman"/>
                        </a:rPr>
                        <a:t>Option to Hire Fee(per resource)</a:t>
                      </a:r>
                    </a:p>
                  </a:txBody>
                  <a:tcPr marL="45720" marR="45720" marT="27432" marB="27432" anchor="ctr">
                    <a:lnL w="12700" cap="flat" cmpd="sng" algn="ctr">
                      <a:noFill/>
                      <a:prstDash val="solid"/>
                      <a:round/>
                      <a:headEnd type="none" w="med" len="med"/>
                      <a:tailEnd type="none" w="med" len="med"/>
                    </a:lnL>
                    <a:lnR w="9525" cap="flat" cmpd="sng" algn="ctr">
                      <a:solidFill>
                        <a:srgbClr val="FFFFFF">
                          <a:lumMod val="85000"/>
                        </a:srgbClr>
                      </a:solidFill>
                      <a:prstDash val="solid"/>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solidFill>
                      <a:srgbClr val="0070AD">
                        <a:lumMod val="20000"/>
                        <a:lumOff val="80000"/>
                      </a:srgbClr>
                    </a:solidFill>
                  </a:tcPr>
                </a:tc>
                <a:tc>
                  <a:txBody>
                    <a:bodyPr/>
                    <a:lstStyle>
                      <a:lvl1pPr marL="0">
                        <a:defRPr>
                          <a:solidFill>
                            <a:schemeClr val="tx1"/>
                          </a:solidFill>
                          <a:latin typeface="Verdana"/>
                        </a:defRPr>
                      </a:lvl1pPr>
                      <a:lvl2pPr marL="457200">
                        <a:defRPr>
                          <a:solidFill>
                            <a:schemeClr val="tx1"/>
                          </a:solidFill>
                          <a:latin typeface="Verdana"/>
                        </a:defRPr>
                      </a:lvl2pPr>
                      <a:lvl3pPr marL="914400">
                        <a:defRPr>
                          <a:solidFill>
                            <a:schemeClr val="tx1"/>
                          </a:solidFill>
                          <a:latin typeface="Verdana"/>
                        </a:defRPr>
                      </a:lvl3pPr>
                      <a:lvl4pPr marL="1371600">
                        <a:defRPr>
                          <a:solidFill>
                            <a:schemeClr val="tx1"/>
                          </a:solidFill>
                          <a:latin typeface="Verdana"/>
                        </a:defRPr>
                      </a:lvl4pPr>
                      <a:lvl5pPr marL="1828800">
                        <a:defRPr>
                          <a:solidFill>
                            <a:schemeClr val="tx1"/>
                          </a:solidFill>
                          <a:latin typeface="Verdana"/>
                        </a:defRPr>
                      </a:lvl5pPr>
                      <a:lvl6pPr marL="2286000">
                        <a:defRPr>
                          <a:solidFill>
                            <a:schemeClr val="tx1"/>
                          </a:solidFill>
                          <a:latin typeface="Verdana"/>
                        </a:defRPr>
                      </a:lvl6pPr>
                      <a:lvl7pPr marL="2743200">
                        <a:defRPr>
                          <a:solidFill>
                            <a:schemeClr val="tx1"/>
                          </a:solidFill>
                          <a:latin typeface="Verdana"/>
                        </a:defRPr>
                      </a:lvl7pPr>
                      <a:lvl8pPr marL="3200400">
                        <a:defRPr>
                          <a:solidFill>
                            <a:schemeClr val="tx1"/>
                          </a:solidFill>
                          <a:latin typeface="Verdana"/>
                        </a:defRPr>
                      </a:lvl8pPr>
                      <a:lvl9pPr marL="3657600">
                        <a:defRPr>
                          <a:solidFill>
                            <a:schemeClr val="tx1"/>
                          </a:solidFill>
                          <a:latin typeface="Verdana"/>
                        </a:defRPr>
                      </a:lvl9pPr>
                    </a:lstStyle>
                    <a:p>
                      <a:pPr>
                        <a:spcAft>
                          <a:spcPts val="0"/>
                        </a:spcAft>
                      </a:pPr>
                      <a:r>
                        <a:rPr lang="en-US" sz="1200" b="0" i="0" noProof="0" dirty="0">
                          <a:solidFill>
                            <a:schemeClr val="tx1"/>
                          </a:solidFill>
                          <a:effectLst/>
                          <a:latin typeface="Ubuntu" panose="020B0504030602030204" pitchFamily="34" charset="0"/>
                          <a:ea typeface="Calibri" panose="020F0502020204030204" pitchFamily="34" charset="0"/>
                          <a:cs typeface="Times New Roman"/>
                        </a:rPr>
                        <a:t>Fees to be paid by UBS for hiring any resource eligible under the Option to Hire</a:t>
                      </a:r>
                      <a:r>
                        <a:rPr lang="en-US" sz="1200" b="0" i="0" baseline="0" noProof="0" dirty="0">
                          <a:solidFill>
                            <a:schemeClr val="tx1"/>
                          </a:solidFill>
                          <a:effectLst/>
                          <a:latin typeface="Ubuntu" panose="020B0504030602030204" pitchFamily="34" charset="0"/>
                          <a:ea typeface="Calibri" panose="020F0502020204030204" pitchFamily="34" charset="0"/>
                          <a:cs typeface="Times New Roman"/>
                        </a:rPr>
                        <a:t> on completion of 12 months</a:t>
                      </a:r>
                      <a:endParaRPr lang="en-US" sz="1200" i="0" noProof="0" dirty="0">
                        <a:solidFill>
                          <a:schemeClr val="tx1"/>
                        </a:solidFill>
                        <a:effectLst/>
                        <a:latin typeface="Ubuntu" panose="020B0504030602030204" pitchFamily="34" charset="0"/>
                        <a:ea typeface="Calibri" panose="020F0502020204030204" pitchFamily="34" charset="0"/>
                        <a:cs typeface="Times New Roman" panose="02020603050405020304" pitchFamily="18" charset="0"/>
                      </a:endParaRPr>
                    </a:p>
                  </a:txBody>
                  <a:tcPr marL="45720" marR="45720" marT="27432" marB="27432" anchor="ctr">
                    <a:lnL w="9525" cap="flat" cmpd="sng" algn="ctr">
                      <a:solidFill>
                        <a:srgbClr val="FFFFFF">
                          <a:lumMod val="85000"/>
                        </a:srgbClr>
                      </a:solidFill>
                      <a:prstDash val="solid"/>
                      <a:round/>
                      <a:headEnd type="none" w="med" len="med"/>
                      <a:tailEnd type="none" w="med" len="med"/>
                    </a:lnL>
                    <a:lnR w="9525" cap="flat" cmpd="sng" algn="ctr">
                      <a:solidFill>
                        <a:srgbClr val="FFFFFF">
                          <a:lumMod val="85000"/>
                        </a:srgbClr>
                      </a:solidFill>
                      <a:prstDash val="solid"/>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tx1"/>
                          </a:solidFill>
                          <a:latin typeface="Verdana"/>
                        </a:defRPr>
                      </a:lvl1pPr>
                      <a:lvl2pPr marL="457200">
                        <a:defRPr>
                          <a:solidFill>
                            <a:schemeClr val="tx1"/>
                          </a:solidFill>
                          <a:latin typeface="Verdana"/>
                        </a:defRPr>
                      </a:lvl2pPr>
                      <a:lvl3pPr marL="914400">
                        <a:defRPr>
                          <a:solidFill>
                            <a:schemeClr val="tx1"/>
                          </a:solidFill>
                          <a:latin typeface="Verdana"/>
                        </a:defRPr>
                      </a:lvl3pPr>
                      <a:lvl4pPr marL="1371600">
                        <a:defRPr>
                          <a:solidFill>
                            <a:schemeClr val="tx1"/>
                          </a:solidFill>
                          <a:latin typeface="Verdana"/>
                        </a:defRPr>
                      </a:lvl4pPr>
                      <a:lvl5pPr marL="1828800">
                        <a:defRPr>
                          <a:solidFill>
                            <a:schemeClr val="tx1"/>
                          </a:solidFill>
                          <a:latin typeface="Verdana"/>
                        </a:defRPr>
                      </a:lvl5pPr>
                      <a:lvl6pPr marL="2286000">
                        <a:defRPr>
                          <a:solidFill>
                            <a:schemeClr val="tx1"/>
                          </a:solidFill>
                          <a:latin typeface="Verdana"/>
                        </a:defRPr>
                      </a:lvl6pPr>
                      <a:lvl7pPr marL="2743200">
                        <a:defRPr>
                          <a:solidFill>
                            <a:schemeClr val="tx1"/>
                          </a:solidFill>
                          <a:latin typeface="Verdana"/>
                        </a:defRPr>
                      </a:lvl7pPr>
                      <a:lvl8pPr marL="3200400">
                        <a:defRPr>
                          <a:solidFill>
                            <a:schemeClr val="tx1"/>
                          </a:solidFill>
                          <a:latin typeface="Verdana"/>
                        </a:defRPr>
                      </a:lvl8pPr>
                      <a:lvl9pPr marL="3657600">
                        <a:defRPr>
                          <a:solidFill>
                            <a:schemeClr val="tx1"/>
                          </a:solidFill>
                          <a:latin typeface="Verdana"/>
                        </a:defRPr>
                      </a:lvl9pPr>
                    </a:lstStyle>
                    <a:p>
                      <a:pPr algn="ctr">
                        <a:spcAft>
                          <a:spcPts val="0"/>
                        </a:spcAft>
                      </a:pPr>
                      <a:r>
                        <a:rPr lang="en-US" sz="1200" noProof="0" dirty="0">
                          <a:solidFill>
                            <a:schemeClr val="tx1"/>
                          </a:solidFill>
                          <a:effectLst/>
                          <a:latin typeface="Ubuntu" panose="020B0504030602030204" pitchFamily="34" charset="0"/>
                          <a:ea typeface="Calibri" panose="020F0502020204030204" pitchFamily="34" charset="0"/>
                          <a:cs typeface="Times New Roman" panose="02020603050405020304" pitchFamily="18" charset="0"/>
                        </a:rPr>
                        <a:t>3 months’ Fee</a:t>
                      </a:r>
                    </a:p>
                  </a:txBody>
                  <a:tcPr marL="45720" marR="45720" marT="27432" marB="27432" anchor="ctr">
                    <a:lnL w="9525" cap="flat" cmpd="sng" algn="ctr">
                      <a:solidFill>
                        <a:srgbClr val="FFFFFF">
                          <a:lumMod val="85000"/>
                        </a:srgbClr>
                      </a:solidFill>
                      <a:prstDash val="solid"/>
                      <a:round/>
                      <a:headEnd type="none" w="med" len="med"/>
                      <a:tailEnd type="none" w="med" len="med"/>
                    </a:lnL>
                    <a:lnR w="9525" cap="flat" cmpd="sng" algn="ctr">
                      <a:solidFill>
                        <a:srgbClr val="FFFFFF">
                          <a:lumMod val="85000"/>
                        </a:srgbClr>
                      </a:solidFill>
                      <a:prstDash val="solid"/>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5070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noProof="0" dirty="0">
                          <a:solidFill>
                            <a:schemeClr val="tx1"/>
                          </a:solidFill>
                          <a:effectLst/>
                          <a:latin typeface="Ubuntu" panose="020B0504030602030204" pitchFamily="34" charset="0"/>
                          <a:ea typeface="Calibri" panose="020F0502020204030204" pitchFamily="34" charset="0"/>
                          <a:cs typeface="Times New Roman"/>
                        </a:rPr>
                        <a:t>Leave Backfill-NGT</a:t>
                      </a:r>
                    </a:p>
                  </a:txBody>
                  <a:tcPr marL="45720" marR="45720" marT="27432" marB="27432" anchor="ctr">
                    <a:lnL w="12700" cap="flat" cmpd="sng" algn="ctr">
                      <a:noFill/>
                      <a:prstDash val="solid"/>
                      <a:round/>
                      <a:headEnd type="none" w="med" len="med"/>
                      <a:tailEnd type="none" w="med" len="med"/>
                    </a:lnL>
                    <a:lnR w="9525" cap="flat" cmpd="sng" algn="ctr">
                      <a:solidFill>
                        <a:srgbClr val="FFFFFF">
                          <a:lumMod val="85000"/>
                        </a:srgbClr>
                      </a:solidFill>
                      <a:prstDash val="solid"/>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solidFill>
                      <a:srgbClr val="0070AD">
                        <a:lumMod val="20000"/>
                        <a:lumOff val="80000"/>
                      </a:srgbClr>
                    </a:solidFill>
                  </a:tcPr>
                </a:tc>
                <a:tc>
                  <a:txBody>
                    <a:bodyPr/>
                    <a:lstStyle/>
                    <a:p>
                      <a:pPr marL="0" algn="l" defTabSz="914400" rtl="0" eaLnBrk="1" latinLnBrk="0" hangingPunct="1">
                        <a:spcAft>
                          <a:spcPts val="0"/>
                        </a:spcAft>
                      </a:pPr>
                      <a:r>
                        <a:rPr lang="en-US" sz="1200" b="0" i="0" noProof="0" dirty="0">
                          <a:solidFill>
                            <a:schemeClr val="tx1"/>
                          </a:solidFill>
                          <a:effectLst/>
                          <a:latin typeface="Ubuntu" panose="020B0504030602030204" pitchFamily="34" charset="0"/>
                          <a:ea typeface="Calibri" panose="020F0502020204030204" pitchFamily="34" charset="0"/>
                          <a:cs typeface="Times New Roman"/>
                        </a:rPr>
                        <a:t>To maintain minimum monthly capacity to deliver against leaves availed by the development team</a:t>
                      </a:r>
                      <a:endParaRPr lang="en-US" sz="1200" i="0" kern="1200" noProof="0" dirty="0">
                        <a:solidFill>
                          <a:schemeClr val="tx1"/>
                        </a:solidFill>
                        <a:effectLst/>
                        <a:latin typeface="Ubuntu" panose="020B0504030602030204" pitchFamily="34" charset="0"/>
                        <a:ea typeface="Calibri" panose="020F0502020204030204" pitchFamily="34" charset="0"/>
                        <a:cs typeface="Times New Roman"/>
                      </a:endParaRPr>
                    </a:p>
                  </a:txBody>
                  <a:tcPr marL="45720" marR="45720" marT="27432" marB="27432" anchor="ctr">
                    <a:lnL w="9525" cap="flat" cmpd="sng" algn="ctr">
                      <a:solidFill>
                        <a:srgbClr val="FFFFFF">
                          <a:lumMod val="85000"/>
                        </a:srgbClr>
                      </a:solidFill>
                      <a:prstDash val="solid"/>
                      <a:round/>
                      <a:headEnd type="none" w="med" len="med"/>
                      <a:tailEnd type="none" w="med" len="med"/>
                    </a:lnL>
                    <a:lnR w="9525" cap="flat" cmpd="sng" algn="ctr">
                      <a:solidFill>
                        <a:srgbClr val="FFFFFF">
                          <a:lumMod val="85000"/>
                        </a:srgbClr>
                      </a:solidFill>
                      <a:prstDash val="solid"/>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spcAft>
                          <a:spcPts val="0"/>
                        </a:spcAft>
                      </a:pPr>
                      <a:r>
                        <a:rPr lang="en-US" sz="1200" kern="1200" noProof="0" dirty="0">
                          <a:solidFill>
                            <a:schemeClr val="tx1"/>
                          </a:solidFill>
                          <a:effectLst/>
                          <a:latin typeface="Ubuntu" panose="020B0504030602030204" pitchFamily="34" charset="0"/>
                          <a:ea typeface="Calibri" panose="020F0502020204030204" pitchFamily="34" charset="0"/>
                          <a:cs typeface="Times New Roman"/>
                        </a:rPr>
                        <a:t>Yes</a:t>
                      </a:r>
                    </a:p>
                  </a:txBody>
                  <a:tcPr marL="45720" marR="45720" marT="27432" marB="27432" anchor="ctr">
                    <a:lnL w="9525" cap="flat" cmpd="sng" algn="ctr">
                      <a:solidFill>
                        <a:srgbClr val="FFFFFF">
                          <a:lumMod val="85000"/>
                        </a:srgbClr>
                      </a:solidFill>
                      <a:prstDash val="solid"/>
                      <a:round/>
                      <a:headEnd type="none" w="med" len="med"/>
                      <a:tailEnd type="none" w="med" len="med"/>
                    </a:lnL>
                    <a:lnR w="9525" cap="flat" cmpd="sng" algn="ctr">
                      <a:solidFill>
                        <a:srgbClr val="FFFFFF">
                          <a:lumMod val="85000"/>
                        </a:srgbClr>
                      </a:solidFill>
                      <a:prstDash val="solid"/>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5305368"/>
                  </a:ext>
                </a:extLst>
              </a:tr>
              <a:tr h="552147">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noProof="0" dirty="0">
                          <a:solidFill>
                            <a:schemeClr val="tx1"/>
                          </a:solidFill>
                          <a:effectLst/>
                          <a:latin typeface="Ubuntu" panose="020B0504030602030204" pitchFamily="34" charset="0"/>
                          <a:ea typeface="Calibri" panose="020F0502020204030204" pitchFamily="34" charset="0"/>
                          <a:cs typeface="Times New Roman"/>
                        </a:rPr>
                        <a:t>Option to Hire Tiered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noProof="0" dirty="0">
                          <a:solidFill>
                            <a:schemeClr val="tx1"/>
                          </a:solidFill>
                          <a:effectLst/>
                          <a:latin typeface="Ubuntu" panose="020B0504030602030204" pitchFamily="34" charset="0"/>
                          <a:ea typeface="Calibri" panose="020F0502020204030204" pitchFamily="34" charset="0"/>
                          <a:cs typeface="Times New Roman"/>
                        </a:rPr>
                        <a:t>(Option to Hire terms as per team size/headcount)</a:t>
                      </a:r>
                    </a:p>
                    <a:p>
                      <a:pPr marL="0" algn="l" defTabSz="914400" rtl="0" eaLnBrk="1" latinLnBrk="0" hangingPunct="1">
                        <a:spcAft>
                          <a:spcPts val="0"/>
                        </a:spcAft>
                      </a:pPr>
                      <a:endParaRPr lang="en-US" sz="1200" b="1" i="0" kern="1200" noProof="0" dirty="0">
                        <a:solidFill>
                          <a:schemeClr val="tx1"/>
                        </a:solidFill>
                        <a:effectLst/>
                        <a:latin typeface="Ubuntu" panose="020B0504030602030204" pitchFamily="34" charset="0"/>
                        <a:ea typeface="Calibri" panose="020F0502020204030204" pitchFamily="34" charset="0"/>
                        <a:cs typeface="Times New Roman"/>
                      </a:endParaRPr>
                    </a:p>
                  </a:txBody>
                  <a:tcPr marL="45720" marR="45720" marT="27432" marB="27432" anchor="ctr">
                    <a:lnL w="12700" cap="flat" cmpd="sng" algn="ctr">
                      <a:noFill/>
                      <a:prstDash val="solid"/>
                      <a:round/>
                      <a:headEnd type="none" w="med" len="med"/>
                      <a:tailEnd type="none" w="med" len="med"/>
                    </a:lnL>
                    <a:lnR w="9525" cap="flat" cmpd="sng" algn="ctr">
                      <a:solidFill>
                        <a:srgbClr val="FFFFFF">
                          <a:lumMod val="85000"/>
                        </a:srgbClr>
                      </a:solidFill>
                      <a:prstDash val="solid"/>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solidFill>
                      <a:srgbClr val="0070AD">
                        <a:lumMod val="20000"/>
                        <a:lumOff val="8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noProof="0" dirty="0">
                          <a:solidFill>
                            <a:schemeClr val="tx1"/>
                          </a:solidFill>
                          <a:effectLst/>
                          <a:latin typeface="Ubuntu" panose="020B0504030602030204" pitchFamily="34" charset="0"/>
                          <a:ea typeface="Calibri" panose="020F0502020204030204" pitchFamily="34" charset="0"/>
                          <a:cs typeface="Times New Roman"/>
                        </a:rPr>
                        <a:t>Option to Hire terms for resource count of 40 resources</a:t>
                      </a:r>
                      <a:endParaRPr lang="en-US" sz="1200" i="0" kern="1200" noProof="0" dirty="0">
                        <a:solidFill>
                          <a:schemeClr val="tx1"/>
                        </a:solidFill>
                        <a:effectLst/>
                        <a:latin typeface="Ubuntu" panose="020B0504030602030204" pitchFamily="34" charset="0"/>
                        <a:ea typeface="Calibri" panose="020F0502020204030204" pitchFamily="34" charset="0"/>
                        <a:cs typeface="Times New Roman"/>
                      </a:endParaRPr>
                    </a:p>
                  </a:txBody>
                  <a:tcPr marL="45720" marR="45720" marT="27432" marB="27432" anchor="ctr">
                    <a:lnL w="9525" cap="flat" cmpd="sng" algn="ctr">
                      <a:solidFill>
                        <a:srgbClr val="FFFFFF">
                          <a:lumMod val="85000"/>
                        </a:srgbClr>
                      </a:solidFill>
                      <a:prstDash val="solid"/>
                      <a:round/>
                      <a:headEnd type="none" w="med" len="med"/>
                      <a:tailEnd type="none" w="med" len="med"/>
                    </a:lnL>
                    <a:lnR w="9525" cap="flat" cmpd="sng" algn="ctr">
                      <a:solidFill>
                        <a:srgbClr val="FFFFFF">
                          <a:lumMod val="85000"/>
                        </a:srgbClr>
                      </a:solidFill>
                      <a:prstDash val="solid"/>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spcAft>
                          <a:spcPts val="0"/>
                        </a:spcAft>
                      </a:pPr>
                      <a:r>
                        <a:rPr lang="en-US" sz="1200" b="1" kern="1200" noProof="0" dirty="0">
                          <a:solidFill>
                            <a:schemeClr val="tx1"/>
                          </a:solidFill>
                          <a:effectLst/>
                          <a:latin typeface="Ubuntu" panose="020B0504030602030204" pitchFamily="34" charset="0"/>
                          <a:ea typeface="Calibri" panose="020F0502020204030204" pitchFamily="34" charset="0"/>
                          <a:cs typeface="Times New Roman"/>
                        </a:rPr>
                        <a:t>Option to Hire: Up to 25 % resources</a:t>
                      </a:r>
                    </a:p>
                    <a:p>
                      <a:pPr marL="0" algn="ctr" defTabSz="914400" rtl="0" eaLnBrk="1" latinLnBrk="0" hangingPunct="1">
                        <a:spcAft>
                          <a:spcPts val="0"/>
                        </a:spcAft>
                      </a:pPr>
                      <a:r>
                        <a:rPr lang="en-US" sz="1200" kern="1200" noProof="0" dirty="0">
                          <a:solidFill>
                            <a:schemeClr val="tx1"/>
                          </a:solidFill>
                          <a:effectLst/>
                          <a:latin typeface="Ubuntu" panose="020B0504030602030204" pitchFamily="34" charset="0"/>
                          <a:ea typeface="Calibri" panose="020F0502020204030204" pitchFamily="34" charset="0"/>
                          <a:cs typeface="Times New Roman"/>
                        </a:rPr>
                        <a:t>Flexible Pool: Minimum of 75% resources</a:t>
                      </a:r>
                    </a:p>
                  </a:txBody>
                  <a:tcPr marL="45720" marR="45720" marT="27432" marB="27432" anchor="ctr">
                    <a:lnL w="9525" cap="flat" cmpd="sng" algn="ctr">
                      <a:solidFill>
                        <a:srgbClr val="FFFFFF">
                          <a:lumMod val="85000"/>
                        </a:srgbClr>
                      </a:solidFill>
                      <a:prstDash val="solid"/>
                      <a:round/>
                      <a:headEnd type="none" w="med" len="med"/>
                      <a:tailEnd type="none" w="med" len="med"/>
                    </a:lnL>
                    <a:lnR w="9525" cap="flat" cmpd="sng" algn="ctr">
                      <a:solidFill>
                        <a:srgbClr val="FFFFFF">
                          <a:lumMod val="85000"/>
                        </a:srgbClr>
                      </a:solidFill>
                      <a:prstDash val="solid"/>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7748715"/>
                  </a:ext>
                </a:extLst>
              </a:tr>
              <a:tr h="552147">
                <a:tc vMerge="1">
                  <a:txBody>
                    <a:bodyPr/>
                    <a:lstStyle/>
                    <a:p>
                      <a:pPr marL="0" algn="l" defTabSz="914400" rtl="0" eaLnBrk="1" latinLnBrk="0" hangingPunct="1">
                        <a:spcAft>
                          <a:spcPts val="0"/>
                        </a:spcAft>
                      </a:pPr>
                      <a:endParaRPr lang="en-US" sz="1100" b="1" i="0" kern="1200" noProof="0" dirty="0">
                        <a:solidFill>
                          <a:schemeClr val="tx1"/>
                        </a:solidFill>
                        <a:effectLst/>
                        <a:latin typeface="Ubuntu" panose="020B0504030602030204" pitchFamily="34" charset="0"/>
                        <a:ea typeface="Calibri" panose="020F0502020204030204" pitchFamily="34" charset="0"/>
                        <a:cs typeface="Times New Roman"/>
                      </a:endParaRPr>
                    </a:p>
                  </a:txBody>
                  <a:tcPr marL="45720" marR="45720" marT="27432" marB="27432" anchor="ctr">
                    <a:lnL w="12700" cap="flat" cmpd="sng" algn="ctr">
                      <a:noFill/>
                      <a:prstDash val="solid"/>
                      <a:round/>
                      <a:headEnd type="none" w="med" len="med"/>
                      <a:tailEnd type="none" w="med" len="med"/>
                    </a:lnL>
                    <a:lnR w="9525" cap="flat" cmpd="sng" algn="ctr">
                      <a:solidFill>
                        <a:srgbClr val="FFFFFF">
                          <a:lumMod val="85000"/>
                        </a:srgbClr>
                      </a:solidFill>
                      <a:prstDash val="solid"/>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solidFill>
                      <a:srgbClr val="0070AD">
                        <a:lumMod val="20000"/>
                        <a:lumOff val="8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noProof="0" dirty="0">
                          <a:solidFill>
                            <a:schemeClr val="tx1"/>
                          </a:solidFill>
                          <a:effectLst/>
                          <a:latin typeface="Ubuntu" panose="020B0504030602030204" pitchFamily="34" charset="0"/>
                          <a:ea typeface="Calibri" panose="020F0502020204030204" pitchFamily="34" charset="0"/>
                          <a:cs typeface="Times New Roman"/>
                        </a:rPr>
                        <a:t>Option to Hire terms for incremental resource count from 41 + resources</a:t>
                      </a:r>
                      <a:endParaRPr lang="en-US" sz="1200" i="0" kern="1200" noProof="0" dirty="0">
                        <a:solidFill>
                          <a:schemeClr val="tx1"/>
                        </a:solidFill>
                        <a:effectLst/>
                        <a:latin typeface="Ubuntu" panose="020B0504030602030204" pitchFamily="34" charset="0"/>
                        <a:ea typeface="Calibri" panose="020F0502020204030204" pitchFamily="34" charset="0"/>
                        <a:cs typeface="Times New Roman"/>
                      </a:endParaRPr>
                    </a:p>
                  </a:txBody>
                  <a:tcPr marL="45720" marR="45720" marT="27432" marB="27432" anchor="ctr">
                    <a:lnL w="9525" cap="flat" cmpd="sng" algn="ctr">
                      <a:solidFill>
                        <a:srgbClr val="FFFFFF">
                          <a:lumMod val="85000"/>
                        </a:srgbClr>
                      </a:solidFill>
                      <a:prstDash val="solid"/>
                      <a:round/>
                      <a:headEnd type="none" w="med" len="med"/>
                      <a:tailEnd type="none" w="med" len="med"/>
                    </a:lnL>
                    <a:lnR w="9525" cap="flat" cmpd="sng" algn="ctr">
                      <a:solidFill>
                        <a:srgbClr val="FFFFFF">
                          <a:lumMod val="85000"/>
                        </a:srgbClr>
                      </a:solidFill>
                      <a:prstDash val="solid"/>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spcAft>
                          <a:spcPts val="0"/>
                        </a:spcAft>
                      </a:pPr>
                      <a:r>
                        <a:rPr lang="en-US" sz="1200" b="1" kern="1200" noProof="0" dirty="0">
                          <a:solidFill>
                            <a:schemeClr val="tx1"/>
                          </a:solidFill>
                          <a:effectLst/>
                          <a:latin typeface="Ubuntu" panose="020B0504030602030204" pitchFamily="34" charset="0"/>
                          <a:ea typeface="Calibri" panose="020F0502020204030204" pitchFamily="34" charset="0"/>
                          <a:cs typeface="Times New Roman"/>
                        </a:rPr>
                        <a:t>Option to Hire: </a:t>
                      </a:r>
                      <a:r>
                        <a:rPr lang="en-US" sz="1200" b="0" kern="1200" noProof="0" dirty="0">
                          <a:solidFill>
                            <a:schemeClr val="tx1"/>
                          </a:solidFill>
                          <a:effectLst/>
                          <a:latin typeface="Ubuntu" panose="020B0504030602030204" pitchFamily="34" charset="0"/>
                          <a:ea typeface="Calibri" panose="020F0502020204030204" pitchFamily="34" charset="0"/>
                          <a:cs typeface="Times New Roman"/>
                        </a:rPr>
                        <a:t>To be discussed with Client Stakeholder based on exact number</a:t>
                      </a:r>
                    </a:p>
                  </a:txBody>
                  <a:tcPr marL="45720" marR="45720" marT="27432" marB="27432" anchor="ctr">
                    <a:lnL w="9525" cap="flat" cmpd="sng" algn="ctr">
                      <a:solidFill>
                        <a:srgbClr val="FFFFFF">
                          <a:lumMod val="85000"/>
                        </a:srgbClr>
                      </a:solidFill>
                      <a:prstDash val="solid"/>
                      <a:round/>
                      <a:headEnd type="none" w="med" len="med"/>
                      <a:tailEnd type="none" w="med" len="med"/>
                    </a:lnL>
                    <a:lnR w="9525" cap="flat" cmpd="sng" algn="ctr">
                      <a:solidFill>
                        <a:srgbClr val="FFFFFF">
                          <a:lumMod val="85000"/>
                        </a:srgbClr>
                      </a:solidFill>
                      <a:prstDash val="solid"/>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01981057"/>
                  </a:ext>
                </a:extLst>
              </a:tr>
            </a:tbl>
          </a:graphicData>
        </a:graphic>
      </p:graphicFrame>
      <p:sp>
        <p:nvSpPr>
          <p:cNvPr id="6" name="Title 2">
            <a:extLst>
              <a:ext uri="{FF2B5EF4-FFF2-40B4-BE49-F238E27FC236}">
                <a16:creationId xmlns:a16="http://schemas.microsoft.com/office/drawing/2014/main" id="{98EE31E6-84C1-4E1C-B3B0-8152556465B3}"/>
              </a:ext>
            </a:extLst>
          </p:cNvPr>
          <p:cNvSpPr>
            <a:spLocks noGrp="1"/>
          </p:cNvSpPr>
          <p:nvPr>
            <p:ph type="title"/>
          </p:nvPr>
        </p:nvSpPr>
        <p:spPr>
          <a:xfrm>
            <a:off x="404813" y="205059"/>
            <a:ext cx="10947772" cy="353741"/>
          </a:xfrm>
        </p:spPr>
        <p:txBody>
          <a:bodyPr anchor="t"/>
          <a:lstStyle/>
          <a:p>
            <a:r>
              <a:rPr lang="en-US" dirty="0"/>
              <a:t>Financial MODEL, terms and </a:t>
            </a:r>
            <a:r>
              <a:rPr lang="en-GB" dirty="0"/>
              <a:t>conditions</a:t>
            </a:r>
          </a:p>
        </p:txBody>
      </p:sp>
    </p:spTree>
    <p:extLst>
      <p:ext uri="{BB962C8B-B14F-4D97-AF65-F5344CB8AC3E}">
        <p14:creationId xmlns:p14="http://schemas.microsoft.com/office/powerpoint/2010/main" val="1051519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BD5AF7CB-5721-4C19-8BE4-37CA47A352EA}"/>
              </a:ext>
            </a:extLst>
          </p:cNvPr>
          <p:cNvSpPr txBox="1"/>
          <p:nvPr/>
        </p:nvSpPr>
        <p:spPr>
          <a:xfrm>
            <a:off x="407986" y="1199278"/>
            <a:ext cx="6334719" cy="5270533"/>
          </a:xfrm>
          <a:prstGeom prst="rect">
            <a:avLst/>
          </a:prstGeom>
          <a:solidFill>
            <a:schemeClr val="bg1">
              <a:lumMod val="95000"/>
            </a:schemeClr>
          </a:solidFill>
        </p:spPr>
        <p:txBody>
          <a:bodyPr wrap="square" anchor="t">
            <a:noAutofit/>
          </a:bodyPr>
          <a:lstStyle/>
          <a:p>
            <a:pPr marL="231775" indent="-231775">
              <a:spcBef>
                <a:spcPts val="200"/>
              </a:spcBef>
              <a:buClr>
                <a:schemeClr val="accent5"/>
              </a:buClr>
              <a:buFont typeface="Arial" panose="020B0604020202020204" pitchFamily="34" charset="0"/>
              <a:buChar char="•"/>
            </a:pPr>
            <a:r>
              <a:rPr lang="en-GB" sz="1050" dirty="0">
                <a:solidFill>
                  <a:schemeClr val="tx1"/>
                </a:solidFill>
                <a:cs typeface="Calibri" panose="020F0502020204030204" pitchFamily="34" charset="0"/>
              </a:rPr>
              <a:t>Capgemini and UBS will jointly manage the selection process </a:t>
            </a:r>
          </a:p>
          <a:p>
            <a:pPr marL="231775" indent="-231775">
              <a:spcBef>
                <a:spcPts val="200"/>
              </a:spcBef>
              <a:buClr>
                <a:schemeClr val="accent5"/>
              </a:buClr>
              <a:buFont typeface="Arial" panose="020B0604020202020204" pitchFamily="34" charset="0"/>
              <a:buChar char="•"/>
            </a:pPr>
            <a:r>
              <a:rPr lang="en-GB" sz="1050" dirty="0">
                <a:cs typeface="Calibri" panose="020F0502020204030204" pitchFamily="34" charset="0"/>
              </a:rPr>
              <a:t>Any vacant positions will need to be backfilled with suitable replacement candidate during the term of the contract</a:t>
            </a:r>
          </a:p>
          <a:p>
            <a:pPr marL="231775" indent="-231775">
              <a:spcBef>
                <a:spcPts val="200"/>
              </a:spcBef>
              <a:buClr>
                <a:schemeClr val="accent5"/>
              </a:buClr>
              <a:buFont typeface="Arial" panose="020B0604020202020204" pitchFamily="34" charset="0"/>
              <a:buChar char="•"/>
            </a:pPr>
            <a:r>
              <a:rPr lang="en-GB" sz="1050" dirty="0">
                <a:cs typeface="Calibri" panose="020F0502020204030204" pitchFamily="34" charset="0"/>
              </a:rPr>
              <a:t>UBS will also have the option to either (</a:t>
            </a:r>
            <a:r>
              <a:rPr lang="en-GB" sz="1050" dirty="0" err="1">
                <a:cs typeface="Calibri" panose="020F0502020204030204" pitchFamily="34" charset="0"/>
              </a:rPr>
              <a:t>i</a:t>
            </a:r>
            <a:r>
              <a:rPr lang="en-GB" sz="1050" dirty="0">
                <a:cs typeface="Calibri" panose="020F0502020204030204" pitchFamily="34" charset="0"/>
              </a:rPr>
              <a:t>) extend the resources via Capgemini for a further period or (ii) exit the resources post the initial SOW term of 12 months</a:t>
            </a:r>
          </a:p>
          <a:p>
            <a:pPr marL="231775" indent="-231775">
              <a:spcBef>
                <a:spcPts val="200"/>
              </a:spcBef>
              <a:buClr>
                <a:schemeClr val="accent5"/>
              </a:buClr>
              <a:buFont typeface="Arial" panose="020B0604020202020204" pitchFamily="34" charset="0"/>
              <a:buChar char="•"/>
            </a:pPr>
            <a:r>
              <a:rPr lang="en-GB" sz="1050" dirty="0">
                <a:cs typeface="Calibri" panose="020F0502020204030204" pitchFamily="34" charset="0"/>
              </a:rPr>
              <a:t>All applicable taxes will be charged at the current prevailing rates for India</a:t>
            </a:r>
          </a:p>
          <a:p>
            <a:pPr marL="231775" indent="-231775">
              <a:spcBef>
                <a:spcPts val="200"/>
              </a:spcBef>
              <a:buClr>
                <a:schemeClr val="accent5"/>
              </a:buClr>
              <a:buFont typeface="Arial" panose="020B0604020202020204" pitchFamily="34" charset="0"/>
              <a:buChar char="•"/>
            </a:pPr>
            <a:r>
              <a:rPr lang="en-GB" sz="1050" dirty="0">
                <a:cs typeface="Calibri" panose="020F0502020204030204" pitchFamily="34" charset="0"/>
              </a:rPr>
              <a:t>UBS will ensure there are no employment claims (i.e. discrimination) arising from their proposal to make offers of employment</a:t>
            </a:r>
          </a:p>
          <a:p>
            <a:pPr marL="231775" indent="-231775">
              <a:spcBef>
                <a:spcPts val="200"/>
              </a:spcBef>
              <a:buClr>
                <a:schemeClr val="accent5"/>
              </a:buClr>
              <a:buFont typeface="Arial" panose="020B0604020202020204" pitchFamily="34" charset="0"/>
              <a:buChar char="•"/>
            </a:pPr>
            <a:r>
              <a:rPr lang="en-GB" sz="1050" dirty="0">
                <a:cs typeface="Calibri" panose="020F0502020204030204" pitchFamily="34" charset="0"/>
              </a:rPr>
              <a:t>Hiring of any resource under this agreement/SOW sought outside (solicited or otherwise) the Option to Hire model after the SOW end date shall require an explicit permission and NOC from Capgemini.</a:t>
            </a:r>
          </a:p>
          <a:p>
            <a:pPr marL="231775" indent="-231775">
              <a:spcBef>
                <a:spcPts val="200"/>
              </a:spcBef>
              <a:buClr>
                <a:schemeClr val="accent5"/>
              </a:buClr>
              <a:buFont typeface="Arial" panose="020B0604020202020204" pitchFamily="34" charset="0"/>
              <a:buChar char="•"/>
            </a:pPr>
            <a:r>
              <a:rPr lang="en-US" sz="1050" dirty="0">
                <a:cs typeface="Arial" panose="020B0604020202020204" pitchFamily="34" charset="0"/>
              </a:rPr>
              <a:t>Employment Terms – As per our understanding, this Transfer process will not pose any legal challenge or breach any existing Contract. But it will be validated before SOW is signed by both parties (UBS and Capgemini)</a:t>
            </a:r>
          </a:p>
          <a:p>
            <a:pPr marL="231775" indent="-231775">
              <a:spcBef>
                <a:spcPts val="200"/>
              </a:spcBef>
              <a:buClr>
                <a:schemeClr val="accent5"/>
              </a:buClr>
              <a:buFont typeface="Arial" panose="020B0604020202020204" pitchFamily="34" charset="0"/>
              <a:buChar char="•"/>
            </a:pPr>
            <a:r>
              <a:rPr lang="en-GB" sz="1050" dirty="0">
                <a:cs typeface="Arial" panose="020B0604020202020204" pitchFamily="34" charset="0"/>
              </a:rPr>
              <a:t>It is totally </a:t>
            </a:r>
            <a:r>
              <a:rPr lang="en-GB" sz="1050" dirty="0" err="1">
                <a:cs typeface="Arial" panose="020B0604020202020204" pitchFamily="34" charset="0"/>
              </a:rPr>
              <a:t>upto</a:t>
            </a:r>
            <a:r>
              <a:rPr lang="en-GB" sz="1050" dirty="0">
                <a:cs typeface="Arial" panose="020B0604020202020204" pitchFamily="34" charset="0"/>
              </a:rPr>
              <a:t> resource whether to join UBS or not</a:t>
            </a:r>
          </a:p>
          <a:p>
            <a:pPr marL="231775" indent="-231775">
              <a:spcBef>
                <a:spcPts val="200"/>
              </a:spcBef>
              <a:buClr>
                <a:schemeClr val="accent5"/>
              </a:buClr>
              <a:buFont typeface="Arial" panose="020B0604020202020204" pitchFamily="34" charset="0"/>
              <a:buChar char="•"/>
            </a:pPr>
            <a:r>
              <a:rPr lang="en-GB" sz="1050" dirty="0">
                <a:cs typeface="Arial" panose="020B0604020202020204" pitchFamily="34" charset="0"/>
              </a:rPr>
              <a:t>Resources part of existing Managed Services Contract / Core Services not part of this engagement.</a:t>
            </a:r>
          </a:p>
          <a:p>
            <a:pPr marL="231775" indent="-231775">
              <a:spcBef>
                <a:spcPts val="200"/>
              </a:spcBef>
              <a:buClr>
                <a:schemeClr val="accent5"/>
              </a:buClr>
              <a:buFont typeface="Arial" panose="020B0604020202020204" pitchFamily="34" charset="0"/>
              <a:buChar char="•"/>
            </a:pPr>
            <a:r>
              <a:rPr lang="en-GB" sz="1050" dirty="0">
                <a:cs typeface="Arial" panose="020B0604020202020204" pitchFamily="34" charset="0"/>
              </a:rPr>
              <a:t>Resources part of existing TNM contract can be considered part of Option To Hire Program but maximum 40 % only (of total considered for Option to Hire).</a:t>
            </a:r>
          </a:p>
          <a:p>
            <a:pPr marL="231775" indent="-231775">
              <a:spcBef>
                <a:spcPts val="200"/>
              </a:spcBef>
              <a:buClr>
                <a:schemeClr val="accent5"/>
              </a:buClr>
              <a:buFont typeface="Arial" panose="020B0604020202020204" pitchFamily="34" charset="0"/>
              <a:buChar char="•"/>
            </a:pPr>
            <a:r>
              <a:rPr lang="en-GB" sz="1050" dirty="0">
                <a:cs typeface="Arial" panose="020B0604020202020204" pitchFamily="34" charset="0"/>
              </a:rPr>
              <a:t>Transfer from CG Staff to UBS to happen where only CG Office and UBS office coexist in same city. From Staff outside UBS approved ODC Location is dependent on Resource.</a:t>
            </a:r>
          </a:p>
          <a:p>
            <a:pPr marL="231775" indent="-231775">
              <a:spcBef>
                <a:spcPts val="200"/>
              </a:spcBef>
              <a:buClr>
                <a:schemeClr val="accent5"/>
              </a:buClr>
              <a:buFont typeface="Arial" panose="020B0604020202020204" pitchFamily="34" charset="0"/>
              <a:buChar char="•"/>
            </a:pPr>
            <a:r>
              <a:rPr lang="en-GB" sz="1050" dirty="0">
                <a:cs typeface="Arial" panose="020B0604020202020204" pitchFamily="34" charset="0"/>
              </a:rPr>
              <a:t>Capgemini cannot be held responsible for below items</a:t>
            </a:r>
          </a:p>
          <a:p>
            <a:pPr marL="688975" lvl="1" indent="-231775">
              <a:spcBef>
                <a:spcPts val="200"/>
              </a:spcBef>
              <a:buClr>
                <a:schemeClr val="accent5"/>
              </a:buClr>
              <a:buFont typeface="Arial" panose="020B0604020202020204" pitchFamily="34" charset="0"/>
              <a:buChar char="•"/>
            </a:pPr>
            <a:r>
              <a:rPr lang="en-GB" sz="1050" dirty="0">
                <a:cs typeface="Arial" panose="020B0604020202020204" pitchFamily="34" charset="0"/>
              </a:rPr>
              <a:t>Performance Issue of resource post Movement completes</a:t>
            </a:r>
          </a:p>
          <a:p>
            <a:pPr marL="688975" lvl="1" indent="-231775">
              <a:spcBef>
                <a:spcPts val="200"/>
              </a:spcBef>
              <a:buClr>
                <a:schemeClr val="accent5"/>
              </a:buClr>
              <a:buFont typeface="Arial" panose="020B0604020202020204" pitchFamily="34" charset="0"/>
              <a:buChar char="•"/>
            </a:pPr>
            <a:r>
              <a:rPr lang="en-GB" sz="1050" dirty="0">
                <a:cs typeface="Arial" panose="020B0604020202020204" pitchFamily="34" charset="0"/>
              </a:rPr>
              <a:t>Resource resignation post completion of movement</a:t>
            </a:r>
          </a:p>
          <a:p>
            <a:pPr marL="688975" lvl="1" indent="-231775">
              <a:spcBef>
                <a:spcPts val="200"/>
              </a:spcBef>
              <a:buClr>
                <a:schemeClr val="accent5"/>
              </a:buClr>
              <a:buFont typeface="Arial" panose="020B0604020202020204" pitchFamily="34" charset="0"/>
              <a:buChar char="•"/>
            </a:pPr>
            <a:r>
              <a:rPr lang="en-GB" sz="1050" dirty="0">
                <a:cs typeface="Arial" panose="020B0604020202020204" pitchFamily="34" charset="0"/>
              </a:rPr>
              <a:t>No show off or not joining UBS from resource after confirmation to UBS</a:t>
            </a:r>
          </a:p>
          <a:p>
            <a:pPr marL="231775" indent="-231775">
              <a:spcBef>
                <a:spcPts val="200"/>
              </a:spcBef>
              <a:buClr>
                <a:schemeClr val="accent5"/>
              </a:buClr>
              <a:buFont typeface="Arial" panose="020B0604020202020204" pitchFamily="34" charset="0"/>
              <a:buChar char="•"/>
            </a:pPr>
            <a:endParaRPr lang="en-US" sz="1050" dirty="0">
              <a:cs typeface="Arial" panose="020B0604020202020204" pitchFamily="34" charset="0"/>
            </a:endParaRPr>
          </a:p>
          <a:p>
            <a:pPr marL="231775" indent="-231775">
              <a:spcBef>
                <a:spcPts val="200"/>
              </a:spcBef>
              <a:buClr>
                <a:schemeClr val="accent5"/>
              </a:buClr>
              <a:buFont typeface="Arial" panose="020B0604020202020204" pitchFamily="34" charset="0"/>
              <a:buChar char="•"/>
            </a:pPr>
            <a:r>
              <a:rPr lang="en-US" sz="1400" b="1" dirty="0">
                <a:cs typeface="Arial" panose="020B0604020202020204" pitchFamily="34" charset="0"/>
              </a:rPr>
              <a:t>As of now, we are working with Internal Team to get this Proposal Approved.</a:t>
            </a:r>
          </a:p>
          <a:p>
            <a:pPr marL="231775" indent="-231775">
              <a:spcBef>
                <a:spcPts val="200"/>
              </a:spcBef>
              <a:buClr>
                <a:schemeClr val="accent5"/>
              </a:buClr>
              <a:buFont typeface="Arial" panose="020B0604020202020204" pitchFamily="34" charset="0"/>
              <a:buChar char="•"/>
            </a:pPr>
            <a:endParaRPr lang="en-US" sz="1050" dirty="0">
              <a:cs typeface="Calibri" panose="020F0502020204030204" pitchFamily="34" charset="0"/>
            </a:endParaRPr>
          </a:p>
          <a:p>
            <a:pPr>
              <a:buClr>
                <a:schemeClr val="accent1"/>
              </a:buClr>
            </a:pPr>
            <a:endParaRPr lang="en-GB" sz="1050" dirty="0">
              <a:solidFill>
                <a:schemeClr val="tx1"/>
              </a:solidFill>
              <a:cs typeface="Calibri" panose="020F0502020204030204" pitchFamily="34" charset="0"/>
            </a:endParaRPr>
          </a:p>
        </p:txBody>
      </p:sp>
      <p:pic>
        <p:nvPicPr>
          <p:cNvPr id="10242" name="Picture 2" descr="7 steps to take when responding to key selection criteria - Bayside Group  Specialist Recruitment">
            <a:extLst>
              <a:ext uri="{FF2B5EF4-FFF2-40B4-BE49-F238E27FC236}">
                <a16:creationId xmlns:a16="http://schemas.microsoft.com/office/drawing/2014/main" id="{1196F490-E31B-4232-BEE3-2312426C1C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2705" y="1199278"/>
            <a:ext cx="5041307" cy="527053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7">
            <a:extLst>
              <a:ext uri="{FF2B5EF4-FFF2-40B4-BE49-F238E27FC236}">
                <a16:creationId xmlns:a16="http://schemas.microsoft.com/office/drawing/2014/main" id="{038C6D1A-782B-0B38-2E29-366A3B461743}"/>
              </a:ext>
            </a:extLst>
          </p:cNvPr>
          <p:cNvSpPr>
            <a:spLocks noGrp="1"/>
          </p:cNvSpPr>
          <p:nvPr>
            <p:ph type="title"/>
          </p:nvPr>
        </p:nvSpPr>
        <p:spPr>
          <a:xfrm>
            <a:off x="417513" y="277540"/>
            <a:ext cx="10947772" cy="716711"/>
          </a:xfrm>
        </p:spPr>
        <p:txBody>
          <a:bodyPr/>
          <a:lstStyle/>
          <a:p>
            <a:r>
              <a:rPr lang="en-IN" dirty="0"/>
              <a:t>TERMS &amp; CONDITIONS</a:t>
            </a:r>
          </a:p>
        </p:txBody>
      </p:sp>
      <p:grpSp>
        <p:nvGrpSpPr>
          <p:cNvPr id="8" name="Group 7">
            <a:extLst>
              <a:ext uri="{FF2B5EF4-FFF2-40B4-BE49-F238E27FC236}">
                <a16:creationId xmlns:a16="http://schemas.microsoft.com/office/drawing/2014/main" id="{1BB8BE67-C53D-89FA-F181-BF149F4A398C}"/>
              </a:ext>
            </a:extLst>
          </p:cNvPr>
          <p:cNvGrpSpPr/>
          <p:nvPr/>
        </p:nvGrpSpPr>
        <p:grpSpPr>
          <a:xfrm>
            <a:off x="0" y="-2"/>
            <a:ext cx="396907" cy="1075498"/>
            <a:chOff x="29091" y="75812"/>
            <a:chExt cx="345559" cy="666267"/>
          </a:xfrm>
          <a:solidFill>
            <a:srgbClr val="BA2980"/>
          </a:solidFill>
        </p:grpSpPr>
        <p:sp>
          <p:nvSpPr>
            <p:cNvPr id="9" name="Rectangle 8">
              <a:extLst>
                <a:ext uri="{FF2B5EF4-FFF2-40B4-BE49-F238E27FC236}">
                  <a16:creationId xmlns:a16="http://schemas.microsoft.com/office/drawing/2014/main" id="{B6BD9A8E-9641-A222-87F6-76BAFF366967}"/>
                </a:ext>
              </a:extLst>
            </p:cNvPr>
            <p:cNvSpPr/>
            <p:nvPr/>
          </p:nvSpPr>
          <p:spPr>
            <a:xfrm>
              <a:off x="29091" y="75812"/>
              <a:ext cx="343694" cy="666267"/>
            </a:xfrm>
            <a:prstGeom prst="rect">
              <a:avLst/>
            </a:prstGeom>
            <a:solidFill>
              <a:srgbClr val="55104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5" tIns="36005" rIns="36005" bIns="36005" rtlCol="0" anchor="b"/>
            <a:lstStyle/>
            <a:p>
              <a:pPr algn="ctr"/>
              <a:r>
                <a:rPr lang="en-US" sz="2000" b="1" dirty="0"/>
                <a:t>07</a:t>
              </a:r>
              <a:br>
                <a:rPr lang="en-US" b="1" dirty="0"/>
              </a:br>
              <a:endParaRPr lang="en-US" sz="800" b="1" dirty="0"/>
            </a:p>
          </p:txBody>
        </p:sp>
        <p:sp>
          <p:nvSpPr>
            <p:cNvPr id="11" name="TextBox 10">
              <a:extLst>
                <a:ext uri="{FF2B5EF4-FFF2-40B4-BE49-F238E27FC236}">
                  <a16:creationId xmlns:a16="http://schemas.microsoft.com/office/drawing/2014/main" id="{B4C13E49-C6EA-CFFC-5E09-B27CDB23604F}"/>
                </a:ext>
              </a:extLst>
            </p:cNvPr>
            <p:cNvSpPr txBox="1"/>
            <p:nvPr/>
          </p:nvSpPr>
          <p:spPr>
            <a:xfrm>
              <a:off x="30956" y="365055"/>
              <a:ext cx="343694" cy="76267"/>
            </a:xfrm>
            <a:prstGeom prst="rect">
              <a:avLst/>
            </a:prstGeom>
            <a:noFill/>
          </p:spPr>
          <p:txBody>
            <a:bodyPr wrap="square" lIns="0" tIns="0" rIns="0" bIns="0" rtlCol="0">
              <a:spAutoFit/>
            </a:bodyPr>
            <a:lstStyle/>
            <a:p>
              <a:pPr algn="ctr"/>
              <a:endParaRPr lang="en-US" sz="800" b="1" dirty="0">
                <a:solidFill>
                  <a:schemeClr val="bg1"/>
                </a:solidFill>
              </a:endParaRPr>
            </a:p>
          </p:txBody>
        </p:sp>
      </p:grpSp>
    </p:spTree>
    <p:extLst>
      <p:ext uri="{BB962C8B-B14F-4D97-AF65-F5344CB8AC3E}">
        <p14:creationId xmlns:p14="http://schemas.microsoft.com/office/powerpoint/2010/main" val="37338548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potx" id="{F81A4041-45E0-4308-AADB-7DB4E116FF42}" vid="{F3710AEF-CD4F-4551-83B7-A28F038B01B4}"/>
    </a:ext>
  </a:extLst>
</a:theme>
</file>

<file path=ppt/theme/theme3.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4.xml><?xml version="1.0" encoding="utf-8"?>
<a:theme xmlns:a="http://schemas.openxmlformats.org/drawingml/2006/main" name="2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5.xml><?xml version="1.0" encoding="utf-8"?>
<a:theme xmlns:a="http://schemas.openxmlformats.org/drawingml/2006/main" name="3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6.xml><?xml version="1.0" encoding="utf-8"?>
<a:theme xmlns:a="http://schemas.openxmlformats.org/drawingml/2006/main" name="4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37A739247BD24AB8B0D78884AA6E64" ma:contentTypeVersion="10" ma:contentTypeDescription="Create a new document." ma:contentTypeScope="" ma:versionID="07305359754d2626bec471aa5d0d9336">
  <xsd:schema xmlns:xsd="http://www.w3.org/2001/XMLSchema" xmlns:xs="http://www.w3.org/2001/XMLSchema" xmlns:p="http://schemas.microsoft.com/office/2006/metadata/properties" xmlns:ns2="70d17b4a-fe80-40db-a38e-31c6c846ed1a" xmlns:ns3="804bc23c-90a5-46d1-bb09-21fe9ca5bc84" targetNamespace="http://schemas.microsoft.com/office/2006/metadata/properties" ma:root="true" ma:fieldsID="5444a04e033334b190907dd14c78b228" ns2:_="" ns3:_="">
    <xsd:import namespace="70d17b4a-fe80-40db-a38e-31c6c846ed1a"/>
    <xsd:import namespace="804bc23c-90a5-46d1-bb09-21fe9ca5bc8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d17b4a-fe80-40db-a38e-31c6c846ed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04bc23c-90a5-46d1-bb09-21fe9ca5bc8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1be6e9c5-7ac1-4e20-8c9e-7ce656ba820b}" ma:internalName="TaxCatchAll" ma:showField="CatchAllData" ma:web="804bc23c-90a5-46d1-bb09-21fe9ca5bc8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70d17b4a-fe80-40db-a38e-31c6c846ed1a">
      <Terms xmlns="http://schemas.microsoft.com/office/infopath/2007/PartnerControls"/>
    </lcf76f155ced4ddcb4097134ff3c332f>
    <TaxCatchAll xmlns="804bc23c-90a5-46d1-bb09-21fe9ca5bc8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7D7946-FEAB-4040-8746-11287B226C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d17b4a-fe80-40db-a38e-31c6c846ed1a"/>
    <ds:schemaRef ds:uri="804bc23c-90a5-46d1-bb09-21fe9ca5bc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787078-F639-4C9D-BD20-DB32D4CA0586}">
  <ds:schemaRefs>
    <ds:schemaRef ds:uri="http://schemas.microsoft.com/office/2006/metadata/properties"/>
    <ds:schemaRef ds:uri="http://schemas.microsoft.com/office/infopath/2007/PartnerControls"/>
    <ds:schemaRef ds:uri="70d17b4a-fe80-40db-a38e-31c6c846ed1a"/>
    <ds:schemaRef ds:uri="804bc23c-90a5-46d1-bb09-21fe9ca5bc84"/>
  </ds:schemaRefs>
</ds:datastoreItem>
</file>

<file path=customXml/itemProps3.xml><?xml version="1.0" encoding="utf-8"?>
<ds:datastoreItem xmlns:ds="http://schemas.openxmlformats.org/officeDocument/2006/customXml" ds:itemID="{DE32246C-0042-4B52-9379-15DAC2F557A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39551</TotalTime>
  <Words>1304</Words>
  <Application>Microsoft Office PowerPoint</Application>
  <PresentationFormat>Widescreen</PresentationFormat>
  <Paragraphs>290</Paragraphs>
  <Slides>11</Slides>
  <Notes>1</Notes>
  <HiddenSlides>0</HiddenSlides>
  <MMClips>0</MMClips>
  <ScaleCrop>false</ScaleCrop>
  <HeadingPairs>
    <vt:vector size="8" baseType="variant">
      <vt:variant>
        <vt:lpstr>Fonts Used</vt:lpstr>
      </vt:variant>
      <vt:variant>
        <vt:i4>7</vt:i4>
      </vt:variant>
      <vt:variant>
        <vt:lpstr>Theme</vt:lpstr>
      </vt:variant>
      <vt:variant>
        <vt:i4>6</vt:i4>
      </vt:variant>
      <vt:variant>
        <vt:lpstr>Embedded OLE Servers</vt:lpstr>
      </vt:variant>
      <vt:variant>
        <vt:i4>1</vt:i4>
      </vt:variant>
      <vt:variant>
        <vt:lpstr>Slide Titles</vt:lpstr>
      </vt:variant>
      <vt:variant>
        <vt:i4>11</vt:i4>
      </vt:variant>
    </vt:vector>
  </HeadingPairs>
  <TitlesOfParts>
    <vt:vector size="25" baseType="lpstr">
      <vt:lpstr>Arial</vt:lpstr>
      <vt:lpstr>Calibri</vt:lpstr>
      <vt:lpstr>Ubuntu</vt:lpstr>
      <vt:lpstr>Ubuntu Light</vt:lpstr>
      <vt:lpstr>Ubuntu Medium</vt:lpstr>
      <vt:lpstr>Verdana</vt:lpstr>
      <vt:lpstr>Wingdings</vt:lpstr>
      <vt:lpstr>1_Capgemini Master 2021</vt:lpstr>
      <vt:lpstr>1_Capgemini Master</vt:lpstr>
      <vt:lpstr>Capgemini Master 2021</vt:lpstr>
      <vt:lpstr>2_Capgemini Master 2021</vt:lpstr>
      <vt:lpstr>3_Capgemini Master 2021</vt:lpstr>
      <vt:lpstr>4_Capgemini Master 2021</vt:lpstr>
      <vt:lpstr>think-cell Slide</vt:lpstr>
      <vt:lpstr>UBS – bot (build operate &amp; transfer) proposal</vt:lpstr>
      <vt:lpstr>PowerPoint Presentation</vt:lpstr>
      <vt:lpstr>ASK</vt:lpstr>
      <vt:lpstr>The Ask: DEPLOY  40 resources in engineering team IN A ‘Build Operate Transfer (BOT)’ model</vt:lpstr>
      <vt:lpstr>Resource distribution</vt:lpstr>
      <vt:lpstr>CHECKPOINTS</vt:lpstr>
      <vt:lpstr>RESOURCE ONBOARDING PROGRAM</vt:lpstr>
      <vt:lpstr>Financial MODEL, terms and conditions</vt:lpstr>
      <vt:lpstr>TERMS &amp; CONDITIONS</vt:lpstr>
      <vt:lpstr>commercial</vt:lpstr>
      <vt:lpstr>About Capgemini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World Payment Report 2022  Alleviating the market crisis Enabling banks to serve better</dc:title>
  <dc:creator>Bindal, Chinmay</dc:creator>
  <cp:lastModifiedBy>Jatade, Shantaram</cp:lastModifiedBy>
  <cp:revision>267</cp:revision>
  <dcterms:created xsi:type="dcterms:W3CDTF">2022-06-13T04:08:06Z</dcterms:created>
  <dcterms:modified xsi:type="dcterms:W3CDTF">2023-12-01T14:23:21Z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0x010100EF37A739247BD24AB8B0D78884AA6E64</vt:lpwstr>
  </property>
</Properties>
</file>