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25D5-D67E-4027-9CAA-A91CDFB20BFF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13A1-785B-4834-8261-65701507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25D5-D67E-4027-9CAA-A91CDFB20BFF}" type="datetimeFigureOut">
              <a:rPr lang="en-US" smtClean="0"/>
              <a:t>28/09/2016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13A1-785B-4834-8261-65701507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>
                <a:solidFill>
                  <a:srgbClr val="4C0000"/>
                </a:solidFill>
                <a:latin typeface="CornDog" pitchFamily="2" charset="0"/>
              </a:rPr>
              <a:t>Debate</a:t>
            </a:r>
            <a:br>
              <a:rPr lang="en-US" sz="6600" smtClean="0">
                <a:solidFill>
                  <a:srgbClr val="4C0000"/>
                </a:solidFill>
                <a:latin typeface="CornDog" pitchFamily="2" charset="0"/>
              </a:rPr>
            </a:br>
            <a:r>
              <a:rPr lang="en-US" sz="6600" smtClean="0">
                <a:solidFill>
                  <a:srgbClr val="4C0000"/>
                </a:solidFill>
                <a:latin typeface="CornDog" pitchFamily="2" charset="0"/>
              </a:rPr>
              <a:t> &amp; </a:t>
            </a:r>
            <a:br>
              <a:rPr lang="en-US" sz="6600" smtClean="0">
                <a:solidFill>
                  <a:srgbClr val="4C0000"/>
                </a:solidFill>
                <a:latin typeface="CornDog" pitchFamily="2" charset="0"/>
              </a:rPr>
            </a:br>
            <a:r>
              <a:rPr lang="en-US" sz="6600" smtClean="0">
                <a:solidFill>
                  <a:srgbClr val="4C0000"/>
                </a:solidFill>
                <a:latin typeface="CornDog" pitchFamily="2" charset="0"/>
              </a:rPr>
              <a:t>Group Discussion</a:t>
            </a:r>
            <a:endParaRPr lang="en-US" sz="6600" smtClean="0">
              <a:solidFill>
                <a:srgbClr val="4C0000"/>
              </a:solidFill>
              <a:latin typeface="CornDog" pitchFamily="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759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used in a G.D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23814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used in a G.D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50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used in a G.D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6805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used in a G.D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0908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used in a G.D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5251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9575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445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rgbClr val="4C0000"/>
                </a:solidFill>
              </a:rPr>
              <a:t>Difference between group discussion and debates</a:t>
            </a:r>
            <a:r>
              <a:rPr lang="en-US" sz="4000" b="1" smtClean="0"/>
              <a:t> </a:t>
            </a:r>
            <a:endParaRPr lang="en-US" sz="4000" b="1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83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4C0000"/>
                </a:solidFill>
              </a:rPr>
              <a:t>Difference between group discussion and debates</a:t>
            </a:r>
            <a:r>
              <a:rPr lang="en-US" b="1" smtClean="0"/>
              <a:t> 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8409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Seating Arrangement for a GD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4443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Dos of participating in a GD: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71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Dos of participating in a GD: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5505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Don’ts of participating in a Group Discussion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81799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Don’ts of participating in a Group Discussion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3278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used in a G.D</a:t>
            </a:r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74476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Debate  &amp;  Group Discussion</vt:lpstr>
      <vt:lpstr>Difference between group discussion and debates </vt:lpstr>
      <vt:lpstr>Difference between group discussion and debates </vt:lpstr>
      <vt:lpstr>Seating Arrangement for a GD</vt:lpstr>
      <vt:lpstr>Dos of participating in a GD:</vt:lpstr>
      <vt:lpstr>Dos of participating in a GD:</vt:lpstr>
      <vt:lpstr>Don’ts of participating in a Group Discussion</vt:lpstr>
      <vt:lpstr>Don’ts of participating in a Group Discussion</vt:lpstr>
      <vt:lpstr>Structures used in a G.D</vt:lpstr>
      <vt:lpstr>Structures used in a G.D</vt:lpstr>
      <vt:lpstr>Structures used in a G.D</vt:lpstr>
      <vt:lpstr>Structures used in a G.D</vt:lpstr>
      <vt:lpstr>Structures used in a G.D</vt:lpstr>
      <vt:lpstr>Structures used in a G.D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  &amp;  Group Discussion</dc:title>
  <dc:creator>admin</dc:creator>
  <cp:lastModifiedBy>admin</cp:lastModifiedBy>
  <cp:revision>1</cp:revision>
  <dcterms:created xsi:type="dcterms:W3CDTF">2016-09-28T06:30:23Z</dcterms:created>
  <dcterms:modified xsi:type="dcterms:W3CDTF">2016-09-28T06:30:23Z</dcterms:modified>
</cp:coreProperties>
</file>