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546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320F8B-3FCE-4636-BDEF-E3C1DF7EABBC}" type="datetimeFigureOut">
              <a:rPr lang="en-US" smtClean="0"/>
              <a:t>20/12/2017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87098-740B-4167-AC41-44843756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543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320F8B-3FCE-4636-BDEF-E3C1DF7EABBC}" type="datetimeFigureOut">
              <a:rPr lang="en-US" smtClean="0"/>
              <a:t>20/12/2017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87098-740B-4167-AC41-44843756E0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41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7200" b="1" smtClean="0">
                <a:solidFill>
                  <a:srgbClr val="FF0000"/>
                </a:solidFill>
                <a:effectLst>
                  <a:outerShdw blurRad="50800" dist="50800" dir="5400000" algn="ctr" rotWithShape="0">
                    <a:schemeClr val="tx1">
                      <a:lumMod val="85000"/>
                      <a:lumOff val="15000"/>
                    </a:schemeClr>
                  </a:outerShdw>
                </a:effectLst>
                <a:latin typeface="Curlz MT" pitchFamily="82" charset="0"/>
              </a:rPr>
              <a:t>Introduction</a:t>
            </a:r>
            <a:endParaRPr lang="en-US" sz="7200" b="1" dirty="0">
              <a:solidFill>
                <a:srgbClr val="FF0000"/>
              </a:solidFill>
              <a:effectLst>
                <a:outerShdw blurRad="50800" dist="50800" dir="5400000" algn="ctr" rotWithShape="0">
                  <a:schemeClr val="tx1">
                    <a:lumMod val="85000"/>
                    <a:lumOff val="15000"/>
                  </a:schemeClr>
                </a:outerShdw>
              </a:effectLst>
              <a:latin typeface="Curlz MT" pitchFamily="8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6200" y="7620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95055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5519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731943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>
                <a:solidFill>
                  <a:srgbClr val="FF0000"/>
                </a:solidFill>
                <a:latin typeface="Curlz MT" pitchFamily="82" charset="0"/>
              </a:rPr>
              <a:t>Contents of introduction</a:t>
            </a:r>
            <a:endParaRPr lang="en-US" sz="6600" b="1" dirty="0">
              <a:solidFill>
                <a:srgbClr val="FF0000"/>
              </a:solidFill>
              <a:latin typeface="Curlz MT" pitchFamily="8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08576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>
                <a:solidFill>
                  <a:srgbClr val="FF0000"/>
                </a:solidFill>
                <a:latin typeface="Curlz MT" pitchFamily="82" charset="0"/>
              </a:rPr>
              <a:t>My Name</a:t>
            </a:r>
            <a:endParaRPr lang="en-US" sz="6600" b="1" dirty="0">
              <a:solidFill>
                <a:srgbClr val="FF0000"/>
              </a:solidFill>
              <a:latin typeface="Curlz MT" pitchFamily="8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623664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>
                <a:solidFill>
                  <a:srgbClr val="FF0000"/>
                </a:solidFill>
                <a:latin typeface="Curlz MT" pitchFamily="82" charset="0"/>
              </a:rPr>
              <a:t>I live</a:t>
            </a:r>
            <a:endParaRPr lang="en-US" sz="6600" b="1" dirty="0" smtClean="0">
              <a:solidFill>
                <a:srgbClr val="FF0000"/>
              </a:solidFill>
              <a:latin typeface="Curlz MT" pitchFamily="8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270610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>
                <a:solidFill>
                  <a:srgbClr val="FF0000"/>
                </a:solidFill>
                <a:latin typeface="Curlz MT" pitchFamily="82" charset="0"/>
              </a:rPr>
              <a:t>My Qualifications</a:t>
            </a:r>
            <a:endParaRPr lang="en-US" sz="6600" b="1" dirty="0" smtClean="0">
              <a:solidFill>
                <a:srgbClr val="FF0000"/>
              </a:solidFill>
              <a:latin typeface="Curlz MT" pitchFamily="8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756381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>
                <a:solidFill>
                  <a:srgbClr val="FF0000"/>
                </a:solidFill>
                <a:latin typeface="Curlz MT" pitchFamily="82" charset="0"/>
              </a:rPr>
              <a:t>My Experience</a:t>
            </a:r>
            <a:endParaRPr lang="en-US" sz="6600" b="1" dirty="0" smtClean="0">
              <a:solidFill>
                <a:srgbClr val="FF0000"/>
              </a:solidFill>
              <a:latin typeface="Curlz MT" pitchFamily="8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946765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>
                <a:solidFill>
                  <a:srgbClr val="FF0000"/>
                </a:solidFill>
                <a:latin typeface="Curlz MT" pitchFamily="82" charset="0"/>
              </a:rPr>
              <a:t>My Family </a:t>
            </a:r>
            <a:endParaRPr lang="en-US" sz="6600" b="1" dirty="0">
              <a:solidFill>
                <a:srgbClr val="FF0000"/>
              </a:solidFill>
              <a:latin typeface="Curlz MT" pitchFamily="8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557417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>
                <a:solidFill>
                  <a:srgbClr val="FF0000"/>
                </a:solidFill>
                <a:latin typeface="Curlz MT" pitchFamily="82" charset="0"/>
              </a:rPr>
              <a:t>My Family </a:t>
            </a:r>
            <a:endParaRPr lang="en-US" sz="6600" b="1" dirty="0">
              <a:solidFill>
                <a:srgbClr val="FF0000"/>
              </a:solidFill>
              <a:latin typeface="Curlz MT" pitchFamily="8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015501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600" b="1" smtClean="0">
                <a:solidFill>
                  <a:srgbClr val="FF0000"/>
                </a:solidFill>
                <a:latin typeface="Curlz MT" pitchFamily="82" charset="0"/>
              </a:rPr>
              <a:t>Area of Interest…</a:t>
            </a:r>
            <a:endParaRPr lang="en-US" sz="6600" b="1" dirty="0">
              <a:solidFill>
                <a:srgbClr val="FF0000"/>
              </a:solidFill>
              <a:latin typeface="Curlz MT" pitchFamily="82" charset="0"/>
            </a:endParaRPr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614705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On-screen Show (4:3)</PresentationFormat>
  <Paragraphs>9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Introduction</vt:lpstr>
      <vt:lpstr>Contents of introduction</vt:lpstr>
      <vt:lpstr>My Name</vt:lpstr>
      <vt:lpstr>I live</vt:lpstr>
      <vt:lpstr>My Qualifications</vt:lpstr>
      <vt:lpstr>My Experience</vt:lpstr>
      <vt:lpstr>My Family </vt:lpstr>
      <vt:lpstr>My Family </vt:lpstr>
      <vt:lpstr>Area of Interest…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admin</dc:creator>
  <cp:lastModifiedBy>admin</cp:lastModifiedBy>
  <cp:revision>3</cp:revision>
  <dcterms:created xsi:type="dcterms:W3CDTF">2016-09-27T12:49:24Z</dcterms:created>
  <dcterms:modified xsi:type="dcterms:W3CDTF">2017-12-20T06:21:16Z</dcterms:modified>
</cp:coreProperties>
</file>