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Tahom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hhRbTcqWWvNg6gANPOV9FjDAhF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ahom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Tahom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3"/>
          <p:cNvGrpSpPr/>
          <p:nvPr/>
        </p:nvGrpSpPr>
        <p:grpSpPr>
          <a:xfrm>
            <a:off x="0" y="2438400"/>
            <a:ext cx="9009062" cy="1052512"/>
            <a:chOff x="0" y="1536"/>
            <a:chExt cx="5675" cy="663"/>
          </a:xfrm>
        </p:grpSpPr>
        <p:grpSp>
          <p:nvGrpSpPr>
            <p:cNvPr id="20" name="Google Shape;20;p1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" name="Google Shape;21;p13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3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folHlink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3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4" name="Google Shape;24;p13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3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lt1"/>
                  </a:gs>
                  <a:gs pos="100000">
                    <a:schemeClr val="accent2"/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" name="Google Shape;26;p13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100000">
                  <a:schemeClr val="lt1"/>
                </a:gs>
              </a:gsLst>
              <a:lin ang="81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3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3"/>
          <p:cNvSpPr txBox="1"/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ahoma"/>
              <a:buNone/>
              <a:defRPr b="0" i="0" sz="1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/>
        </p:nvSpPr>
        <p:spPr>
          <a:xfrm>
            <a:off x="417512" y="10985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2"/>
          <p:cNvSpPr txBox="1"/>
          <p:nvPr/>
        </p:nvSpPr>
        <p:spPr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2"/>
          <p:cNvSpPr txBox="1"/>
          <p:nvPr/>
        </p:nvSpPr>
        <p:spPr>
          <a:xfrm>
            <a:off x="541337" y="15208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2"/>
          <p:cNvSpPr txBox="1"/>
          <p:nvPr/>
        </p:nvSpPr>
        <p:spPr>
          <a:xfrm>
            <a:off x="911225" y="15208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2"/>
          <p:cNvSpPr txBox="1"/>
          <p:nvPr/>
        </p:nvSpPr>
        <p:spPr>
          <a:xfrm>
            <a:off x="127000" y="14478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2"/>
          <p:cNvSpPr txBox="1"/>
          <p:nvPr/>
        </p:nvSpPr>
        <p:spPr>
          <a:xfrm>
            <a:off x="762000" y="99060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 txBox="1"/>
          <p:nvPr/>
        </p:nvSpPr>
        <p:spPr>
          <a:xfrm>
            <a:off x="442912" y="1781175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11620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36576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b="0" i="0" sz="1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transition>
    <p:checker dir="vert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ctrTitle"/>
          </p:nvPr>
        </p:nvSpPr>
        <p:spPr>
          <a:xfrm>
            <a:off x="990600" y="1676400"/>
            <a:ext cx="7772400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Oral presentation</a:t>
            </a:r>
            <a:b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pic>
        <p:nvPicPr>
          <p:cNvPr descr="Image result for oral presentation" id="45" name="Google Shape;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3200400"/>
            <a:ext cx="3305175" cy="329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oral presentation" id="46" name="Google Shape;4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57775"/>
            <a:ext cx="22098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hecker dir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type="title"/>
          </p:nvPr>
        </p:nvSpPr>
        <p:spPr>
          <a:xfrm>
            <a:off x="838200" y="214312"/>
            <a:ext cx="8105775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Delivering your </a:t>
            </a: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presentation</a:t>
            </a:r>
            <a:endParaRPr/>
          </a:p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■"/>
            </a:pP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Engage the audience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■"/>
            </a:pP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Maintain eye contact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folHlink"/>
              </a:buClr>
              <a:buSzPts val="2160"/>
              <a:buFont typeface="Noto Sans Symbols"/>
              <a:buChar char="■"/>
            </a:pPr>
            <a:r>
              <a:rPr b="0" i="0" lang="en-US" sz="3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Experienced speakers avoid looking nervous by breathing deeply, speaking slowly and avoiding unnecessary gestures or movements. Smile occasionally</a:t>
            </a:r>
            <a:endParaRPr/>
          </a:p>
        </p:txBody>
      </p:sp>
    </p:spTree>
  </p:cSld>
  <p:clrMapOvr>
    <a:masterClrMapping/>
  </p:clrMapOvr>
  <p:transition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Thank You</a:t>
            </a:r>
            <a:endParaRPr/>
          </a:p>
        </p:txBody>
      </p: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----</a:t>
            </a:r>
            <a:r>
              <a:rPr b="0" i="0" lang="en-US" sz="32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Yousuf</a:t>
            </a:r>
            <a:endParaRPr/>
          </a:p>
        </p:txBody>
      </p:sp>
    </p:spTree>
  </p:cSld>
  <p:clrMapOvr>
    <a:masterClrMapping/>
  </p:clrMapOvr>
  <p:transition>
    <p:checker dir="vert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Making a good oral presentation is an art that involves attention to the needs of your audience, careful planning, and attention to delivery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</p:txBody>
      </p:sp>
    </p:spTree>
  </p:cSld>
  <p:clrMapOvr>
    <a:masterClrMapping/>
  </p:clrMapOvr>
  <p:transition>
    <p:checker dir="vert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audience</a:t>
            </a:r>
            <a:b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57" name="Google Shape;57;p3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basic questions to ask about an audience are: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Who will I be speaking to?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What do they know about my topic already?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What will they want to know about my topic?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AutoNum type="arabicPeriod"/>
            </a:pPr>
            <a:r>
              <a:rPr b="0" i="0" lang="en-US" sz="2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What do I want them to know by the end of my talk?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2362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checker dir="ver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type="title"/>
          </p:nvPr>
        </p:nvSpPr>
        <p:spPr>
          <a:xfrm>
            <a:off x="914400" y="228600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Planning your presentation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63" name="Google Shape;63;p4"/>
          <p:cNvSpPr txBox="1"/>
          <p:nvPr>
            <p:ph idx="1" type="body"/>
          </p:nvPr>
        </p:nvSpPr>
        <p:spPr>
          <a:xfrm>
            <a:off x="7620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an effective presentation, the content and structure are simple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 your presentation a logical structure.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Include an introduction in which you outline the points you intend to cover and a conclusion in which you go over the main points of your talk. </a:t>
            </a:r>
            <a:endParaRPr/>
          </a:p>
        </p:txBody>
      </p:sp>
    </p:spTree>
  </p:cSld>
  <p:clrMapOvr>
    <a:masterClrMapping/>
  </p:clrMapOvr>
  <p:transition>
    <p:checker dir="ver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Structure of a presentation</a:t>
            </a:r>
            <a:endParaRPr/>
          </a:p>
        </p:txBody>
      </p:sp>
      <p:sp>
        <p:nvSpPr>
          <p:cNvPr id="69" name="Google Shape;69;p5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Most presentations will consist of an introduction, the body of the talk and a conclusion.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</a:t>
            </a: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introduction 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prepares the audience for what you will say in the </a:t>
            </a: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body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of the talk and the </a:t>
            </a:r>
            <a:r>
              <a:rPr b="0" i="0" lang="en-US" sz="32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conclusion</a:t>
            </a: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reminds them of your key points. </a:t>
            </a:r>
            <a:endParaRPr/>
          </a:p>
        </p:txBody>
      </p:sp>
    </p:spTree>
  </p:cSld>
  <p:clrMapOvr>
    <a:masterClrMapping/>
  </p:clrMapOvr>
  <p:transition>
    <p:checker dir="vert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Introduction</a:t>
            </a:r>
            <a:endParaRPr/>
          </a:p>
        </p:txBody>
      </p:sp>
      <p:sp>
        <p:nvSpPr>
          <p:cNvPr id="75" name="Google Shape;75;p6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 good introduction does four things:</a:t>
            </a: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Attracts and focuses the attention of the audience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Puts the speaker and audience at ease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Explains the purpose of the talk and what the speaker would like to achieve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Gives an overview of the key points of the talk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r>
              <a:rPr b="0" i="0" lang="en-US" sz="24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It is often a good idea to begin a talk with a question, a short story, an interesting fact about your topic or an unusual visual aid. </a:t>
            </a:r>
            <a:endParaRPr/>
          </a:p>
        </p:txBody>
      </p:sp>
    </p:spTree>
  </p:cSld>
  <p:clrMapOvr>
    <a:masterClrMapping/>
  </p:clrMapOvr>
  <p:transition>
    <p:checker dir="vert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Body</a:t>
            </a:r>
            <a:endParaRPr/>
          </a:p>
        </p:txBody>
      </p:sp>
      <p:sp>
        <p:nvSpPr>
          <p:cNvPr id="81" name="Google Shape;81;p7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body of a presentation must be presented in a logical order that is easy for the audience to follow and natural to your topic.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Divide your content into sections and make sure that the audience knows where they are at any time during your talk.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often a good idea to pause between main sections of your talk.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 can ask for questions, sum up the point or explain what the next point will be. </a:t>
            </a:r>
            <a:endParaRPr/>
          </a:p>
        </p:txBody>
      </p:sp>
    </p:spTree>
  </p:cSld>
  <p:clrMapOvr>
    <a:masterClrMapping/>
  </p:clrMapOvr>
  <p:transition>
    <p:checker dir="vert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1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Conclusion</a:t>
            </a:r>
            <a:endParaRPr/>
          </a:p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1182687" y="201771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b="0" i="0" lang="en-US" sz="3200" u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A good conclusion does two things: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Reminds the audience of your key points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Reinforces your message 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checker dir="vert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type="title"/>
          </p:nvPr>
        </p:nvSpPr>
        <p:spPr>
          <a:xfrm>
            <a:off x="1150937" y="214312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Delivering your presentation</a:t>
            </a:r>
            <a:br>
              <a:rPr b="1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>
            <a:off x="533400" y="2017712"/>
            <a:ext cx="842168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your voice loud enough or too loud? Adjust your volume to the size of the room and make sure the people at the back can hear.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Speak at a rate so your audience can understand your points. Do not speed up because you have too much material to fit into the time available.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Speak clearly. Face the audience and hold your head up. </a:t>
            </a:r>
            <a:endParaRPr/>
          </a:p>
        </p:txBody>
      </p:sp>
    </p:spTree>
  </p:cSld>
  <p:clrMapOvr>
    <a:masterClrMapping/>
  </p:clrMapOvr>
  <p:transition>
    <p:checker dir="vert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default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2016-08-24T11:22:28Z</dcterms:created>
  <dc:creator>ZAHAN MAC</dc:creator>
</cp:coreProperties>
</file>