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CD77-0804-4F7D-BD4C-54027330AE90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08AB-249A-4884-94CD-DBA51E185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CD77-0804-4F7D-BD4C-54027330AE90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08AB-249A-4884-94CD-DBA51E185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36487"/>
      </p:ext>
    </p:extLst>
  </p:cSld>
  <p:clrMapOvr>
    <a:masterClrMapping/>
  </p:clrMapOvr>
  <p:transition spd="slow"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FF0000"/>
                </a:solidFill>
              </a:rPr>
              <a:t>DONTs of a Resume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2358"/>
      </p:ext>
    </p:extLst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smtClean="0">
                <a:solidFill>
                  <a:srgbClr val="FF0000"/>
                </a:solidFill>
              </a:rPr>
              <a:t>Sample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7301"/>
      </p:ext>
    </p:extLst>
  </p:cSld>
  <p:clrMapOvr>
    <a:masterClrMapping/>
  </p:clrMapOvr>
  <p:transition spd="slow"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3904"/>
      </p:ext>
    </p:extLst>
  </p:cSld>
  <p:clrMapOvr>
    <a:masterClrMapping/>
  </p:clrMapOvr>
  <p:transition spd="slow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Resume Layout &amp; Formatting</a:t>
            </a:r>
            <a:endParaRPr lang="en-US" sz="5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0744"/>
      </p:ext>
    </p:extLst>
  </p:cSld>
  <p:clrMapOvr>
    <a:masterClrMapping/>
  </p:clrMapOvr>
  <p:transition spd="slow"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mtClean="0">
                <a:solidFill>
                  <a:srgbClr val="7030A0"/>
                </a:solidFill>
              </a:rPr>
              <a:t>Resume Layout &amp; Formatting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1332"/>
      </p:ext>
    </p:extLst>
  </p:cSld>
  <p:clrMapOvr>
    <a:masterClrMapping/>
  </p:clrMapOvr>
  <p:transition spd="slow"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BE308F"/>
                </a:solidFill>
              </a:rPr>
              <a:t>Resume Layout &amp; Formatting</a:t>
            </a:r>
            <a:endParaRPr lang="en-US" sz="6000" dirty="0">
              <a:solidFill>
                <a:srgbClr val="BE308F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2605"/>
      </p:ext>
    </p:extLst>
  </p:cSld>
  <p:clrMapOvr>
    <a:masterClrMapping/>
  </p:clrMapOvr>
  <p:transition spd="slow"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Contents of a resume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5236"/>
      </p:ext>
    </p:extLst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Contents of a Resume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9010"/>
      </p:ext>
    </p:extLst>
  </p:cSld>
  <p:clrMapOvr>
    <a:masterClrMapping/>
  </p:clrMapOvr>
  <p:transition spd="slow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accent2">
                    <a:lumMod val="75000"/>
                  </a:schemeClr>
                </a:solidFill>
              </a:rPr>
              <a:t>Contents of a resume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48811"/>
      </p:ext>
    </p:extLst>
  </p:cSld>
  <p:clrMapOvr>
    <a:masterClrMapping/>
  </p:clrMapOvr>
  <p:transition spd="slow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chemeClr val="accent5">
                    <a:lumMod val="50000"/>
                  </a:schemeClr>
                </a:solidFill>
              </a:rPr>
              <a:t>DOs of a Resume.</a:t>
            </a:r>
            <a:endParaRPr lang="en-US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1880"/>
      </p:ext>
    </p:extLst>
  </p:cSld>
  <p:clrMapOvr>
    <a:masterClrMapping/>
  </p:clrMapOvr>
  <p:transition spd="slow"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>
                <a:solidFill>
                  <a:srgbClr val="FF0000"/>
                </a:solidFill>
              </a:rPr>
              <a:t>DONTs of a Resume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2507"/>
      </p:ext>
    </p:extLst>
  </p:cSld>
  <p:clrMapOvr>
    <a:masterClrMapping/>
  </p:clrMapOvr>
  <p:transition spd="slow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Resume Layout &amp; Formatting</vt:lpstr>
      <vt:lpstr>Resume Layout &amp; Formatting</vt:lpstr>
      <vt:lpstr>Resume Layout &amp; Formatting</vt:lpstr>
      <vt:lpstr>Contents of a resume</vt:lpstr>
      <vt:lpstr>Contents of a Resume</vt:lpstr>
      <vt:lpstr>Contents of a resume</vt:lpstr>
      <vt:lpstr>DOs of a Resume.</vt:lpstr>
      <vt:lpstr>DONTs of a Resume</vt:lpstr>
      <vt:lpstr>DONTs of a Resume</vt:lpstr>
      <vt:lpstr>Sample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2016-10-08T12:47:28Z</dcterms:created>
  <dcterms:modified xsi:type="dcterms:W3CDTF">2016-10-08T12:47:28Z</dcterms:modified>
</cp:coreProperties>
</file>