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6" r:id="rId9"/>
    <p:sldId id="269" r:id="rId10"/>
    <p:sldId id="268" r:id="rId11"/>
    <p:sldId id="265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8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CF326-E0E9-4822-BCF0-61E24E10A4F9}" type="datetimeFigureOut">
              <a:rPr lang="en-US" smtClean="0"/>
              <a:t>11/7/2016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FFFF1-A618-4CEB-A8C8-8AB06A694A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905000"/>
            <a:ext cx="9144000" cy="2746375"/>
          </a:xfrm>
        </p:spPr>
        <p:txBody>
          <a:bodyPr>
            <a:noAutofit/>
          </a:bodyPr>
          <a:lstStyle/>
          <a:p>
            <a:r>
              <a:rPr lang="en-US" sz="8000" b="1" dirty="0" smtClean="0">
                <a:solidFill>
                  <a:srgbClr val="FFFF00"/>
                </a:solidFill>
                <a:latin typeface="Baskerville Old Face" pitchFamily="18" charset="0"/>
              </a:rPr>
              <a:t>Interview Questions and Answers!</a:t>
            </a:r>
            <a:endParaRPr lang="en-US" sz="8000" b="1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9144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6000" b="1" dirty="0">
                <a:solidFill>
                  <a:srgbClr val="FFFF00"/>
                </a:solidFill>
                <a:latin typeface="Baskerville Old Face" pitchFamily="18" charset="0"/>
              </a:rPr>
              <a:t>Describe your ideal </a:t>
            </a:r>
            <a:r>
              <a:rPr lang="en-US" sz="6000" b="1" dirty="0" smtClean="0">
                <a:solidFill>
                  <a:srgbClr val="FFFF00"/>
                </a:solidFill>
                <a:latin typeface="Baskerville Old Face" pitchFamily="18" charset="0"/>
              </a:rPr>
              <a:t>company?</a:t>
            </a:r>
            <a:r>
              <a:rPr lang="en-US" b="1" i="1" dirty="0"/>
              <a:t/>
            </a:r>
            <a:br>
              <a:rPr lang="en-US" b="1" i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057401"/>
            <a:ext cx="8839200" cy="3886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My ideal company is the company which provides me a better platform to improve my skills where I utilize all my knowledge for the development of the company and the boss should treat all the employees as a friend and encourage the employees to their best to take the company to the zenith's height.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8991600" cy="1143000"/>
          </a:xfrm>
        </p:spPr>
        <p:txBody>
          <a:bodyPr>
            <a:normAutofit/>
          </a:bodyPr>
          <a:lstStyle/>
          <a:p>
            <a:r>
              <a:rPr lang="en-US" sz="6000" b="1" dirty="0" smtClean="0">
                <a:solidFill>
                  <a:srgbClr val="FFFF00"/>
                </a:solidFill>
                <a:latin typeface="Baskerville Old Face" pitchFamily="18" charset="0"/>
              </a:rPr>
              <a:t>Some more questions</a:t>
            </a:r>
            <a:endParaRPr lang="en-US" sz="6000" b="1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FF00"/>
                </a:solidFill>
                <a:latin typeface="Baskerville Old Face" pitchFamily="18" charset="0"/>
              </a:rPr>
              <a:t>What motivates you</a:t>
            </a:r>
            <a:r>
              <a:rPr lang="en-US" sz="3600" b="1" dirty="0" smtClean="0">
                <a:solidFill>
                  <a:srgbClr val="FFFF00"/>
                </a:solidFill>
                <a:latin typeface="Baskerville Old Face" pitchFamily="18" charset="0"/>
              </a:rPr>
              <a:t>?</a:t>
            </a:r>
          </a:p>
          <a:p>
            <a:r>
              <a:rPr lang="en-US" sz="3600" b="1" dirty="0" smtClean="0">
                <a:solidFill>
                  <a:srgbClr val="FFFF00"/>
                </a:solidFill>
                <a:latin typeface="Baskerville Old Face" pitchFamily="18" charset="0"/>
              </a:rPr>
              <a:t>What is your USP?</a:t>
            </a:r>
          </a:p>
          <a:p>
            <a:r>
              <a:rPr lang="en-US" sz="3600" b="1" dirty="0">
                <a:solidFill>
                  <a:srgbClr val="FFFF00"/>
                </a:solidFill>
                <a:latin typeface="Baskerville Old Face" pitchFamily="18" charset="0"/>
              </a:rPr>
              <a:t>What is your greatest failure, and what did you learn from it? </a:t>
            </a:r>
            <a:endParaRPr lang="en-US" sz="3600" b="1" dirty="0" smtClean="0">
              <a:solidFill>
                <a:srgbClr val="FFFF00"/>
              </a:solidFill>
              <a:latin typeface="Baskerville Old Face" pitchFamily="18" charset="0"/>
            </a:endParaRPr>
          </a:p>
          <a:p>
            <a:r>
              <a:rPr lang="en-US" sz="3600" b="1" dirty="0">
                <a:solidFill>
                  <a:srgbClr val="FFFF00"/>
                </a:solidFill>
                <a:latin typeface="Baskerville Old Face" pitchFamily="18" charset="0"/>
              </a:rPr>
              <a:t>What do you think of your previous boss? </a:t>
            </a:r>
            <a:endParaRPr lang="en-US" sz="3600" b="1" dirty="0" smtClean="0">
              <a:solidFill>
                <a:srgbClr val="FFFF00"/>
              </a:solidFill>
              <a:latin typeface="Baskerville Old Face" pitchFamily="18" charset="0"/>
            </a:endParaRPr>
          </a:p>
          <a:p>
            <a:r>
              <a:rPr lang="en-US" sz="3600" b="1" dirty="0" smtClean="0">
                <a:solidFill>
                  <a:srgbClr val="FFFF00"/>
                </a:solidFill>
                <a:latin typeface="Baskerville Old Face" pitchFamily="18" charset="0"/>
              </a:rPr>
              <a:t>What do you know about the company/ job roles?</a:t>
            </a:r>
          </a:p>
          <a:p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0" y="3810000"/>
            <a:ext cx="57912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b="1" dirty="0" smtClean="0">
                <a:solidFill>
                  <a:srgbClr val="FFFF00"/>
                </a:solidFill>
              </a:rPr>
              <a:t>Thank You</a:t>
            </a:r>
          </a:p>
          <a:p>
            <a:pPr marL="0" indent="0">
              <a:buNone/>
            </a:pPr>
            <a:r>
              <a:rPr lang="en-US" sz="7200" b="1" dirty="0" smtClean="0">
                <a:solidFill>
                  <a:srgbClr val="FFFF00"/>
                </a:solidFill>
              </a:rPr>
              <a:t>			</a:t>
            </a:r>
            <a:r>
              <a:rPr lang="en-US" sz="7200" b="1" dirty="0" err="1" smtClean="0">
                <a:solidFill>
                  <a:srgbClr val="FFFF00"/>
                </a:solidFill>
                <a:latin typeface="DFKai-SB" pitchFamily="65" charset="-120"/>
                <a:ea typeface="DFKai-SB" pitchFamily="65" charset="-120"/>
              </a:rPr>
              <a:t>Yousuf</a:t>
            </a:r>
            <a:endParaRPr lang="en-US" sz="7200" b="1" dirty="0">
              <a:solidFill>
                <a:srgbClr val="FFFF00"/>
              </a:solidFill>
              <a:latin typeface="DFKai-SB" pitchFamily="65" charset="-120"/>
              <a:ea typeface="DFKai-SB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87318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098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  <a:latin typeface="Baskerville Old Face" pitchFamily="18" charset="0"/>
              </a:rPr>
              <a:t>Tell us about yourself.</a:t>
            </a:r>
            <a:endParaRPr lang="en-US" sz="6600" b="1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229600" cy="1858962"/>
          </a:xfrm>
        </p:spPr>
        <p:txBody>
          <a:bodyPr>
            <a:noAutofit/>
          </a:bodyPr>
          <a:lstStyle/>
          <a:p>
            <a:r>
              <a:rPr lang="en-US" sz="6600" b="1" dirty="0" smtClean="0">
                <a:solidFill>
                  <a:srgbClr val="FFFF00"/>
                </a:solidFill>
                <a:latin typeface="Baskerville Old Face" pitchFamily="18" charset="0"/>
              </a:rPr>
              <a:t>Why do you want to work </a:t>
            </a:r>
            <a:r>
              <a:rPr lang="en-US" sz="6600" b="1" dirty="0" smtClean="0">
                <a:solidFill>
                  <a:srgbClr val="FFFF00"/>
                </a:solidFill>
                <a:latin typeface="Baskerville Old Face" pitchFamily="18" charset="0"/>
              </a:rPr>
              <a:t>with us?</a:t>
            </a:r>
            <a:endParaRPr lang="en-US" sz="6600" b="1" dirty="0">
              <a:solidFill>
                <a:srgbClr val="FFFF00"/>
              </a:solidFill>
              <a:latin typeface="Baskerville Old Face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90678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FFFF00"/>
                </a:solidFill>
              </a:rPr>
              <a:t>As a fresher, I need a good and challenging environment to apply my skills and knowledge towards a competitive environment and prove myself. So, I think this company would be the best platform to build my knowledge and grow along with the company </a:t>
            </a:r>
            <a:r>
              <a:rPr lang="en-US" sz="3600" b="1" dirty="0" smtClean="0">
                <a:solidFill>
                  <a:srgbClr val="FFFF00"/>
                </a:solidFill>
              </a:rPr>
              <a:t>.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9448800" cy="11430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solidFill>
                  <a:srgbClr val="FFFF00"/>
                </a:solidFill>
                <a:latin typeface="Baskerville Old Face" pitchFamily="18" charset="0"/>
              </a:rPr>
              <a:t>Why </a:t>
            </a:r>
            <a:r>
              <a:rPr lang="en-US" sz="7300" b="1" dirty="0">
                <a:solidFill>
                  <a:srgbClr val="FFFF00"/>
                </a:solidFill>
                <a:latin typeface="Baskerville Old Face" pitchFamily="18" charset="0"/>
              </a:rPr>
              <a:t>are you leaving your current role?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2514600"/>
            <a:ext cx="9067800" cy="304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I’ve </a:t>
            </a:r>
            <a:r>
              <a:rPr lang="en-US" sz="3600" b="1" dirty="0" smtClean="0">
                <a:solidFill>
                  <a:srgbClr val="FFFF00"/>
                </a:solidFill>
              </a:rPr>
              <a:t>learned a lot from my current role, but now I’m looking for a new challenge, to </a:t>
            </a:r>
            <a:r>
              <a:rPr lang="en-US" sz="3600" b="1" dirty="0" smtClean="0">
                <a:solidFill>
                  <a:srgbClr val="FFFF00"/>
                </a:solidFill>
              </a:rPr>
              <a:t>gain </a:t>
            </a:r>
            <a:r>
              <a:rPr lang="en-US" sz="3600" b="1" dirty="0" smtClean="0">
                <a:solidFill>
                  <a:srgbClr val="FFFF00"/>
                </a:solidFill>
              </a:rPr>
              <a:t>a new skill-set – all of which, I see the potential for in this job.” 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7300" b="1" dirty="0" smtClean="0">
                <a:solidFill>
                  <a:srgbClr val="FFFF00"/>
                </a:solidFill>
                <a:latin typeface="Baskerville Old Face" pitchFamily="18" charset="0"/>
              </a:rPr>
              <a:t>Where </a:t>
            </a:r>
            <a:r>
              <a:rPr lang="en-US" sz="7300" b="1" dirty="0">
                <a:solidFill>
                  <a:srgbClr val="FFFF00"/>
                </a:solidFill>
                <a:latin typeface="Baskerville Old Face" pitchFamily="18" charset="0"/>
              </a:rPr>
              <a:t>do you see yourself in five years?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79637"/>
            <a:ext cx="9144000" cy="45259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“In five years I’d like to have an even better understanding of this industry. Also, I really love working </a:t>
            </a:r>
            <a:r>
              <a:rPr lang="en-US" b="1" dirty="0" smtClean="0">
                <a:solidFill>
                  <a:srgbClr val="FFFF00"/>
                </a:solidFill>
              </a:rPr>
              <a:t>with people. Ultimately, I’d like to be in some type of managerial role at this company, where I can use my people skills and industry knowledge to benefit the people working for me, and the company as a whole." 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9220200" cy="1401762"/>
          </a:xfrm>
        </p:spPr>
        <p:txBody>
          <a:bodyPr>
            <a:noAutofit/>
          </a:bodyPr>
          <a:lstStyle/>
          <a:p>
            <a:r>
              <a:rPr lang="en-US" sz="6600" b="1" dirty="0">
                <a:solidFill>
                  <a:srgbClr val="FFFF00"/>
                </a:solidFill>
                <a:latin typeface="Baskerville Old Face" pitchFamily="18" charset="0"/>
              </a:rPr>
              <a:t>What’s your greatest weakness?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971800"/>
            <a:ext cx="8229600" cy="2209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 smtClean="0">
                <a:solidFill>
                  <a:srgbClr val="FFFF00"/>
                </a:solidFill>
              </a:rPr>
              <a:t>I am very fond of learning, I get frustrated when I don't get anything to learn.</a:t>
            </a:r>
            <a:endParaRPr lang="en-US" sz="40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620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6600" b="1" dirty="0" smtClean="0">
                <a:solidFill>
                  <a:srgbClr val="FFFF00"/>
                </a:solidFill>
                <a:latin typeface="Baskerville Old Face" pitchFamily="18" charset="0"/>
              </a:rPr>
              <a:t>What </a:t>
            </a:r>
            <a:r>
              <a:rPr lang="en-US" sz="6600" b="1" dirty="0">
                <a:solidFill>
                  <a:srgbClr val="FFFF00"/>
                </a:solidFill>
                <a:latin typeface="Baskerville Old Face" pitchFamily="18" charset="0"/>
              </a:rPr>
              <a:t>salary are you looking for?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962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I’m </a:t>
            </a:r>
            <a:r>
              <a:rPr lang="en-US" sz="3600" b="1" dirty="0" smtClean="0">
                <a:solidFill>
                  <a:srgbClr val="FFFF00"/>
                </a:solidFill>
              </a:rPr>
              <a:t>more interested in the role itself than the pay. That said, I’d expect to be paid the appropriate range for this role, based on my </a:t>
            </a:r>
            <a:r>
              <a:rPr lang="en-US" sz="3600" b="1" dirty="0" smtClean="0">
                <a:solidFill>
                  <a:srgbClr val="FFFF00"/>
                </a:solidFill>
              </a:rPr>
              <a:t>experience</a:t>
            </a:r>
            <a:r>
              <a:rPr lang="en-US" sz="3600" b="1" dirty="0" smtClean="0">
                <a:solidFill>
                  <a:srgbClr val="FFFF00"/>
                </a:solidFill>
              </a:rPr>
              <a:t>. I also think a fair salary would bear in mind the high cost of living </a:t>
            </a:r>
            <a:r>
              <a:rPr lang="en-US" sz="3600" b="1" dirty="0" smtClean="0">
                <a:solidFill>
                  <a:srgbClr val="FFFF00"/>
                </a:solidFill>
              </a:rPr>
              <a:t>today.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900" b="1" dirty="0">
                <a:solidFill>
                  <a:srgbClr val="FFFF00"/>
                </a:solidFill>
                <a:latin typeface="Baskerville Old Face" pitchFamily="18" charset="0"/>
              </a:rPr>
              <a:t>Why should I hire you?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3733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>
                <a:solidFill>
                  <a:srgbClr val="FFFF00"/>
                </a:solidFill>
              </a:rPr>
              <a:t>I </a:t>
            </a:r>
            <a:r>
              <a:rPr lang="en-US" sz="3600" b="1" dirty="0">
                <a:solidFill>
                  <a:srgbClr val="FFFF00"/>
                </a:solidFill>
              </a:rPr>
              <a:t>have </a:t>
            </a:r>
            <a:r>
              <a:rPr lang="en-US" sz="3600" b="1" dirty="0" smtClean="0">
                <a:solidFill>
                  <a:srgbClr val="FFFF00"/>
                </a:solidFill>
              </a:rPr>
              <a:t>all the </a:t>
            </a:r>
            <a:r>
              <a:rPr lang="en-US" sz="3600" b="1" dirty="0">
                <a:solidFill>
                  <a:srgbClr val="FFFF00"/>
                </a:solidFill>
              </a:rPr>
              <a:t>qualities which </a:t>
            </a:r>
            <a:r>
              <a:rPr lang="en-US" sz="3600" b="1" dirty="0" smtClean="0">
                <a:solidFill>
                  <a:srgbClr val="FFFF00"/>
                </a:solidFill>
              </a:rPr>
              <a:t>make me fit for </a:t>
            </a:r>
            <a:r>
              <a:rPr lang="en-US" sz="3600" b="1" dirty="0">
                <a:solidFill>
                  <a:srgbClr val="FFFF00"/>
                </a:solidFill>
              </a:rPr>
              <a:t>your company, I am flexible, a fast learner and a hardworking person that can work under time pressure. I am dedicated and passionately finish the given work. I will make my working days here professionally.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448800" cy="1325562"/>
          </a:xfrm>
        </p:spPr>
        <p:txBody>
          <a:bodyPr>
            <a:noAutofit/>
          </a:bodyPr>
          <a:lstStyle/>
          <a:p>
            <a:r>
              <a:rPr lang="en-US" sz="5900" b="1" dirty="0">
                <a:solidFill>
                  <a:srgbClr val="FFFF00"/>
                </a:solidFill>
                <a:latin typeface="Baskerville Old Face" pitchFamily="18" charset="0"/>
              </a:rPr>
              <a:t>What did you like least about your last job?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27237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FF00"/>
                </a:solidFill>
              </a:rPr>
              <a:t>There </a:t>
            </a:r>
            <a:r>
              <a:rPr lang="en-US" b="1" dirty="0" smtClean="0">
                <a:solidFill>
                  <a:srgbClr val="FFFF00"/>
                </a:solidFill>
              </a:rPr>
              <a:t>was nothing about my last job that I hated, but I guess there were some things I liked less than others. My previous role involved traveling at least twice a month. While I do love to travel, twice a month was a little exhausting – I didn’t like spending quite so much time out of the office. I’m happy to see that this role involves a lot less travel</a:t>
            </a:r>
            <a:r>
              <a:rPr lang="en-US" b="1" dirty="0" smtClean="0">
                <a:solidFill>
                  <a:srgbClr val="FFFF00"/>
                </a:solidFill>
              </a:rPr>
              <a:t>. </a:t>
            </a:r>
            <a:endParaRPr lang="en-US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514</Words>
  <Application>Microsoft Office PowerPoint</Application>
  <PresentationFormat>On-screen Show (4:3)</PresentationFormat>
  <Paragraphs>26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Interview Questions and Answers!</vt:lpstr>
      <vt:lpstr>Tell us about yourself.</vt:lpstr>
      <vt:lpstr>Why do you want to work with us?</vt:lpstr>
      <vt:lpstr>Why are you leaving your current role? </vt:lpstr>
      <vt:lpstr>Where do you see yourself in five years? </vt:lpstr>
      <vt:lpstr>What’s your greatest weakness? </vt:lpstr>
      <vt:lpstr>What salary are you looking for? </vt:lpstr>
      <vt:lpstr>Why should I hire you? </vt:lpstr>
      <vt:lpstr>What did you like least about your last job? </vt:lpstr>
      <vt:lpstr>Describe your ideal company? </vt:lpstr>
      <vt:lpstr>Some more questions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Dastro</cp:lastModifiedBy>
  <cp:revision>30</cp:revision>
  <dcterms:created xsi:type="dcterms:W3CDTF">2016-09-21T06:09:04Z</dcterms:created>
  <dcterms:modified xsi:type="dcterms:W3CDTF">2016-11-07T10:32:24Z</dcterms:modified>
</cp:coreProperties>
</file>