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14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348311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4954748"/>
            <a:ext cx="3850871" cy="110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MANISH RAWAT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79"/>
            <a:ext cx="10515600" cy="1574310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/>
              <a:t>https://dataplatform.cloud.ibm.com/dashboards/29b1538f-c54b-4007-9a5d-f1d3248a4308/view/783cfd0d2cef00c56cb1f2e407907f017b622d5ab7bbd706d3867b490a662797a96f40c5c8794b5fd9130060fae41a0b9c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DBAA-5DE9-4C17-B878-1A3CA5C2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1005"/>
            <a:ext cx="10622973" cy="50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8" y="0"/>
            <a:ext cx="10636827" cy="1111827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EE4BB-A82E-4AB3-A4EB-819F5AC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6518"/>
            <a:ext cx="10515600" cy="48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3F721-33DF-4482-B656-7082057D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1371599"/>
            <a:ext cx="10330728" cy="46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34" y="1729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9" y="216796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431</Words>
  <Application>Microsoft Office PowerPoint</Application>
  <PresentationFormat>Widescreen</PresentationFormat>
  <Paragraphs>112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Manish Rawat</cp:lastModifiedBy>
  <cp:revision>63</cp:revision>
  <dcterms:created xsi:type="dcterms:W3CDTF">2020-10-28T18:29:43Z</dcterms:created>
  <dcterms:modified xsi:type="dcterms:W3CDTF">2022-03-27T13:07:02Z</dcterms:modified>
</cp:coreProperties>
</file>