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0A77-6A63-4914-9D45-B9257A48874F}" v="7" dt="2024-12-28T06:03:16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1" autoAdjust="0"/>
  </p:normalViewPr>
  <p:slideViewPr>
    <p:cSldViewPr snapToGrid="0">
      <p:cViewPr>
        <p:scale>
          <a:sx n="78" d="100"/>
          <a:sy n="78" d="100"/>
        </p:scale>
        <p:origin x="21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00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3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4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5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2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7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2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BE21-5EFC-4212-A217-D131876A2E3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E7FC233-01D6-4619-AD5E-E9DA44033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4341-ACFC-8940-4F46-D09FC8D7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84" y="0"/>
            <a:ext cx="5584721" cy="796414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CAAC-5C48-0195-89F2-76E4D4578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68" y="1150374"/>
            <a:ext cx="10068232" cy="558472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Good Morning Ma’am,</a:t>
            </a:r>
          </a:p>
          <a:p>
            <a:pPr algn="l"/>
            <a:endParaRPr lang="en-IN" sz="33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First of all thanks for giving me this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wonderfull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 opportunity to introduce me in front of you.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My name is </a:t>
            </a:r>
            <a:r>
              <a:rPr lang="en-IN" sz="3300" b="1" dirty="0">
                <a:latin typeface="Arial Black" panose="020B0A04020102020204" pitchFamily="34" charset="0"/>
                <a:cs typeface="Arial" panose="020B0604020202020204" pitchFamily="34" charset="0"/>
              </a:rPr>
              <a:t>Manish Kumar Singh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, am from Gopalganj, Bihar.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And my highest qualification is in 2022 I </a:t>
            </a:r>
            <a:r>
              <a:rPr lang="en-IN" sz="3300">
                <a:latin typeface="Arial Black" panose="020B0A04020102020204" pitchFamily="34" charset="0"/>
                <a:cs typeface="Arial" panose="020B0604020202020204" pitchFamily="34" charset="0"/>
              </a:rPr>
              <a:t>have be 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completed my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B.Tech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 with specialization in CSE, from GNDEC Ludhiana, Punjab. reason behind choosing the CSE because of the interest and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 want build my career in Software Development.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Now apart from this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 completed some technical skills courses and get certification which is Python, Django from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GeeksforGeeks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, SQL from </a:t>
            </a:r>
            <a:r>
              <a:rPr lang="en-IN" sz="3300" dirty="0" err="1">
                <a:latin typeface="Arial Black" panose="020B0A04020102020204" pitchFamily="34" charset="0"/>
                <a:cs typeface="Arial" panose="020B0604020202020204" pitchFamily="34" charset="0"/>
              </a:rPr>
              <a:t>Hackerrank</a:t>
            </a:r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, UML &amp; OOD and Active Listening from Udemy.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Currently am undergoing with training at RPS Consulting for Wipro organization. During this training. I learned the fundamentals of Python, Linux,  Testing Fundamentals, and C Programming. Additionally now Soft skills training is going on to enhance our personalities, decision making,  and professional communications.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And I love working with computers and solving logical problem.</a:t>
            </a: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My hobbies are playing outdoor games.</a:t>
            </a:r>
          </a:p>
          <a:p>
            <a:pPr algn="l"/>
            <a:endParaRPr lang="en-IN" sz="33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3300" dirty="0">
                <a:latin typeface="Arial Black" panose="020B0A04020102020204" pitchFamily="34" charset="0"/>
                <a:cs typeface="Arial" panose="020B0604020202020204" pitchFamily="34" charset="0"/>
              </a:rPr>
              <a:t>Thank You…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398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Trebuchet MS</vt:lpstr>
      <vt:lpstr>Wingdings 3</vt:lpstr>
      <vt:lpstr>Facet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Singh</dc:creator>
  <cp:lastModifiedBy>Manish Singh</cp:lastModifiedBy>
  <cp:revision>2</cp:revision>
  <dcterms:created xsi:type="dcterms:W3CDTF">2024-12-28T05:56:40Z</dcterms:created>
  <dcterms:modified xsi:type="dcterms:W3CDTF">2024-12-30T20:47:27Z</dcterms:modified>
</cp:coreProperties>
</file>