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32"/>
  </p:notesMasterIdLst>
  <p:handoutMasterIdLst>
    <p:handoutMasterId r:id="rId33"/>
  </p:handoutMasterIdLst>
  <p:sldIdLst>
    <p:sldId id="262" r:id="rId2"/>
    <p:sldId id="273" r:id="rId3"/>
    <p:sldId id="281" r:id="rId4"/>
    <p:sldId id="319" r:id="rId5"/>
    <p:sldId id="305" r:id="rId6"/>
    <p:sldId id="306" r:id="rId7"/>
    <p:sldId id="304" r:id="rId8"/>
    <p:sldId id="307" r:id="rId9"/>
    <p:sldId id="309" r:id="rId10"/>
    <p:sldId id="310" r:id="rId11"/>
    <p:sldId id="32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22" r:id="rId21"/>
    <p:sldId id="323" r:id="rId22"/>
    <p:sldId id="324" r:id="rId23"/>
    <p:sldId id="325" r:id="rId24"/>
    <p:sldId id="326" r:id="rId25"/>
    <p:sldId id="328" r:id="rId26"/>
    <p:sldId id="327" r:id="rId27"/>
    <p:sldId id="329" r:id="rId28"/>
    <p:sldId id="290" r:id="rId29"/>
    <p:sldId id="263" r:id="rId30"/>
    <p:sldId id="26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8F5950-8868-47B3-9B4C-AE2A5DBE0C11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C89C525-0DF0-41BA-8E93-6B06A397F7E3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Software</a:t>
          </a:r>
        </a:p>
      </dgm:t>
    </dgm:pt>
    <dgm:pt modelId="{EC42D44D-8582-4E79-AD16-DB1733DC6C8C}" type="parTrans" cxnId="{706C4F1C-9393-4C9A-8AFC-D43C4A18D90D}">
      <dgm:prSet/>
      <dgm:spPr/>
      <dgm:t>
        <a:bodyPr/>
        <a:lstStyle/>
        <a:p>
          <a:endParaRPr lang="en-US"/>
        </a:p>
      </dgm:t>
    </dgm:pt>
    <dgm:pt modelId="{58790924-ACEE-45CD-B88F-616357C9229F}" type="sibTrans" cxnId="{706C4F1C-9393-4C9A-8AFC-D43C4A18D90D}">
      <dgm:prSet/>
      <dgm:spPr/>
      <dgm:t>
        <a:bodyPr/>
        <a:lstStyle/>
        <a:p>
          <a:endParaRPr lang="en-US"/>
        </a:p>
      </dgm:t>
    </dgm:pt>
    <dgm:pt modelId="{83B3BDBB-15D6-4317-AD54-1C75F7EEC352}">
      <dgm:prSet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System Software</a:t>
          </a:r>
        </a:p>
      </dgm:t>
    </dgm:pt>
    <dgm:pt modelId="{87D2E456-6F62-4771-B4CD-356AB338D343}" type="parTrans" cxnId="{A67A3F89-E502-4BD6-9FBC-F01410302F3A}">
      <dgm:prSet/>
      <dgm:spPr/>
      <dgm:t>
        <a:bodyPr/>
        <a:lstStyle/>
        <a:p>
          <a:endParaRPr lang="en-US"/>
        </a:p>
      </dgm:t>
    </dgm:pt>
    <dgm:pt modelId="{B7EE7ED6-A031-4E13-8F22-415DACB5E9FC}" type="sibTrans" cxnId="{A67A3F89-E502-4BD6-9FBC-F01410302F3A}">
      <dgm:prSet/>
      <dgm:spPr/>
      <dgm:t>
        <a:bodyPr/>
        <a:lstStyle/>
        <a:p>
          <a:endParaRPr lang="en-US"/>
        </a:p>
      </dgm:t>
    </dgm:pt>
    <dgm:pt modelId="{9012A852-E4A5-492A-ABA5-AEEC7DCA458A}">
      <dgm:prSet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Operating System</a:t>
          </a:r>
        </a:p>
      </dgm:t>
    </dgm:pt>
    <dgm:pt modelId="{640E5AB0-4EE5-497C-88D1-CEE1C67D8884}" type="parTrans" cxnId="{671FCD47-68A8-4C1E-8F62-E28417BBE645}">
      <dgm:prSet/>
      <dgm:spPr/>
      <dgm:t>
        <a:bodyPr/>
        <a:lstStyle/>
        <a:p>
          <a:endParaRPr lang="en-US"/>
        </a:p>
      </dgm:t>
    </dgm:pt>
    <dgm:pt modelId="{A064424B-4B78-4369-A199-BAE41F082CD6}" type="sibTrans" cxnId="{671FCD47-68A8-4C1E-8F62-E28417BBE645}">
      <dgm:prSet/>
      <dgm:spPr/>
      <dgm:t>
        <a:bodyPr/>
        <a:lstStyle/>
        <a:p>
          <a:endParaRPr lang="en-US"/>
        </a:p>
      </dgm:t>
    </dgm:pt>
    <dgm:pt modelId="{C56BF81B-33E1-48D6-934A-A6E4CA473244}">
      <dgm:prSet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Language processor</a:t>
          </a:r>
        </a:p>
      </dgm:t>
    </dgm:pt>
    <dgm:pt modelId="{C696C843-78C0-4527-8BBA-37ED196407F6}" type="parTrans" cxnId="{18E3919C-6FE0-42E3-944C-76854583AD25}">
      <dgm:prSet/>
      <dgm:spPr/>
      <dgm:t>
        <a:bodyPr/>
        <a:lstStyle/>
        <a:p>
          <a:endParaRPr lang="en-US"/>
        </a:p>
      </dgm:t>
    </dgm:pt>
    <dgm:pt modelId="{159DC982-611E-425B-A2AD-62B55B49F61E}" type="sibTrans" cxnId="{18E3919C-6FE0-42E3-944C-76854583AD25}">
      <dgm:prSet/>
      <dgm:spPr/>
      <dgm:t>
        <a:bodyPr/>
        <a:lstStyle/>
        <a:p>
          <a:endParaRPr lang="en-US"/>
        </a:p>
      </dgm:t>
    </dgm:pt>
    <dgm:pt modelId="{FD237B60-C9EE-46B8-80AC-B6083E40B765}">
      <dgm:prSet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Utility Software</a:t>
          </a:r>
        </a:p>
      </dgm:t>
    </dgm:pt>
    <dgm:pt modelId="{AA1952EA-6535-4DF0-A28B-55519B75A8F0}" type="parTrans" cxnId="{EB5D98AB-9DC4-4AE5-88D1-7826BD3D7C80}">
      <dgm:prSet/>
      <dgm:spPr/>
      <dgm:t>
        <a:bodyPr/>
        <a:lstStyle/>
        <a:p>
          <a:endParaRPr lang="en-US"/>
        </a:p>
      </dgm:t>
    </dgm:pt>
    <dgm:pt modelId="{7289D5FA-4D38-4234-ACC7-321DE6A57C3D}" type="sibTrans" cxnId="{EB5D98AB-9DC4-4AE5-88D1-7826BD3D7C80}">
      <dgm:prSet/>
      <dgm:spPr/>
      <dgm:t>
        <a:bodyPr/>
        <a:lstStyle/>
        <a:p>
          <a:endParaRPr lang="en-US"/>
        </a:p>
      </dgm:t>
    </dgm:pt>
    <dgm:pt modelId="{A40D10E3-F4CA-4CD0-A735-2DC0AB229CA2}">
      <dgm:prSet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Device Drivers</a:t>
          </a:r>
        </a:p>
      </dgm:t>
    </dgm:pt>
    <dgm:pt modelId="{C7F9AF83-3B92-40B9-B216-E0CD11A64AA9}" type="parTrans" cxnId="{6DAAA32C-5818-4AFB-86AF-9722266FDE1E}">
      <dgm:prSet/>
      <dgm:spPr/>
      <dgm:t>
        <a:bodyPr/>
        <a:lstStyle/>
        <a:p>
          <a:endParaRPr lang="en-US"/>
        </a:p>
      </dgm:t>
    </dgm:pt>
    <dgm:pt modelId="{55643315-2DA8-4FDD-947C-CAFFE87134C6}" type="sibTrans" cxnId="{6DAAA32C-5818-4AFB-86AF-9722266FDE1E}">
      <dgm:prSet/>
      <dgm:spPr/>
      <dgm:t>
        <a:bodyPr/>
        <a:lstStyle/>
        <a:p>
          <a:endParaRPr lang="en-US"/>
        </a:p>
      </dgm:t>
    </dgm:pt>
    <dgm:pt modelId="{AD54C1B9-BBAA-44BD-83CC-AAF583887F7E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Application Software</a:t>
          </a:r>
        </a:p>
      </dgm:t>
    </dgm:pt>
    <dgm:pt modelId="{ED2106B1-C006-4BEE-927D-D2DCAA029992}" type="parTrans" cxnId="{EBCE9256-0DF7-4ADC-8177-F032AFB343DE}">
      <dgm:prSet/>
      <dgm:spPr/>
      <dgm:t>
        <a:bodyPr/>
        <a:lstStyle/>
        <a:p>
          <a:endParaRPr lang="en-US"/>
        </a:p>
      </dgm:t>
    </dgm:pt>
    <dgm:pt modelId="{55A05B38-20ED-4D07-A469-4BA7EE12784F}" type="sibTrans" cxnId="{EBCE9256-0DF7-4ADC-8177-F032AFB343DE}">
      <dgm:prSet/>
      <dgm:spPr/>
      <dgm:t>
        <a:bodyPr/>
        <a:lstStyle/>
        <a:p>
          <a:endParaRPr lang="en-US"/>
        </a:p>
      </dgm:t>
    </dgm:pt>
    <dgm:pt modelId="{5F3D978D-9790-40DB-8D97-4914E82936D9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Tailored Software</a:t>
          </a:r>
        </a:p>
      </dgm:t>
    </dgm:pt>
    <dgm:pt modelId="{DE362A44-06DF-43D1-9634-C6294BC366D2}" type="parTrans" cxnId="{6E288C10-A5DD-47B4-AFE1-A4C81C6FC353}">
      <dgm:prSet/>
      <dgm:spPr/>
      <dgm:t>
        <a:bodyPr/>
        <a:lstStyle/>
        <a:p>
          <a:endParaRPr lang="en-US"/>
        </a:p>
      </dgm:t>
    </dgm:pt>
    <dgm:pt modelId="{E1C1AA8F-03D3-442C-949B-EFF467F0CFC7}" type="sibTrans" cxnId="{6E288C10-A5DD-47B4-AFE1-A4C81C6FC353}">
      <dgm:prSet/>
      <dgm:spPr/>
      <dgm:t>
        <a:bodyPr/>
        <a:lstStyle/>
        <a:p>
          <a:endParaRPr lang="en-US"/>
        </a:p>
      </dgm:t>
    </dgm:pt>
    <dgm:pt modelId="{EA9E5629-C7B3-4A1F-B217-B9F4C6D11745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Packaged Software </a:t>
          </a:r>
        </a:p>
      </dgm:t>
    </dgm:pt>
    <dgm:pt modelId="{B24A3E1B-8EC3-4C14-BD45-2D2CFBA9D6A8}" type="parTrans" cxnId="{116EC92D-DEA7-41AB-90A4-92A1BC1E47D7}">
      <dgm:prSet/>
      <dgm:spPr/>
      <dgm:t>
        <a:bodyPr/>
        <a:lstStyle/>
        <a:p>
          <a:endParaRPr lang="en-US"/>
        </a:p>
      </dgm:t>
    </dgm:pt>
    <dgm:pt modelId="{B3B8833D-70B9-4E51-A0C2-487807525555}" type="sibTrans" cxnId="{116EC92D-DEA7-41AB-90A4-92A1BC1E47D7}">
      <dgm:prSet/>
      <dgm:spPr/>
      <dgm:t>
        <a:bodyPr/>
        <a:lstStyle/>
        <a:p>
          <a:endParaRPr lang="en-US"/>
        </a:p>
      </dgm:t>
    </dgm:pt>
    <dgm:pt modelId="{74333D03-A65A-4DCD-91FE-1C03817C7434}" type="pres">
      <dgm:prSet presAssocID="{D88F5950-8868-47B3-9B4C-AE2A5DBE0C1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9E6C164-8774-4426-9320-02C95465BC80}" type="pres">
      <dgm:prSet presAssocID="{AC89C525-0DF0-41BA-8E93-6B06A397F7E3}" presName="vertOne" presStyleCnt="0"/>
      <dgm:spPr/>
    </dgm:pt>
    <dgm:pt modelId="{93BAA2CC-9055-476A-BFA6-53D76F511737}" type="pres">
      <dgm:prSet presAssocID="{AC89C525-0DF0-41BA-8E93-6B06A397F7E3}" presName="txOne" presStyleLbl="node0" presStyleIdx="0" presStyleCnt="1">
        <dgm:presLayoutVars>
          <dgm:chPref val="3"/>
        </dgm:presLayoutVars>
      </dgm:prSet>
      <dgm:spPr/>
    </dgm:pt>
    <dgm:pt modelId="{44D19F2F-7490-4E4A-9701-092E09D9CEB7}" type="pres">
      <dgm:prSet presAssocID="{AC89C525-0DF0-41BA-8E93-6B06A397F7E3}" presName="parTransOne" presStyleCnt="0"/>
      <dgm:spPr/>
    </dgm:pt>
    <dgm:pt modelId="{A71234A6-4FDD-464A-B58C-3827A634AEDA}" type="pres">
      <dgm:prSet presAssocID="{AC89C525-0DF0-41BA-8E93-6B06A397F7E3}" presName="horzOne" presStyleCnt="0"/>
      <dgm:spPr/>
    </dgm:pt>
    <dgm:pt modelId="{3582C5F9-9038-4A3A-8618-8BFDFA3B5524}" type="pres">
      <dgm:prSet presAssocID="{83B3BDBB-15D6-4317-AD54-1C75F7EEC352}" presName="vertTwo" presStyleCnt="0"/>
      <dgm:spPr/>
    </dgm:pt>
    <dgm:pt modelId="{4DADC77B-E8D7-4643-80B3-5A0DC820D915}" type="pres">
      <dgm:prSet presAssocID="{83B3BDBB-15D6-4317-AD54-1C75F7EEC352}" presName="txTwo" presStyleLbl="node2" presStyleIdx="0" presStyleCnt="2">
        <dgm:presLayoutVars>
          <dgm:chPref val="3"/>
        </dgm:presLayoutVars>
      </dgm:prSet>
      <dgm:spPr/>
    </dgm:pt>
    <dgm:pt modelId="{7ACF6C0F-5425-4100-9BAF-1533C55A5B2D}" type="pres">
      <dgm:prSet presAssocID="{83B3BDBB-15D6-4317-AD54-1C75F7EEC352}" presName="parTransTwo" presStyleCnt="0"/>
      <dgm:spPr/>
    </dgm:pt>
    <dgm:pt modelId="{A36509FB-0F4E-4388-985A-1DDA3FAD32DA}" type="pres">
      <dgm:prSet presAssocID="{83B3BDBB-15D6-4317-AD54-1C75F7EEC352}" presName="horzTwo" presStyleCnt="0"/>
      <dgm:spPr/>
    </dgm:pt>
    <dgm:pt modelId="{8C49EA93-4A6E-43E0-B661-6FF2B609B2AA}" type="pres">
      <dgm:prSet presAssocID="{9012A852-E4A5-492A-ABA5-AEEC7DCA458A}" presName="vertThree" presStyleCnt="0"/>
      <dgm:spPr/>
    </dgm:pt>
    <dgm:pt modelId="{B476E4FC-E095-4422-8679-30A80DBE97B7}" type="pres">
      <dgm:prSet presAssocID="{9012A852-E4A5-492A-ABA5-AEEC7DCA458A}" presName="txThree" presStyleLbl="node3" presStyleIdx="0" presStyleCnt="6">
        <dgm:presLayoutVars>
          <dgm:chPref val="3"/>
        </dgm:presLayoutVars>
      </dgm:prSet>
      <dgm:spPr/>
    </dgm:pt>
    <dgm:pt modelId="{64BF1953-942B-456E-B54D-5AF7F3C8E62F}" type="pres">
      <dgm:prSet presAssocID="{9012A852-E4A5-492A-ABA5-AEEC7DCA458A}" presName="horzThree" presStyleCnt="0"/>
      <dgm:spPr/>
    </dgm:pt>
    <dgm:pt modelId="{D005C73F-438B-445B-A3BE-08636F4D938C}" type="pres">
      <dgm:prSet presAssocID="{A064424B-4B78-4369-A199-BAE41F082CD6}" presName="sibSpaceThree" presStyleCnt="0"/>
      <dgm:spPr/>
    </dgm:pt>
    <dgm:pt modelId="{B54FAE29-D769-4144-816B-7334048DDB75}" type="pres">
      <dgm:prSet presAssocID="{C56BF81B-33E1-48D6-934A-A6E4CA473244}" presName="vertThree" presStyleCnt="0"/>
      <dgm:spPr/>
    </dgm:pt>
    <dgm:pt modelId="{46AD4CD2-5573-443D-889B-B0F0B2F0696B}" type="pres">
      <dgm:prSet presAssocID="{C56BF81B-33E1-48D6-934A-A6E4CA473244}" presName="txThree" presStyleLbl="node3" presStyleIdx="1" presStyleCnt="6">
        <dgm:presLayoutVars>
          <dgm:chPref val="3"/>
        </dgm:presLayoutVars>
      </dgm:prSet>
      <dgm:spPr/>
    </dgm:pt>
    <dgm:pt modelId="{EF6F79E9-D4D1-4A66-B229-8AC22595D610}" type="pres">
      <dgm:prSet presAssocID="{C56BF81B-33E1-48D6-934A-A6E4CA473244}" presName="horzThree" presStyleCnt="0"/>
      <dgm:spPr/>
    </dgm:pt>
    <dgm:pt modelId="{DA62BDFE-4B5C-4621-8A79-4020ED37175F}" type="pres">
      <dgm:prSet presAssocID="{159DC982-611E-425B-A2AD-62B55B49F61E}" presName="sibSpaceThree" presStyleCnt="0"/>
      <dgm:spPr/>
    </dgm:pt>
    <dgm:pt modelId="{979320F8-CF7D-4AA1-9354-BE784EE32BD6}" type="pres">
      <dgm:prSet presAssocID="{FD237B60-C9EE-46B8-80AC-B6083E40B765}" presName="vertThree" presStyleCnt="0"/>
      <dgm:spPr/>
    </dgm:pt>
    <dgm:pt modelId="{0A145CA2-1E7D-40FE-A575-33D578A3D7AB}" type="pres">
      <dgm:prSet presAssocID="{FD237B60-C9EE-46B8-80AC-B6083E40B765}" presName="txThree" presStyleLbl="node3" presStyleIdx="2" presStyleCnt="6">
        <dgm:presLayoutVars>
          <dgm:chPref val="3"/>
        </dgm:presLayoutVars>
      </dgm:prSet>
      <dgm:spPr/>
    </dgm:pt>
    <dgm:pt modelId="{CF4F6044-C6BD-4B37-A9C0-A7E0427AAA40}" type="pres">
      <dgm:prSet presAssocID="{FD237B60-C9EE-46B8-80AC-B6083E40B765}" presName="horzThree" presStyleCnt="0"/>
      <dgm:spPr/>
    </dgm:pt>
    <dgm:pt modelId="{A008D0A2-4922-4F52-985F-EF75CA88FD06}" type="pres">
      <dgm:prSet presAssocID="{7289D5FA-4D38-4234-ACC7-321DE6A57C3D}" presName="sibSpaceThree" presStyleCnt="0"/>
      <dgm:spPr/>
    </dgm:pt>
    <dgm:pt modelId="{7C7DD3B8-43FD-4667-B04D-355762D50D37}" type="pres">
      <dgm:prSet presAssocID="{A40D10E3-F4CA-4CD0-A735-2DC0AB229CA2}" presName="vertThree" presStyleCnt="0"/>
      <dgm:spPr/>
    </dgm:pt>
    <dgm:pt modelId="{E43E1B31-AC8E-4D44-937E-125FB9B2090D}" type="pres">
      <dgm:prSet presAssocID="{A40D10E3-F4CA-4CD0-A735-2DC0AB229CA2}" presName="txThree" presStyleLbl="node3" presStyleIdx="3" presStyleCnt="6">
        <dgm:presLayoutVars>
          <dgm:chPref val="3"/>
        </dgm:presLayoutVars>
      </dgm:prSet>
      <dgm:spPr/>
    </dgm:pt>
    <dgm:pt modelId="{BE4C2E10-C06A-4855-92A8-511B86A1BF94}" type="pres">
      <dgm:prSet presAssocID="{A40D10E3-F4CA-4CD0-A735-2DC0AB229CA2}" presName="horzThree" presStyleCnt="0"/>
      <dgm:spPr/>
    </dgm:pt>
    <dgm:pt modelId="{39D08B94-352A-4C0D-AF81-01F557F1984F}" type="pres">
      <dgm:prSet presAssocID="{B7EE7ED6-A031-4E13-8F22-415DACB5E9FC}" presName="sibSpaceTwo" presStyleCnt="0"/>
      <dgm:spPr/>
    </dgm:pt>
    <dgm:pt modelId="{67320112-2A7B-4366-AEFC-2F9D79CD85F1}" type="pres">
      <dgm:prSet presAssocID="{AD54C1B9-BBAA-44BD-83CC-AAF583887F7E}" presName="vertTwo" presStyleCnt="0"/>
      <dgm:spPr/>
    </dgm:pt>
    <dgm:pt modelId="{46D9A021-6ECC-4FD8-B4B7-5E9EC683A864}" type="pres">
      <dgm:prSet presAssocID="{AD54C1B9-BBAA-44BD-83CC-AAF583887F7E}" presName="txTwo" presStyleLbl="node2" presStyleIdx="1" presStyleCnt="2">
        <dgm:presLayoutVars>
          <dgm:chPref val="3"/>
        </dgm:presLayoutVars>
      </dgm:prSet>
      <dgm:spPr/>
    </dgm:pt>
    <dgm:pt modelId="{DA560791-731E-4792-A0BD-C7FDBFA3AD66}" type="pres">
      <dgm:prSet presAssocID="{AD54C1B9-BBAA-44BD-83CC-AAF583887F7E}" presName="parTransTwo" presStyleCnt="0"/>
      <dgm:spPr/>
    </dgm:pt>
    <dgm:pt modelId="{5A326F78-6481-472E-AAD9-3983BC93DBCA}" type="pres">
      <dgm:prSet presAssocID="{AD54C1B9-BBAA-44BD-83CC-AAF583887F7E}" presName="horzTwo" presStyleCnt="0"/>
      <dgm:spPr/>
    </dgm:pt>
    <dgm:pt modelId="{B5DB602F-BBA9-4D8D-858A-BB56D8878075}" type="pres">
      <dgm:prSet presAssocID="{5F3D978D-9790-40DB-8D97-4914E82936D9}" presName="vertThree" presStyleCnt="0"/>
      <dgm:spPr/>
    </dgm:pt>
    <dgm:pt modelId="{8377043D-912D-4E06-B1D3-F9111FF58086}" type="pres">
      <dgm:prSet presAssocID="{5F3D978D-9790-40DB-8D97-4914E82936D9}" presName="txThree" presStyleLbl="node3" presStyleIdx="4" presStyleCnt="6">
        <dgm:presLayoutVars>
          <dgm:chPref val="3"/>
        </dgm:presLayoutVars>
      </dgm:prSet>
      <dgm:spPr/>
    </dgm:pt>
    <dgm:pt modelId="{2A1C12D4-4A51-4560-AC5B-DEEB7858702C}" type="pres">
      <dgm:prSet presAssocID="{5F3D978D-9790-40DB-8D97-4914E82936D9}" presName="horzThree" presStyleCnt="0"/>
      <dgm:spPr/>
    </dgm:pt>
    <dgm:pt modelId="{6E793166-C217-4C19-93D6-D3825256EED6}" type="pres">
      <dgm:prSet presAssocID="{E1C1AA8F-03D3-442C-949B-EFF467F0CFC7}" presName="sibSpaceThree" presStyleCnt="0"/>
      <dgm:spPr/>
    </dgm:pt>
    <dgm:pt modelId="{CDAB6D09-A807-42F4-951F-D55B6A980BF2}" type="pres">
      <dgm:prSet presAssocID="{EA9E5629-C7B3-4A1F-B217-B9F4C6D11745}" presName="vertThree" presStyleCnt="0"/>
      <dgm:spPr/>
    </dgm:pt>
    <dgm:pt modelId="{4C02EBAC-5F93-4F5B-8263-73EE974BAB1F}" type="pres">
      <dgm:prSet presAssocID="{EA9E5629-C7B3-4A1F-B217-B9F4C6D11745}" presName="txThree" presStyleLbl="node3" presStyleIdx="5" presStyleCnt="6">
        <dgm:presLayoutVars>
          <dgm:chPref val="3"/>
        </dgm:presLayoutVars>
      </dgm:prSet>
      <dgm:spPr/>
    </dgm:pt>
    <dgm:pt modelId="{282D60C8-6924-4296-B9B1-7DBF8BA6E0C1}" type="pres">
      <dgm:prSet presAssocID="{EA9E5629-C7B3-4A1F-B217-B9F4C6D11745}" presName="horzThree" presStyleCnt="0"/>
      <dgm:spPr/>
    </dgm:pt>
  </dgm:ptLst>
  <dgm:cxnLst>
    <dgm:cxn modelId="{32596906-0C40-4303-8E1B-57C26035634A}" type="presOf" srcId="{AC89C525-0DF0-41BA-8E93-6B06A397F7E3}" destId="{93BAA2CC-9055-476A-BFA6-53D76F511737}" srcOrd="0" destOrd="0" presId="urn:microsoft.com/office/officeart/2005/8/layout/hierarchy4"/>
    <dgm:cxn modelId="{4CE7F60C-DEAE-4409-A07F-5E4E79D4AEC8}" type="presOf" srcId="{C56BF81B-33E1-48D6-934A-A6E4CA473244}" destId="{46AD4CD2-5573-443D-889B-B0F0B2F0696B}" srcOrd="0" destOrd="0" presId="urn:microsoft.com/office/officeart/2005/8/layout/hierarchy4"/>
    <dgm:cxn modelId="{6E288C10-A5DD-47B4-AFE1-A4C81C6FC353}" srcId="{AD54C1B9-BBAA-44BD-83CC-AAF583887F7E}" destId="{5F3D978D-9790-40DB-8D97-4914E82936D9}" srcOrd="0" destOrd="0" parTransId="{DE362A44-06DF-43D1-9634-C6294BC366D2}" sibTransId="{E1C1AA8F-03D3-442C-949B-EFF467F0CFC7}"/>
    <dgm:cxn modelId="{706C4F1C-9393-4C9A-8AFC-D43C4A18D90D}" srcId="{D88F5950-8868-47B3-9B4C-AE2A5DBE0C11}" destId="{AC89C525-0DF0-41BA-8E93-6B06A397F7E3}" srcOrd="0" destOrd="0" parTransId="{EC42D44D-8582-4E79-AD16-DB1733DC6C8C}" sibTransId="{58790924-ACEE-45CD-B88F-616357C9229F}"/>
    <dgm:cxn modelId="{6DAAA32C-5818-4AFB-86AF-9722266FDE1E}" srcId="{83B3BDBB-15D6-4317-AD54-1C75F7EEC352}" destId="{A40D10E3-F4CA-4CD0-A735-2DC0AB229CA2}" srcOrd="3" destOrd="0" parTransId="{C7F9AF83-3B92-40B9-B216-E0CD11A64AA9}" sibTransId="{55643315-2DA8-4FDD-947C-CAFFE87134C6}"/>
    <dgm:cxn modelId="{116EC92D-DEA7-41AB-90A4-92A1BC1E47D7}" srcId="{AD54C1B9-BBAA-44BD-83CC-AAF583887F7E}" destId="{EA9E5629-C7B3-4A1F-B217-B9F4C6D11745}" srcOrd="1" destOrd="0" parTransId="{B24A3E1B-8EC3-4C14-BD45-2D2CFBA9D6A8}" sibTransId="{B3B8833D-70B9-4E51-A0C2-487807525555}"/>
    <dgm:cxn modelId="{C9845930-1C87-4ED5-B6A3-20953A47B97A}" type="presOf" srcId="{83B3BDBB-15D6-4317-AD54-1C75F7EEC352}" destId="{4DADC77B-E8D7-4643-80B3-5A0DC820D915}" srcOrd="0" destOrd="0" presId="urn:microsoft.com/office/officeart/2005/8/layout/hierarchy4"/>
    <dgm:cxn modelId="{70E35C5F-56CB-47EC-9DB5-578B291F1719}" type="presOf" srcId="{EA9E5629-C7B3-4A1F-B217-B9F4C6D11745}" destId="{4C02EBAC-5F93-4F5B-8263-73EE974BAB1F}" srcOrd="0" destOrd="0" presId="urn:microsoft.com/office/officeart/2005/8/layout/hierarchy4"/>
    <dgm:cxn modelId="{7A24DA64-908E-4DEF-BD97-40F0DAB5568B}" type="presOf" srcId="{9012A852-E4A5-492A-ABA5-AEEC7DCA458A}" destId="{B476E4FC-E095-4422-8679-30A80DBE97B7}" srcOrd="0" destOrd="0" presId="urn:microsoft.com/office/officeart/2005/8/layout/hierarchy4"/>
    <dgm:cxn modelId="{FA721145-1E68-4C51-8A76-9D2E8FFDBC70}" type="presOf" srcId="{A40D10E3-F4CA-4CD0-A735-2DC0AB229CA2}" destId="{E43E1B31-AC8E-4D44-937E-125FB9B2090D}" srcOrd="0" destOrd="0" presId="urn:microsoft.com/office/officeart/2005/8/layout/hierarchy4"/>
    <dgm:cxn modelId="{671FCD47-68A8-4C1E-8F62-E28417BBE645}" srcId="{83B3BDBB-15D6-4317-AD54-1C75F7EEC352}" destId="{9012A852-E4A5-492A-ABA5-AEEC7DCA458A}" srcOrd="0" destOrd="0" parTransId="{640E5AB0-4EE5-497C-88D1-CEE1C67D8884}" sibTransId="{A064424B-4B78-4369-A199-BAE41F082CD6}"/>
    <dgm:cxn modelId="{05530A53-CEA3-4444-887F-C7B3D97E404C}" type="presOf" srcId="{AD54C1B9-BBAA-44BD-83CC-AAF583887F7E}" destId="{46D9A021-6ECC-4FD8-B4B7-5E9EC683A864}" srcOrd="0" destOrd="0" presId="urn:microsoft.com/office/officeart/2005/8/layout/hierarchy4"/>
    <dgm:cxn modelId="{EBCE9256-0DF7-4ADC-8177-F032AFB343DE}" srcId="{AC89C525-0DF0-41BA-8E93-6B06A397F7E3}" destId="{AD54C1B9-BBAA-44BD-83CC-AAF583887F7E}" srcOrd="1" destOrd="0" parTransId="{ED2106B1-C006-4BEE-927D-D2DCAA029992}" sibTransId="{55A05B38-20ED-4D07-A469-4BA7EE12784F}"/>
    <dgm:cxn modelId="{A67A3F89-E502-4BD6-9FBC-F01410302F3A}" srcId="{AC89C525-0DF0-41BA-8E93-6B06A397F7E3}" destId="{83B3BDBB-15D6-4317-AD54-1C75F7EEC352}" srcOrd="0" destOrd="0" parTransId="{87D2E456-6F62-4771-B4CD-356AB338D343}" sibTransId="{B7EE7ED6-A031-4E13-8F22-415DACB5E9FC}"/>
    <dgm:cxn modelId="{18E3919C-6FE0-42E3-944C-76854583AD25}" srcId="{83B3BDBB-15D6-4317-AD54-1C75F7EEC352}" destId="{C56BF81B-33E1-48D6-934A-A6E4CA473244}" srcOrd="1" destOrd="0" parTransId="{C696C843-78C0-4527-8BBA-37ED196407F6}" sibTransId="{159DC982-611E-425B-A2AD-62B55B49F61E}"/>
    <dgm:cxn modelId="{BFA37EAA-48D1-459F-85CD-6AA439A4570B}" type="presOf" srcId="{5F3D978D-9790-40DB-8D97-4914E82936D9}" destId="{8377043D-912D-4E06-B1D3-F9111FF58086}" srcOrd="0" destOrd="0" presId="urn:microsoft.com/office/officeart/2005/8/layout/hierarchy4"/>
    <dgm:cxn modelId="{EB5D98AB-9DC4-4AE5-88D1-7826BD3D7C80}" srcId="{83B3BDBB-15D6-4317-AD54-1C75F7EEC352}" destId="{FD237B60-C9EE-46B8-80AC-B6083E40B765}" srcOrd="2" destOrd="0" parTransId="{AA1952EA-6535-4DF0-A28B-55519B75A8F0}" sibTransId="{7289D5FA-4D38-4234-ACC7-321DE6A57C3D}"/>
    <dgm:cxn modelId="{A9F96AB7-854B-4389-9054-C1955CC0ACD6}" type="presOf" srcId="{FD237B60-C9EE-46B8-80AC-B6083E40B765}" destId="{0A145CA2-1E7D-40FE-A575-33D578A3D7AB}" srcOrd="0" destOrd="0" presId="urn:microsoft.com/office/officeart/2005/8/layout/hierarchy4"/>
    <dgm:cxn modelId="{5000C4E7-B3ED-464D-8478-D9C40042B230}" type="presOf" srcId="{D88F5950-8868-47B3-9B4C-AE2A5DBE0C11}" destId="{74333D03-A65A-4DCD-91FE-1C03817C7434}" srcOrd="0" destOrd="0" presId="urn:microsoft.com/office/officeart/2005/8/layout/hierarchy4"/>
    <dgm:cxn modelId="{3C1ED7CB-2E4B-4923-A4F9-AB87A271092E}" type="presParOf" srcId="{74333D03-A65A-4DCD-91FE-1C03817C7434}" destId="{B9E6C164-8774-4426-9320-02C95465BC80}" srcOrd="0" destOrd="0" presId="urn:microsoft.com/office/officeart/2005/8/layout/hierarchy4"/>
    <dgm:cxn modelId="{77935888-ECE2-4F8F-9961-19DC6A4DA311}" type="presParOf" srcId="{B9E6C164-8774-4426-9320-02C95465BC80}" destId="{93BAA2CC-9055-476A-BFA6-53D76F511737}" srcOrd="0" destOrd="0" presId="urn:microsoft.com/office/officeart/2005/8/layout/hierarchy4"/>
    <dgm:cxn modelId="{D8EB8311-991A-44C6-AAA5-E7CCB7A79C4D}" type="presParOf" srcId="{B9E6C164-8774-4426-9320-02C95465BC80}" destId="{44D19F2F-7490-4E4A-9701-092E09D9CEB7}" srcOrd="1" destOrd="0" presId="urn:microsoft.com/office/officeart/2005/8/layout/hierarchy4"/>
    <dgm:cxn modelId="{6A6CECE7-9E01-42E7-8575-6C6D52CD1C91}" type="presParOf" srcId="{B9E6C164-8774-4426-9320-02C95465BC80}" destId="{A71234A6-4FDD-464A-B58C-3827A634AEDA}" srcOrd="2" destOrd="0" presId="urn:microsoft.com/office/officeart/2005/8/layout/hierarchy4"/>
    <dgm:cxn modelId="{803EC4EA-F8DA-4E06-8571-6677F870237D}" type="presParOf" srcId="{A71234A6-4FDD-464A-B58C-3827A634AEDA}" destId="{3582C5F9-9038-4A3A-8618-8BFDFA3B5524}" srcOrd="0" destOrd="0" presId="urn:microsoft.com/office/officeart/2005/8/layout/hierarchy4"/>
    <dgm:cxn modelId="{C37E8E2C-E5F8-4F71-96A8-67B28A7C1B48}" type="presParOf" srcId="{3582C5F9-9038-4A3A-8618-8BFDFA3B5524}" destId="{4DADC77B-E8D7-4643-80B3-5A0DC820D915}" srcOrd="0" destOrd="0" presId="urn:microsoft.com/office/officeart/2005/8/layout/hierarchy4"/>
    <dgm:cxn modelId="{C2E9D142-B08B-4879-A161-A731E3A544BF}" type="presParOf" srcId="{3582C5F9-9038-4A3A-8618-8BFDFA3B5524}" destId="{7ACF6C0F-5425-4100-9BAF-1533C55A5B2D}" srcOrd="1" destOrd="0" presId="urn:microsoft.com/office/officeart/2005/8/layout/hierarchy4"/>
    <dgm:cxn modelId="{13647408-A987-4D84-A4F5-FE9393F0639B}" type="presParOf" srcId="{3582C5F9-9038-4A3A-8618-8BFDFA3B5524}" destId="{A36509FB-0F4E-4388-985A-1DDA3FAD32DA}" srcOrd="2" destOrd="0" presId="urn:microsoft.com/office/officeart/2005/8/layout/hierarchy4"/>
    <dgm:cxn modelId="{C6DD9448-DEA0-42E9-B322-BCC243ACC860}" type="presParOf" srcId="{A36509FB-0F4E-4388-985A-1DDA3FAD32DA}" destId="{8C49EA93-4A6E-43E0-B661-6FF2B609B2AA}" srcOrd="0" destOrd="0" presId="urn:microsoft.com/office/officeart/2005/8/layout/hierarchy4"/>
    <dgm:cxn modelId="{BE6D75A1-C6C5-47B6-9364-FAF2B6EA0067}" type="presParOf" srcId="{8C49EA93-4A6E-43E0-B661-6FF2B609B2AA}" destId="{B476E4FC-E095-4422-8679-30A80DBE97B7}" srcOrd="0" destOrd="0" presId="urn:microsoft.com/office/officeart/2005/8/layout/hierarchy4"/>
    <dgm:cxn modelId="{BAF9A250-F335-4ABC-886E-58AB67E9EFA7}" type="presParOf" srcId="{8C49EA93-4A6E-43E0-B661-6FF2B609B2AA}" destId="{64BF1953-942B-456E-B54D-5AF7F3C8E62F}" srcOrd="1" destOrd="0" presId="urn:microsoft.com/office/officeart/2005/8/layout/hierarchy4"/>
    <dgm:cxn modelId="{AD0DBD14-DB0D-4232-B08B-B137BF80D147}" type="presParOf" srcId="{A36509FB-0F4E-4388-985A-1DDA3FAD32DA}" destId="{D005C73F-438B-445B-A3BE-08636F4D938C}" srcOrd="1" destOrd="0" presId="urn:microsoft.com/office/officeart/2005/8/layout/hierarchy4"/>
    <dgm:cxn modelId="{6F4A7889-0EAF-4151-9B3A-E4ECD1B56781}" type="presParOf" srcId="{A36509FB-0F4E-4388-985A-1DDA3FAD32DA}" destId="{B54FAE29-D769-4144-816B-7334048DDB75}" srcOrd="2" destOrd="0" presId="urn:microsoft.com/office/officeart/2005/8/layout/hierarchy4"/>
    <dgm:cxn modelId="{7CA32A07-BFE9-4A2A-A167-5090AB5044EB}" type="presParOf" srcId="{B54FAE29-D769-4144-816B-7334048DDB75}" destId="{46AD4CD2-5573-443D-889B-B0F0B2F0696B}" srcOrd="0" destOrd="0" presId="urn:microsoft.com/office/officeart/2005/8/layout/hierarchy4"/>
    <dgm:cxn modelId="{DA9638E9-2E86-486A-928D-81A54C19BC83}" type="presParOf" srcId="{B54FAE29-D769-4144-816B-7334048DDB75}" destId="{EF6F79E9-D4D1-4A66-B229-8AC22595D610}" srcOrd="1" destOrd="0" presId="urn:microsoft.com/office/officeart/2005/8/layout/hierarchy4"/>
    <dgm:cxn modelId="{BC771C83-B0C8-4526-9B6A-469F984BC2E7}" type="presParOf" srcId="{A36509FB-0F4E-4388-985A-1DDA3FAD32DA}" destId="{DA62BDFE-4B5C-4621-8A79-4020ED37175F}" srcOrd="3" destOrd="0" presId="urn:microsoft.com/office/officeart/2005/8/layout/hierarchy4"/>
    <dgm:cxn modelId="{ECD36B35-FE62-4FDF-BBE6-1CF4D6992DFE}" type="presParOf" srcId="{A36509FB-0F4E-4388-985A-1DDA3FAD32DA}" destId="{979320F8-CF7D-4AA1-9354-BE784EE32BD6}" srcOrd="4" destOrd="0" presId="urn:microsoft.com/office/officeart/2005/8/layout/hierarchy4"/>
    <dgm:cxn modelId="{9BAB4E11-BB13-4365-A755-D43CD3A0CA31}" type="presParOf" srcId="{979320F8-CF7D-4AA1-9354-BE784EE32BD6}" destId="{0A145CA2-1E7D-40FE-A575-33D578A3D7AB}" srcOrd="0" destOrd="0" presId="urn:microsoft.com/office/officeart/2005/8/layout/hierarchy4"/>
    <dgm:cxn modelId="{FA7D2AD2-552D-4C26-9818-71AF392FEE26}" type="presParOf" srcId="{979320F8-CF7D-4AA1-9354-BE784EE32BD6}" destId="{CF4F6044-C6BD-4B37-A9C0-A7E0427AAA40}" srcOrd="1" destOrd="0" presId="urn:microsoft.com/office/officeart/2005/8/layout/hierarchy4"/>
    <dgm:cxn modelId="{402B14D1-9366-4A41-88C4-357AD715915A}" type="presParOf" srcId="{A36509FB-0F4E-4388-985A-1DDA3FAD32DA}" destId="{A008D0A2-4922-4F52-985F-EF75CA88FD06}" srcOrd="5" destOrd="0" presId="urn:microsoft.com/office/officeart/2005/8/layout/hierarchy4"/>
    <dgm:cxn modelId="{EE1400C5-9C1E-48ED-8D07-D75A73ECFCE7}" type="presParOf" srcId="{A36509FB-0F4E-4388-985A-1DDA3FAD32DA}" destId="{7C7DD3B8-43FD-4667-B04D-355762D50D37}" srcOrd="6" destOrd="0" presId="urn:microsoft.com/office/officeart/2005/8/layout/hierarchy4"/>
    <dgm:cxn modelId="{2B942F26-A9A2-4EA9-8961-93EFBB25A4BE}" type="presParOf" srcId="{7C7DD3B8-43FD-4667-B04D-355762D50D37}" destId="{E43E1B31-AC8E-4D44-937E-125FB9B2090D}" srcOrd="0" destOrd="0" presId="urn:microsoft.com/office/officeart/2005/8/layout/hierarchy4"/>
    <dgm:cxn modelId="{E984FB63-9183-4685-9EAB-2312CF76D990}" type="presParOf" srcId="{7C7DD3B8-43FD-4667-B04D-355762D50D37}" destId="{BE4C2E10-C06A-4855-92A8-511B86A1BF94}" srcOrd="1" destOrd="0" presId="urn:microsoft.com/office/officeart/2005/8/layout/hierarchy4"/>
    <dgm:cxn modelId="{B356BF88-9A06-4887-971B-F49D6EFFDD3C}" type="presParOf" srcId="{A71234A6-4FDD-464A-B58C-3827A634AEDA}" destId="{39D08B94-352A-4C0D-AF81-01F557F1984F}" srcOrd="1" destOrd="0" presId="urn:microsoft.com/office/officeart/2005/8/layout/hierarchy4"/>
    <dgm:cxn modelId="{065A2726-15E0-419E-AFA9-980425934935}" type="presParOf" srcId="{A71234A6-4FDD-464A-B58C-3827A634AEDA}" destId="{67320112-2A7B-4366-AEFC-2F9D79CD85F1}" srcOrd="2" destOrd="0" presId="urn:microsoft.com/office/officeart/2005/8/layout/hierarchy4"/>
    <dgm:cxn modelId="{4C75A4DD-91FF-43B0-9279-BAD818384DFA}" type="presParOf" srcId="{67320112-2A7B-4366-AEFC-2F9D79CD85F1}" destId="{46D9A021-6ECC-4FD8-B4B7-5E9EC683A864}" srcOrd="0" destOrd="0" presId="urn:microsoft.com/office/officeart/2005/8/layout/hierarchy4"/>
    <dgm:cxn modelId="{39156C6C-7CA4-4F74-8D3F-0BFCC59A27B5}" type="presParOf" srcId="{67320112-2A7B-4366-AEFC-2F9D79CD85F1}" destId="{DA560791-731E-4792-A0BD-C7FDBFA3AD66}" srcOrd="1" destOrd="0" presId="urn:microsoft.com/office/officeart/2005/8/layout/hierarchy4"/>
    <dgm:cxn modelId="{07A81217-D050-4001-ACF1-C7ABC17011FE}" type="presParOf" srcId="{67320112-2A7B-4366-AEFC-2F9D79CD85F1}" destId="{5A326F78-6481-472E-AAD9-3983BC93DBCA}" srcOrd="2" destOrd="0" presId="urn:microsoft.com/office/officeart/2005/8/layout/hierarchy4"/>
    <dgm:cxn modelId="{AFF39532-8AFE-44C0-9BD4-48FD100245AA}" type="presParOf" srcId="{5A326F78-6481-472E-AAD9-3983BC93DBCA}" destId="{B5DB602F-BBA9-4D8D-858A-BB56D8878075}" srcOrd="0" destOrd="0" presId="urn:microsoft.com/office/officeart/2005/8/layout/hierarchy4"/>
    <dgm:cxn modelId="{03AF07AF-151F-46F0-AA41-834F75A95647}" type="presParOf" srcId="{B5DB602F-BBA9-4D8D-858A-BB56D8878075}" destId="{8377043D-912D-4E06-B1D3-F9111FF58086}" srcOrd="0" destOrd="0" presId="urn:microsoft.com/office/officeart/2005/8/layout/hierarchy4"/>
    <dgm:cxn modelId="{902121EA-F019-44D9-94F0-55AA157E0CA5}" type="presParOf" srcId="{B5DB602F-BBA9-4D8D-858A-BB56D8878075}" destId="{2A1C12D4-4A51-4560-AC5B-DEEB7858702C}" srcOrd="1" destOrd="0" presId="urn:microsoft.com/office/officeart/2005/8/layout/hierarchy4"/>
    <dgm:cxn modelId="{2A82E147-611D-471A-8149-E3ECD2BDC1FE}" type="presParOf" srcId="{5A326F78-6481-472E-AAD9-3983BC93DBCA}" destId="{6E793166-C217-4C19-93D6-D3825256EED6}" srcOrd="1" destOrd="0" presId="urn:microsoft.com/office/officeart/2005/8/layout/hierarchy4"/>
    <dgm:cxn modelId="{24B545FE-5524-45EA-B054-D57CC7396756}" type="presParOf" srcId="{5A326F78-6481-472E-AAD9-3983BC93DBCA}" destId="{CDAB6D09-A807-42F4-951F-D55B6A980BF2}" srcOrd="2" destOrd="0" presId="urn:microsoft.com/office/officeart/2005/8/layout/hierarchy4"/>
    <dgm:cxn modelId="{C8B15E62-A752-4869-A5C9-D8600591F25D}" type="presParOf" srcId="{CDAB6D09-A807-42F4-951F-D55B6A980BF2}" destId="{4C02EBAC-5F93-4F5B-8263-73EE974BAB1F}" srcOrd="0" destOrd="0" presId="urn:microsoft.com/office/officeart/2005/8/layout/hierarchy4"/>
    <dgm:cxn modelId="{1D037E0B-0030-4F62-8615-9BC19DBE884E}" type="presParOf" srcId="{CDAB6D09-A807-42F4-951F-D55B6A980BF2}" destId="{282D60C8-6924-4296-B9B1-7DBF8BA6E0C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BAA2CC-9055-476A-BFA6-53D76F511737}">
      <dsp:nvSpPr>
        <dsp:cNvPr id="0" name=""/>
        <dsp:cNvSpPr/>
      </dsp:nvSpPr>
      <dsp:spPr>
        <a:xfrm>
          <a:off x="1206" y="891"/>
          <a:ext cx="10513186" cy="1420143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Software</a:t>
          </a:r>
        </a:p>
      </dsp:txBody>
      <dsp:txXfrm>
        <a:off x="42801" y="42486"/>
        <a:ext cx="10429996" cy="1336953"/>
      </dsp:txXfrm>
    </dsp:sp>
    <dsp:sp modelId="{4DADC77B-E8D7-4643-80B3-5A0DC820D915}">
      <dsp:nvSpPr>
        <dsp:cNvPr id="0" name=""/>
        <dsp:cNvSpPr/>
      </dsp:nvSpPr>
      <dsp:spPr>
        <a:xfrm>
          <a:off x="1206" y="1601895"/>
          <a:ext cx="6938165" cy="1420143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System Software</a:t>
          </a:r>
        </a:p>
      </dsp:txBody>
      <dsp:txXfrm>
        <a:off x="42801" y="1643490"/>
        <a:ext cx="6854975" cy="1336953"/>
      </dsp:txXfrm>
    </dsp:sp>
    <dsp:sp modelId="{B476E4FC-E095-4422-8679-30A80DBE97B7}">
      <dsp:nvSpPr>
        <dsp:cNvPr id="0" name=""/>
        <dsp:cNvSpPr/>
      </dsp:nvSpPr>
      <dsp:spPr>
        <a:xfrm>
          <a:off x="1206" y="3202899"/>
          <a:ext cx="1681571" cy="1420143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Operating System</a:t>
          </a:r>
        </a:p>
      </dsp:txBody>
      <dsp:txXfrm>
        <a:off x="42801" y="3244494"/>
        <a:ext cx="1598381" cy="1336953"/>
      </dsp:txXfrm>
    </dsp:sp>
    <dsp:sp modelId="{46AD4CD2-5573-443D-889B-B0F0B2F0696B}">
      <dsp:nvSpPr>
        <dsp:cNvPr id="0" name=""/>
        <dsp:cNvSpPr/>
      </dsp:nvSpPr>
      <dsp:spPr>
        <a:xfrm>
          <a:off x="1753404" y="3202899"/>
          <a:ext cx="1681571" cy="1420143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Language processor</a:t>
          </a:r>
        </a:p>
      </dsp:txBody>
      <dsp:txXfrm>
        <a:off x="1794999" y="3244494"/>
        <a:ext cx="1598381" cy="1336953"/>
      </dsp:txXfrm>
    </dsp:sp>
    <dsp:sp modelId="{0A145CA2-1E7D-40FE-A575-33D578A3D7AB}">
      <dsp:nvSpPr>
        <dsp:cNvPr id="0" name=""/>
        <dsp:cNvSpPr/>
      </dsp:nvSpPr>
      <dsp:spPr>
        <a:xfrm>
          <a:off x="3505602" y="3202899"/>
          <a:ext cx="1681571" cy="1420143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Utility Software</a:t>
          </a:r>
        </a:p>
      </dsp:txBody>
      <dsp:txXfrm>
        <a:off x="3547197" y="3244494"/>
        <a:ext cx="1598381" cy="1336953"/>
      </dsp:txXfrm>
    </dsp:sp>
    <dsp:sp modelId="{E43E1B31-AC8E-4D44-937E-125FB9B2090D}">
      <dsp:nvSpPr>
        <dsp:cNvPr id="0" name=""/>
        <dsp:cNvSpPr/>
      </dsp:nvSpPr>
      <dsp:spPr>
        <a:xfrm>
          <a:off x="5257800" y="3202899"/>
          <a:ext cx="1681571" cy="1420143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Device Drivers</a:t>
          </a:r>
        </a:p>
      </dsp:txBody>
      <dsp:txXfrm>
        <a:off x="5299395" y="3244494"/>
        <a:ext cx="1598381" cy="1336953"/>
      </dsp:txXfrm>
    </dsp:sp>
    <dsp:sp modelId="{46D9A021-6ECC-4FD8-B4B7-5E9EC683A864}">
      <dsp:nvSpPr>
        <dsp:cNvPr id="0" name=""/>
        <dsp:cNvSpPr/>
      </dsp:nvSpPr>
      <dsp:spPr>
        <a:xfrm>
          <a:off x="7080623" y="1601895"/>
          <a:ext cx="3433769" cy="1420143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Application Software</a:t>
          </a:r>
        </a:p>
      </dsp:txBody>
      <dsp:txXfrm>
        <a:off x="7122218" y="1643490"/>
        <a:ext cx="3350579" cy="1336953"/>
      </dsp:txXfrm>
    </dsp:sp>
    <dsp:sp modelId="{8377043D-912D-4E06-B1D3-F9111FF58086}">
      <dsp:nvSpPr>
        <dsp:cNvPr id="0" name=""/>
        <dsp:cNvSpPr/>
      </dsp:nvSpPr>
      <dsp:spPr>
        <a:xfrm>
          <a:off x="7080623" y="3202899"/>
          <a:ext cx="1681571" cy="1420143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Tailored Software</a:t>
          </a:r>
        </a:p>
      </dsp:txBody>
      <dsp:txXfrm>
        <a:off x="7122218" y="3244494"/>
        <a:ext cx="1598381" cy="1336953"/>
      </dsp:txXfrm>
    </dsp:sp>
    <dsp:sp modelId="{4C02EBAC-5F93-4F5B-8263-73EE974BAB1F}">
      <dsp:nvSpPr>
        <dsp:cNvPr id="0" name=""/>
        <dsp:cNvSpPr/>
      </dsp:nvSpPr>
      <dsp:spPr>
        <a:xfrm>
          <a:off x="8832821" y="3202899"/>
          <a:ext cx="1681571" cy="1420143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Packaged Software </a:t>
          </a:r>
        </a:p>
      </dsp:txBody>
      <dsp:txXfrm>
        <a:off x="8874416" y="3244494"/>
        <a:ext cx="1598381" cy="1336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F4AAF4-B8F3-33EC-52A9-9556E57E63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8DEACF-F8D5-65D6-65E3-338B2B0A60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72621-8294-46A0-AF65-3F36575F2326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97C6E-AD10-9E33-EB85-2BFA5B3262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2DCF5-DD40-B594-C366-ED0E57DC23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D7F74-8BB9-4E0E-BFB9-27139482F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9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75D34-0415-4310-B568-590084F5D713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10430-A6ED-49DA-875F-FAA9313FE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2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129550-DA5D-C130-73B9-F36251FB393F}"/>
              </a:ext>
            </a:extLst>
          </p:cNvPr>
          <p:cNvSpPr/>
          <p:nvPr userDrawn="1"/>
        </p:nvSpPr>
        <p:spPr>
          <a:xfrm>
            <a:off x="-2" y="0"/>
            <a:ext cx="12191999" cy="6857999"/>
          </a:xfrm>
          <a:prstGeom prst="rect">
            <a:avLst/>
          </a:prstGeom>
          <a:solidFill>
            <a:schemeClr val="accent1">
              <a:alpha val="6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3E4401-654B-3331-0E2C-7406236D3B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1"/>
            <a:ext cx="12191999" cy="685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54939-1092-154C-F943-8221DCF2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8189D-CC24-D084-077F-1EC0EA31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Programming Languages And Problem Solving | Lecture 3</a:t>
            </a:r>
            <a:endParaRPr lang="en-US" dirty="0"/>
          </a:p>
        </p:txBody>
      </p:sp>
      <p:pic>
        <p:nvPicPr>
          <p:cNvPr id="8" name="Picture 7" descr="A logo with a star and a candle&#10;&#10;Description automatically generated">
            <a:extLst>
              <a:ext uri="{FF2B5EF4-FFF2-40B4-BE49-F238E27FC236}">
                <a16:creationId xmlns:a16="http://schemas.microsoft.com/office/drawing/2014/main" id="{5EE76DC0-94B7-A3AA-712F-BE98D17F08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77425" y="116127"/>
            <a:ext cx="2143125" cy="2143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584078-0138-E900-23EB-074EF062EF67}"/>
              </a:ext>
            </a:extLst>
          </p:cNvPr>
          <p:cNvSpPr txBox="1">
            <a:spLocks/>
          </p:cNvSpPr>
          <p:nvPr userDrawn="1"/>
        </p:nvSpPr>
        <p:spPr>
          <a:xfrm>
            <a:off x="1524000" y="3262581"/>
            <a:ext cx="9144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Programming in C</a:t>
            </a:r>
            <a:endParaRPr lang="en-US" sz="8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D25D32-6EF2-FAFE-2C36-BDD0330F818C}"/>
              </a:ext>
            </a:extLst>
          </p:cNvPr>
          <p:cNvSpPr txBox="1"/>
          <p:nvPr userDrawn="1"/>
        </p:nvSpPr>
        <p:spPr>
          <a:xfrm>
            <a:off x="1523999" y="4845050"/>
            <a:ext cx="9143999" cy="1301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Nunito" pitchFamily="2" charset="0"/>
                <a:cs typeface="Aparajita" panose="02020603050405020304" pitchFamily="18" charset="0"/>
              </a:rPr>
              <a:t>Prepared by:  Er. Shiva Kunwar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Nunito" pitchFamily="2" charset="0"/>
                <a:cs typeface="Aparajita" panose="02020603050405020304" pitchFamily="18" charset="0"/>
              </a:rPr>
              <a:t>Lecturer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Nunito" pitchFamily="2" charset="0"/>
                <a:cs typeface="Aparajita" panose="02020603050405020304" pitchFamily="18" charset="0"/>
              </a:rPr>
              <a:t>Pokhara Engineering College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DA45B2-8EA5-A200-E295-81521EC36ABA}"/>
              </a:ext>
            </a:extLst>
          </p:cNvPr>
          <p:cNvPicPr/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56540"/>
            <a:ext cx="1023847" cy="8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81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BBFC-EF9A-C646-B5B5-F5C0DD47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4F1A4-33E3-F613-3519-62CEA6B22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FA88D5E-9061-83D6-AE7A-F5CD89D9B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3326B-B8A8-4FC5-B596-E590E6CF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B8A7A-8621-E399-2193-A92D0289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Programming Languages And Problem Solving | Lecture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8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D533-58C8-E224-906F-5F88AEC5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F8861-2083-0FF8-F733-4312C604A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67543"/>
            <a:ext cx="5181600" cy="46094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B8EE7-49CE-F177-9BD3-AEC2ED7CF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67543"/>
            <a:ext cx="5181600" cy="46094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6E4342B-97D9-6ABA-CD59-6FC12B2DF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1904B-BD07-A000-4D4C-9E0CBBA82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CCDE7-1768-DA84-D859-94E4642B5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Programming Languages And Problem Solving | Lecture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1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3D9C7D-7608-7B1C-1BBB-E09F972BE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D532F5-16FE-613A-417D-557E002A8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C6C6A9-0D82-2733-1B67-53F2A3D68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7D2052-25BC-843C-8ABA-792233D9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DEE7CD1-BC72-3908-B52C-69C7274B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A488A3C-7FB9-1EFA-C60D-233DBBFE4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12167FE-1698-734C-2D0C-C2B40CC45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483735"/>
            <a:ext cx="10515600" cy="104276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DA9F9C-5A91-403E-36CE-69E3C9969308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57C64D1-0999-ECC9-556E-E526C78A7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able Placeholder 4">
            <a:extLst>
              <a:ext uri="{FF2B5EF4-FFF2-40B4-BE49-F238E27FC236}">
                <a16:creationId xmlns:a16="http://schemas.microsoft.com/office/drawing/2014/main" id="{EAAE7709-C365-F582-CF49-7517BDEB8387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838198" y="1663021"/>
            <a:ext cx="10515602" cy="455680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881411A8-31AC-D916-1238-F985225286F7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56540"/>
            <a:ext cx="1023847" cy="8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C71B0828-F237-486A-7C4B-49F6ECB68A1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1406D722-6CEF-5A3A-D0A3-2D1F5720E3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Programming Languages And Problem Solving | Lecture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7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Head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F6E645F8-F682-8D2D-268F-E5B7D5BF3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250187D5-3A16-AE1B-36DA-41D3FBE6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1264F6-BD23-F293-72FB-E32352573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6855AD-ABAC-8C19-8178-6EB8E5E72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B39B6C-6741-2C5E-B819-B3A425454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8738339-0671-5630-FEB8-CC9C67032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7484E4-73DD-0919-B58E-866F90700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3DF8B04-BA4D-3137-EEFB-2C9F9614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09" y="615909"/>
            <a:ext cx="3204415" cy="3387497"/>
          </a:xfrm>
        </p:spPr>
        <p:txBody>
          <a:bodyPr anchor="b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CB5711-9A41-EEE3-ECA8-3DF776546971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98655D1-315F-7D95-3B9A-EC74A727E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E923455B-4E0B-F709-CAC5-455517FBE6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89488" y="615950"/>
            <a:ext cx="6530975" cy="5603875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C2A2E467-EDE7-9F92-B7BA-DCCF3453A303}"/>
              </a:ext>
            </a:extLst>
          </p:cNvPr>
          <p:cNvPicPr/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56540"/>
            <a:ext cx="1023847" cy="8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33329727-3AC7-DB07-F72C-56B0581953B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0916E80B-4AAD-67C6-B980-AAC25681835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Programming Languages And Problem Solving | Lecture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37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ead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1818950-1BC0-79F8-F3A1-C793DF91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C4A06A-DC97-5499-2273-8019226EA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A9634D-9BDD-B374-6DD7-03C03290F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8769AA-85CF-4F16-36ED-08E81B006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837CB0-FBB5-1349-DFB4-563DF02B53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CCAB6FC-BE02-6F5E-8E9C-340FAC424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035E3B-ADC3-447C-17D8-2227F75D45AC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7808083-BCD1-7C29-51D7-C9EF69DBD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367B66-BFAA-3DE9-8BD2-E64B46FC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2557"/>
            <a:ext cx="10515600" cy="4214406"/>
          </a:xfrm>
        </p:spPr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4B563D-9576-F659-6829-DB06CBF8B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9ED7C-AEC3-30BD-6BFF-71E42AF6E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Programming Languages And Problem Solving | Lecture 3</a:t>
            </a:r>
            <a:endParaRPr lang="en-US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6CD3DD67-EC7C-A7D2-F1EE-694BDCEAFDCB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56540"/>
            <a:ext cx="1023847" cy="8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54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A94531-650E-5195-CBA1-5B3978F0A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B60013-C917-A93A-C451-8E8B6203FC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5" y="10"/>
            <a:ext cx="4480553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0D3A4C7-B5F0-8B63-1ECA-C14815983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988" y="641377"/>
            <a:ext cx="5487841" cy="2540969"/>
          </a:xfrm>
        </p:spPr>
        <p:txBody>
          <a:bodyPr anchor="ctr">
            <a:noAutofit/>
          </a:bodyPr>
          <a:lstStyle>
            <a:lvl1pPr algn="l">
              <a:defRPr sz="6000" b="0" cap="none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1">
            <a:extLst>
              <a:ext uri="{FF2B5EF4-FFF2-40B4-BE49-F238E27FC236}">
                <a16:creationId xmlns:a16="http://schemas.microsoft.com/office/drawing/2014/main" id="{FD99D63D-0492-7C66-0370-0040336A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AutoShape 2" descr="A peaceful illustration for C programming set in a serene environment. The setting is a quiet lakeside scene during sunrise or sunset, with soft golden lighting reflecting on calm waters. A laptop or book displaying C programming code is open on a wooden bench near the water, surrounded by nature with gentle trees and soft grass. The sky is a gradient of warm colors, and there are small details like a steaming coffee mug and a few scattered notes or pens nearby, adding a cozy atmosphere. The dimensions are 7.5 inches in height and 4.9 inches in width.">
            <a:extLst>
              <a:ext uri="{FF2B5EF4-FFF2-40B4-BE49-F238E27FC236}">
                <a16:creationId xmlns:a16="http://schemas.microsoft.com/office/drawing/2014/main" id="{6A97A55F-F05A-431D-3CF6-E049935C3995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19B0B8-54EB-02A5-06D4-A123119246F4}"/>
              </a:ext>
            </a:extLst>
          </p:cNvPr>
          <p:cNvSpPr txBox="1"/>
          <p:nvPr userDrawn="1"/>
        </p:nvSpPr>
        <p:spPr>
          <a:xfrm>
            <a:off x="5020988" y="4019550"/>
            <a:ext cx="60280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>
                <a:latin typeface="Nunito" pitchFamily="2" charset="0"/>
              </a:rPr>
              <a:t>shiva.kunwar@hotmail.com</a:t>
            </a:r>
            <a:br>
              <a:rPr lang="en-US" sz="3000" dirty="0">
                <a:latin typeface="Nunito" pitchFamily="2" charset="0"/>
              </a:rPr>
            </a:br>
            <a:r>
              <a:rPr lang="en-US" sz="3000" dirty="0">
                <a:latin typeface="Nunito" pitchFamily="2" charset="0"/>
              </a:rPr>
              <a:t>+977-9819123654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09C0EA3-33BC-4DA1-48EF-F98D784B5F68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56540"/>
            <a:ext cx="1023847" cy="8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3E13D-9452-AF59-457E-171CE2ECB8C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r"/>
            <a:r>
              <a:rPr lang="en-US"/>
              <a:t>Programming Languages And Problem Solving | Lecture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review Card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DA83DF1-A84E-B163-956C-25D3B807BE99}"/>
              </a:ext>
            </a:extLst>
          </p:cNvPr>
          <p:cNvSpPr txBox="1">
            <a:spLocks/>
          </p:cNvSpPr>
          <p:nvPr userDrawn="1"/>
        </p:nvSpPr>
        <p:spPr>
          <a:xfrm>
            <a:off x="838200" y="417727"/>
            <a:ext cx="10515600" cy="1042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r>
              <a:rPr lang="en-US" dirty="0"/>
              <a:t>PREVIEW FOR NEXT LECTURE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F62B2-F92E-BBBB-879D-EAA2FC432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3315"/>
            <a:ext cx="10515600" cy="381725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E4F7403-710E-51F3-7202-7EBA53ED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378FAA-BD01-5061-F007-F734B5827C7A}"/>
              </a:ext>
            </a:extLst>
          </p:cNvPr>
          <p:cNvPicPr/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56540"/>
            <a:ext cx="1023847" cy="8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4D955-C7B8-DFE1-7079-24F2F2488FF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11546-A598-4D32-2E42-3BC5BB894A9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Programming Languages And Problem Solving | Lecture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7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3B644-5741-8467-C89E-7A43CCB7C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AA4B1-9CE0-549C-7B06-728134B28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3029"/>
            <a:ext cx="10515600" cy="4623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E655E-F829-BD76-B10A-3B85DA5FD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4BA3D-AF77-0CD3-E6C2-CDFE9BF54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91401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r>
              <a:rPr lang="en-US"/>
              <a:t>Programming Languages And Problem Solving | Lecture 3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3EA662-E61B-0C38-8A92-8D9EA2250421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CFC56-D6E1-E077-A067-C2CA064D4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5C704E-6BAF-BD50-3425-DC2DF9A7ECE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56540"/>
            <a:ext cx="1023847" cy="8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69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9" r:id="rId3"/>
    <p:sldLayoutId id="2147483670" r:id="rId4"/>
    <p:sldLayoutId id="2147483672" r:id="rId5"/>
    <p:sldLayoutId id="2147483673" r:id="rId6"/>
    <p:sldLayoutId id="2147483664" r:id="rId7"/>
    <p:sldLayoutId id="2147483665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unito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Nunito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Nunito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Nunito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unito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626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E8EC85-6CE5-3860-F29F-D96CCE096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FE84-D4FA-8963-400C-FA0692185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Operating System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840AFE16-5CCE-9CBB-F0B8-2B3F3A245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Programming Languages And Problem Solving | Lecture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F551B-9ED9-3A20-D116-035680FCA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software manage the resources and control the overall operations of the computer system.</a:t>
            </a:r>
          </a:p>
          <a:p>
            <a:r>
              <a:rPr lang="en-US" dirty="0"/>
              <a:t> The operating system provides the interface between the application software/user and hardware.</a:t>
            </a:r>
          </a:p>
          <a:p>
            <a:r>
              <a:rPr lang="en-US" dirty="0"/>
              <a:t>The primary purpose of this software is to keep the system operating efficiently while allowing the users access to the system.</a:t>
            </a:r>
          </a:p>
          <a:p>
            <a:r>
              <a:rPr lang="en-US" dirty="0"/>
              <a:t>Examples: Windows XP, 7, 11, Linux, UNIX, MAC OSX, Android, iOS etc.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D465F1-D126-4EA7-9551-C73F537A6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2EF120-402B-8C06-5B65-AD92F0776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046" y="506746"/>
            <a:ext cx="2457793" cy="8668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AB04F3-991F-75F7-3500-875CD430F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896" y="489731"/>
            <a:ext cx="2657846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253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A34D0E-60C7-BC79-89BA-0029C8E4B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6015-E1CD-66E6-B414-9CBD0022F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Operating System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50E06C49-05E1-D202-E6FB-1F0040A1B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Programming Languages And Problem Solving | Lecture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1C136-E8F1-621A-5F28-2251C536E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basic functions of OS are: </a:t>
            </a:r>
          </a:p>
          <a:p>
            <a:r>
              <a:rPr lang="en-US" dirty="0"/>
              <a:t>Booting of computer</a:t>
            </a:r>
          </a:p>
          <a:p>
            <a:r>
              <a:rPr lang="en-US" dirty="0"/>
              <a:t>File management </a:t>
            </a:r>
          </a:p>
          <a:p>
            <a:r>
              <a:rPr lang="en-US" dirty="0"/>
              <a:t>Resource management </a:t>
            </a:r>
          </a:p>
          <a:p>
            <a:r>
              <a:rPr lang="en-US" dirty="0"/>
              <a:t>Process management </a:t>
            </a:r>
          </a:p>
          <a:p>
            <a:r>
              <a:rPr lang="en-US" dirty="0"/>
              <a:t>Schedule management</a:t>
            </a:r>
          </a:p>
          <a:p>
            <a:r>
              <a:rPr lang="en-US" dirty="0"/>
              <a:t>Memory management</a:t>
            </a:r>
          </a:p>
          <a:p>
            <a:r>
              <a:rPr lang="en-US" dirty="0"/>
              <a:t>IO management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710AFD-1203-D2F8-5996-FE4E72A6C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61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02D62B-6B1B-F843-B407-5D0F22E85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08342-571A-F2A4-E0C7-7F0201831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Language Processor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87883489-101A-2DD9-BCBE-48C4EDFE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Programming Languages And Problem Solving | Lecture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FAEBC-44CC-8BE3-A49F-B9F3DC513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They are those software that translate the programs written in other languages to the machine-level program.</a:t>
            </a:r>
          </a:p>
          <a:p>
            <a:r>
              <a:rPr lang="en-US" dirty="0"/>
              <a:t>Eg: Assembler, Interpreter, Compiler, etc.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3E514-06FC-F7B8-CA3F-A0D86CB41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01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5A3D24-5561-3F72-C9AA-B8166F744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C8893-576E-DF25-AE5D-4CFEFF25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Utility Software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5052C77C-0FF8-987F-1E95-0F120E82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Programming Languages And Problem Solving | Lecture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C2369-DC78-29C8-9C28-312A044DF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Utility software helps in the smooth operation of the computer system.</a:t>
            </a:r>
          </a:p>
          <a:p>
            <a:r>
              <a:rPr lang="en-US" dirty="0"/>
              <a:t>Utility software is the supporting software that is used to perform specific tasks related to the maintenance of the computer system.</a:t>
            </a:r>
          </a:p>
          <a:p>
            <a:r>
              <a:rPr lang="en-US" dirty="0"/>
              <a:t>Some of the utility software are included in Operating System Software, and some are available as a separate utility in the market.</a:t>
            </a:r>
          </a:p>
          <a:p>
            <a:r>
              <a:rPr lang="en-US" dirty="0"/>
              <a:t>Examples: Norton Utilities, PC tools, WinZip, Partition magic, Backup Utility, Disk Defragmenter, etc.</a:t>
            </a:r>
          </a:p>
          <a:p>
            <a:r>
              <a:rPr lang="en-US" dirty="0"/>
              <a:t>They are used in virus scanning, disk repairing, system backup, etc.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7F42C-38DB-27C6-BB15-743985035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57E1ED-21D8-EAAA-6A4A-BDEF6A6ED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067" y="504490"/>
            <a:ext cx="2972215" cy="7811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529DA0-8C29-D043-E978-CC88AC433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9030" y="554695"/>
            <a:ext cx="3000794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46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852DFD-90E0-BCB0-CCB3-EEDB36679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DEB6-C91F-B716-026E-76756ACC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Device Drivers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234A3752-1B39-8DDD-3181-9A2B66C59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Programming Languages And Problem Solving | Lecture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0B9BC-1295-236B-9032-8E2D1017E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Specialized programs that allow the operating system to communicate with hardware devices, such as printers, graphics cards, and USB drives.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E70D4A-2F2F-0FC8-F2BD-1444C94D3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F4C184-3A8E-8943-0C06-7374BE9BB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819" y="3153354"/>
            <a:ext cx="5048955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96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6CD84A-3F26-1BB7-95CB-344629E7C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AA2E3-6E8A-0594-B8B6-02EF5A8B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Software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63300711-67C5-E1BF-4FB8-D4BEC758F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Programming Languages And Problem Solving | Lecture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81FC2-87F7-6346-E43C-1313ED808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software is a set of one or more programs designed to help users complete specific tasks or applications.</a:t>
            </a:r>
          </a:p>
          <a:p>
            <a:r>
              <a:rPr lang="en-US" dirty="0"/>
              <a:t>Application Software is also called Application Package. </a:t>
            </a:r>
          </a:p>
          <a:p>
            <a:r>
              <a:rPr lang="en-US" dirty="0"/>
              <a:t>Unlike system software, which works in the background, application software is directly accessed and controlled by the user.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4EB25-7326-EFC6-349A-495529910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194" name="Picture 2" descr="Les applications mobiles: un canal indispensable de l'e-commerce -  Pubosphere">
            <a:extLst>
              <a:ext uri="{FF2B5EF4-FFF2-40B4-BE49-F238E27FC236}">
                <a16:creationId xmlns:a16="http://schemas.microsoft.com/office/drawing/2014/main" id="{1F7A009E-1B5E-11BE-8980-AFF572A82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193" y="136524"/>
            <a:ext cx="4036142" cy="161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026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7530EB-FB51-860A-0E97-B0747B1D5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5FFA-1E76-8B83-EA4C-BAC4E693F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Software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AFDE4BDE-9AB8-020C-8BAB-14E6EA7D7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Programming Languages And Problem Solving | Lecture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0ADF4-B7A0-CF9B-1BEA-561A819C8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a payroll package produces pay slips as the output,</a:t>
            </a:r>
          </a:p>
          <a:p>
            <a:pPr lvl="1"/>
            <a:r>
              <a:rPr lang="en-US" dirty="0"/>
              <a:t>word processing jobs are done by word processing software (MS-word) and</a:t>
            </a:r>
          </a:p>
          <a:p>
            <a:pPr lvl="1"/>
            <a:r>
              <a:rPr lang="en-US" dirty="0"/>
              <a:t>School Management System processes examination results and produces mark sheets.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FA8D17-D35E-6126-8648-C6FAD2DDF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74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89DFE7-F7A0-5263-5825-27000BF87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8FA22-F15C-2501-D442-EAC3F1766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Software Types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F52E595F-6F5D-4025-B26E-CCC0192B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Programming Languages And Problem Solving | Lecture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9AE80-5E92-E934-AD28-6754ECBBA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Packaged or General-Purpose Software</a:t>
            </a:r>
          </a:p>
          <a:p>
            <a:r>
              <a:rPr lang="en-US" dirty="0"/>
              <a:t>Tailored or Bespoke or Customized Software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7456C-800E-012F-3CF4-C994D61DE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84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061D59-3FAD-2950-5023-7887DC9E6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56D0E-4527-307F-7B02-49AF274C8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Packaged Software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453475F4-F1EB-AB43-2AB0-461A32471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Programming Languages And Problem Solving | Lecture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D69D1-8E0E-2792-100F-CC41FB738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Packaged software is software that is ready-made and available for sale, lease, or licensed to the general public.</a:t>
            </a:r>
          </a:p>
          <a:p>
            <a:r>
              <a:rPr lang="en-US" dirty="0"/>
              <a:t>They are designed to meet the common requirements of people. </a:t>
            </a:r>
          </a:p>
          <a:p>
            <a:r>
              <a:rPr lang="en-US" dirty="0"/>
              <a:t>Also known as General-Purpose Application Programs.</a:t>
            </a:r>
          </a:p>
          <a:p>
            <a:r>
              <a:rPr lang="fr-FR" dirty="0"/>
              <a:t>Eg: MS-office package, Adobe package, Web Browsers, </a:t>
            </a:r>
            <a:r>
              <a:rPr lang="en-US" dirty="0"/>
              <a:t>Media Players, Graphic Software, Games And Entertainment, Educational Software, Mobile Apps, </a:t>
            </a:r>
            <a:r>
              <a:rPr lang="fr-FR" dirty="0"/>
              <a:t>etc.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07016-AB16-4773-8ADD-6E8E2E72D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9FDBB6-8339-4FBB-ED79-8923FFC86927}"/>
              </a:ext>
            </a:extLst>
          </p:cNvPr>
          <p:cNvGrpSpPr/>
          <p:nvPr/>
        </p:nvGrpSpPr>
        <p:grpSpPr>
          <a:xfrm>
            <a:off x="6551456" y="453792"/>
            <a:ext cx="4349931" cy="757340"/>
            <a:chOff x="6285985" y="450058"/>
            <a:chExt cx="4349931" cy="7573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C5521F1-92F9-4AF1-3EB8-1D2EEE5AD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809313" y="540508"/>
              <a:ext cx="633501" cy="60789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8AC124E-10EB-8153-3BB8-6159EB78B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"/>
            <a:stretch/>
          </p:blipFill>
          <p:spPr>
            <a:xfrm>
              <a:off x="6285985" y="455652"/>
              <a:ext cx="747252" cy="69275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750EAD-0F66-F7DE-0C15-A81F5A250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77200" y="519668"/>
              <a:ext cx="724001" cy="62873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91FDABB-41D5-FE40-292D-BA827D330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98016" y="452984"/>
              <a:ext cx="639097" cy="69542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CAA99ED-8A4A-836D-7DE3-F1B0E8159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003702" y="503784"/>
              <a:ext cx="632214" cy="67411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977DE10-D490-F95F-F09D-ACFF0E78F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2423"/>
            <a:stretch/>
          </p:blipFill>
          <p:spPr>
            <a:xfrm>
              <a:off x="9330215" y="514645"/>
              <a:ext cx="747252" cy="69275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301E415-42B5-87BF-A034-60A8B1819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420"/>
            <a:stretch/>
          </p:blipFill>
          <p:spPr>
            <a:xfrm>
              <a:off x="6969164" y="450058"/>
              <a:ext cx="632214" cy="6983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0007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56DFA0-019E-23B1-24B9-3873D61B9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61333-6551-B034-2CA9-14E3566BB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Tailored Software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2EFAC673-F543-5396-7D07-43FE768ED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Programming Languages And Problem Solving | Lecture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09A09-2C1D-CAA6-6A28-BD1AED1CD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 software is software that is specially developed for some specific organization or users that are unique to their operation areas.</a:t>
            </a:r>
          </a:p>
          <a:p>
            <a:r>
              <a:rPr lang="en-US" dirty="0"/>
              <a:t>It is made due to the specific requirement of the user.</a:t>
            </a:r>
          </a:p>
          <a:p>
            <a:r>
              <a:rPr lang="en-US" dirty="0"/>
              <a:t>For example, school management system, payroll package, mark sheet preparation, and so on. </a:t>
            </a:r>
          </a:p>
          <a:p>
            <a:r>
              <a:rPr lang="en-US" dirty="0"/>
              <a:t>Examples Inventory Management System, Pay-roll system, Library Management System, etc.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824AC1-8B6F-C051-7CF6-3C4D2B55C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92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C15B3-1011-3094-C557-EE18153C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Unit 1: </a:t>
            </a:r>
            <a:r>
              <a:rPr lang="en-US" i="0" dirty="0">
                <a:solidFill>
                  <a:srgbClr val="000000"/>
                </a:solidFill>
                <a:effectLst/>
              </a:rPr>
              <a:t>Programming Languages And Problem Solving (6hrs)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FD919-B700-7537-7FA6-AA98852B7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pPr algn="l">
              <a:spcAft>
                <a:spcPts val="1125"/>
              </a:spcAft>
            </a:pPr>
            <a:r>
              <a:rPr lang="en-US" i="0" dirty="0">
                <a:solidFill>
                  <a:srgbClr val="000000"/>
                </a:solidFill>
                <a:effectLst/>
              </a:rPr>
              <a:t>Programming Languages (machine-level language, assembly language, and high-level language) and its generations.</a:t>
            </a:r>
          </a:p>
          <a:p>
            <a:pPr algn="l">
              <a:spcAft>
                <a:spcPts val="1125"/>
              </a:spcAft>
            </a:pPr>
            <a:r>
              <a:rPr lang="en-US" b="1" i="0" dirty="0">
                <a:solidFill>
                  <a:srgbClr val="000000"/>
                </a:solidFill>
                <a:effectLst/>
              </a:rPr>
              <a:t>Software and its types</a:t>
            </a:r>
          </a:p>
          <a:p>
            <a:pPr algn="l">
              <a:spcAft>
                <a:spcPts val="1125"/>
              </a:spcAft>
            </a:pPr>
            <a:r>
              <a:rPr lang="en-US" b="1" i="0" dirty="0">
                <a:solidFill>
                  <a:srgbClr val="000000"/>
                </a:solidFill>
                <a:effectLst/>
              </a:rPr>
              <a:t>Structured programming</a:t>
            </a:r>
          </a:p>
          <a:p>
            <a:pPr algn="l">
              <a:spcAft>
                <a:spcPts val="1125"/>
              </a:spcAft>
            </a:pPr>
            <a:r>
              <a:rPr lang="en-US" b="0" i="0" dirty="0">
                <a:solidFill>
                  <a:srgbClr val="000000"/>
                </a:solidFill>
                <a:effectLst/>
              </a:rPr>
              <a:t>Problem-solving using computer - Problems Analysis (understanding of the problem, feasibility, and requirement analysis), Design (Algorithm and flowchart), Coding (compilation/interpretation and execution), Testing and debugging, Implementation, Evaluation, and Maintenance of computer programs, Program documentation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CAC79-7491-A7F8-44FB-8E0B6CF63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6" name="Footer Placeholder 65">
            <a:extLst>
              <a:ext uri="{FF2B5EF4-FFF2-40B4-BE49-F238E27FC236}">
                <a16:creationId xmlns:a16="http://schemas.microsoft.com/office/drawing/2014/main" id="{26BB203E-0487-AAE3-07F6-0DCEC841F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Programming Languages And Problem Solving | Lecture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086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5C7A4F-C88D-535C-E415-80016ACEC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E3188-FC5C-8335-689C-3A96454DA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Structured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4C01A9-933C-4801-BB97-B89A162131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FFBB9-30A6-FA5B-063B-07255E816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Structured programming is a programming paradigm that emphasizes </a:t>
            </a:r>
            <a:r>
              <a:rPr lang="en-US" b="1" dirty="0"/>
              <a:t>dividing a program into clear, manageable, and logical blocks</a:t>
            </a:r>
            <a:r>
              <a:rPr lang="en-US" dirty="0"/>
              <a:t>.</a:t>
            </a:r>
          </a:p>
          <a:p>
            <a:r>
              <a:rPr lang="en-US" dirty="0"/>
              <a:t>It aims to improve readability, maintainability, and scalability by using a structured approach that avoids complex and unmanageable code.</a:t>
            </a:r>
          </a:p>
          <a:p>
            <a:r>
              <a:rPr lang="en-US" dirty="0"/>
              <a:t>The structured program consists of well-structured and separated modules. 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AE5703EB-4CF5-22F7-F0F9-F4FB4C65A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Programming Languages And Problem Solving | Lecture 3</a:t>
            </a:r>
          </a:p>
        </p:txBody>
      </p:sp>
    </p:spTree>
    <p:extLst>
      <p:ext uri="{BB962C8B-B14F-4D97-AF65-F5344CB8AC3E}">
        <p14:creationId xmlns:p14="http://schemas.microsoft.com/office/powerpoint/2010/main" val="1337197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03CF51-DD89-B701-3F3D-5B073F531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ED77A-97B4-0093-D04C-EFAB6AE17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Structured Programming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2CD285F4-AE35-D36C-55C9-7D17ECEF8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Programming Languages And Problem Solving | Lecture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A3442-24EC-DE6F-BBAC-D4FCACC05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 Scenario</a:t>
            </a:r>
            <a:r>
              <a:rPr lang="en-US" dirty="0"/>
              <a:t>: Imagine a program to manage a library’s book inventory. In a structured program:</a:t>
            </a:r>
          </a:p>
          <a:p>
            <a:r>
              <a:rPr lang="en-US" dirty="0"/>
              <a:t>The program would be broken down into modules such as </a:t>
            </a:r>
            <a:r>
              <a:rPr lang="en-US" i="1" dirty="0"/>
              <a:t>Add Book</a:t>
            </a:r>
            <a:r>
              <a:rPr lang="en-US" dirty="0"/>
              <a:t>, </a:t>
            </a:r>
            <a:r>
              <a:rPr lang="en-US" i="1" dirty="0"/>
              <a:t>Search Book</a:t>
            </a:r>
            <a:r>
              <a:rPr lang="en-US" dirty="0"/>
              <a:t>, </a:t>
            </a:r>
            <a:r>
              <a:rPr lang="en-US" i="1" dirty="0"/>
              <a:t>Delete Book</a:t>
            </a:r>
            <a:r>
              <a:rPr lang="en-US" dirty="0"/>
              <a:t>, and </a:t>
            </a:r>
            <a:r>
              <a:rPr lang="en-US" i="1" dirty="0"/>
              <a:t>View All Books</a:t>
            </a:r>
            <a:r>
              <a:rPr lang="en-US" dirty="0"/>
              <a:t>.</a:t>
            </a:r>
          </a:p>
          <a:p>
            <a:r>
              <a:rPr lang="en-US" dirty="0"/>
              <a:t>Each module would use sequence, selection, and iteration to perform its respective tasks.</a:t>
            </a:r>
          </a:p>
          <a:p>
            <a:r>
              <a:rPr lang="en-US" dirty="0"/>
              <a:t>Functions like </a:t>
            </a:r>
            <a:r>
              <a:rPr lang="en-US" i="1" dirty="0" err="1"/>
              <a:t>findBookByISBN</a:t>
            </a:r>
            <a:r>
              <a:rPr lang="en-US" dirty="0"/>
              <a:t> and </a:t>
            </a:r>
            <a:r>
              <a:rPr lang="en-US" i="1" dirty="0" err="1"/>
              <a:t>updateBookStatus</a:t>
            </a:r>
            <a:r>
              <a:rPr lang="en-US" dirty="0"/>
              <a:t> could be reused across different parts of the program, enhancing code reusability.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B2FA7-C3E9-7085-EF78-AFFEE1FB6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71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D701E5-2D50-9B5B-BB1E-D7EC91864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D8A92-6AD3-5E12-4DBB-C9EB19E0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Structured Programming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8A786475-339E-B0C4-FBCB-886AA6851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Programming Languages And Problem Solving | Lecture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EB5EC-9958-F8B7-8AC4-6AFC6CD71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Modularity</a:t>
            </a:r>
            <a:r>
              <a:rPr lang="en-US" dirty="0"/>
              <a:t>: The program is broken down into smaller sections or modules, each performing a specific task. Each module is self-contained, which allows it to be developed and tested independently.</a:t>
            </a:r>
          </a:p>
          <a:p>
            <a:r>
              <a:rPr lang="en-US" b="1" dirty="0"/>
              <a:t>Top-Down Design</a:t>
            </a:r>
            <a:r>
              <a:rPr lang="en-US" dirty="0"/>
              <a:t>: The program is designed from a high level of abstraction down to specific details. The main problem is divided into sub-problems, which are further divided into smaller tasks.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93912-E4BB-F478-C878-833CB0BC7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12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CF5095-EFBE-4BB1-EB8F-BB7705A98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80E27-19CB-702F-493E-C6E713407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Structured Programming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B27A9BAD-5B21-C032-E66E-22D62492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Programming Languages And Problem Solving | Lecture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759EC-240B-3B66-C5DC-86B1FC059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Control Structures</a:t>
            </a:r>
            <a:r>
              <a:rPr lang="en-US" dirty="0"/>
              <a:t>: Structured programming relies on three main control structures:</a:t>
            </a:r>
          </a:p>
          <a:p>
            <a:pPr lvl="1"/>
            <a:r>
              <a:rPr lang="en-US" b="1" dirty="0"/>
              <a:t>Sequence</a:t>
            </a:r>
            <a:r>
              <a:rPr lang="en-US" dirty="0"/>
              <a:t>: Executes statements in a sequential order.</a:t>
            </a:r>
          </a:p>
          <a:p>
            <a:pPr lvl="1"/>
            <a:r>
              <a:rPr lang="en-US" b="1" dirty="0"/>
              <a:t>Selection (Decision)</a:t>
            </a:r>
            <a:r>
              <a:rPr lang="en-US" dirty="0"/>
              <a:t>: Uses conditional statements like if, else, and switch to make decisions.</a:t>
            </a:r>
          </a:p>
          <a:p>
            <a:pPr lvl="1"/>
            <a:r>
              <a:rPr lang="en-US" b="1" dirty="0"/>
              <a:t>Iteration (Looping)</a:t>
            </a:r>
            <a:r>
              <a:rPr lang="en-US" dirty="0"/>
              <a:t>: Executes a set of statements repeatedly using loops like for, while, and do-while.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10DB3B-C47A-D319-6C37-2BA6563A0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47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A8364B-3993-E2A1-86D5-0ADF2A546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CE0FD-8A44-04FC-A37D-70BF3DAC9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Structured Programming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B646CBA1-CC7A-9CEC-DB35-A43723BFE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Programming Languages And Problem Solving | Lecture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E5A73-9170-1F31-29F7-B0AA909F5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Avoidance of Goto Statements</a:t>
            </a:r>
            <a:r>
              <a:rPr lang="en-US" dirty="0"/>
              <a:t>: Structured programming discourages the use of goto statements, which can make code harder to read and maintain by creating unpredictable jumps in the code flow.</a:t>
            </a:r>
          </a:p>
          <a:p>
            <a:r>
              <a:rPr lang="en-US" b="1" dirty="0"/>
              <a:t>Functions/Procedures</a:t>
            </a:r>
            <a:r>
              <a:rPr lang="en-US" dirty="0"/>
              <a:t>: These are self-contained blocks of code that perform specific tasks and can be reused within the program, enhancing modularity and reducing redundancy.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494B81-DD73-B2BB-FBA2-BA56B6163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76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6E3930-517A-19BB-18CE-BB997F1CC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0145D-6966-D7C2-F26F-E8B6B76F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Structured Programming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2FAC70A0-DF63-A977-5567-CF7D9F547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Programming Languages And Problem Solving | Lecture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AA3ED-ABF8-03D4-D5B3-602296A9D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 the contrary, in Assembly languages like Microprocessor 8085, etc., the statements do not get executed in a structured manner.</a:t>
            </a:r>
          </a:p>
          <a:p>
            <a:r>
              <a:rPr lang="en-US" dirty="0"/>
              <a:t>It allows jump statements like GOTO. So, the program flow might be random.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49819-3DAD-0FF8-6022-EBC06462F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36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B16C00-57CE-5F76-A8C1-8C240F411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E34BE-6F53-CEF3-0E9E-38007F76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 of Structured Programming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90E19CDA-214F-46EF-21A2-D03D43FE5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Programming Languages And Problem Solving | Lecture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640D1-D0C3-24E5-C6E7-DE82912D9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Readability</a:t>
            </a:r>
            <a:r>
              <a:rPr lang="en-US" dirty="0"/>
              <a:t>: The code is easy to read, follow, and understand.</a:t>
            </a:r>
          </a:p>
          <a:p>
            <a:r>
              <a:rPr lang="en-US" b="1" dirty="0"/>
              <a:t>Maintainability</a:t>
            </a:r>
            <a:r>
              <a:rPr lang="en-US" dirty="0"/>
              <a:t>: Code is easier to debug, update, and maintain, as each module or function is independent and performs a single task.</a:t>
            </a:r>
          </a:p>
          <a:p>
            <a:r>
              <a:rPr lang="en-US" b="1" dirty="0"/>
              <a:t>Reusability</a:t>
            </a:r>
            <a:r>
              <a:rPr lang="en-US" dirty="0"/>
              <a:t>: Modular functions or procedures can be reused across different programs or projects.</a:t>
            </a:r>
          </a:p>
          <a:p>
            <a:r>
              <a:rPr lang="en-US" b="1" dirty="0"/>
              <a:t>Reduced</a:t>
            </a:r>
            <a:r>
              <a:rPr lang="en-US" dirty="0"/>
              <a:t> </a:t>
            </a:r>
            <a:r>
              <a:rPr lang="en-US" b="1" dirty="0"/>
              <a:t>Complexity</a:t>
            </a:r>
            <a:r>
              <a:rPr lang="en-US" dirty="0"/>
              <a:t>: Structured programming helps in breaking down complex problems into manageable parts, making it easier to solve large-scale problems.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3736C-1E1D-7421-3418-4E23BD444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16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1AC5B6-0ADE-6317-0D5F-D14D01F96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984FD-8ADE-E9BD-E655-3DD6F30FC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of Structured Programming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2F595B0A-B0AC-DF6C-93FF-1309F42DC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Programming Languages And Problem Solving | Lecture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41AC8-7BBC-3F14-14FB-D9BE07BBA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</a:t>
            </a:r>
            <a:r>
              <a:rPr lang="en-US" dirty="0"/>
              <a:t>: Known for its use of functions and structured approach.</a:t>
            </a:r>
          </a:p>
          <a:p>
            <a:r>
              <a:rPr lang="en-US" b="1" dirty="0"/>
              <a:t>Pascal</a:t>
            </a:r>
            <a:r>
              <a:rPr lang="en-US" dirty="0"/>
              <a:t>: Specifically designed to encourage structured programming.</a:t>
            </a:r>
          </a:p>
          <a:p>
            <a:r>
              <a:rPr lang="en-US" b="1" dirty="0"/>
              <a:t>Java</a:t>
            </a:r>
            <a:r>
              <a:rPr lang="en-US" dirty="0"/>
              <a:t> (to an extent): Although object-oriented, Java also supports structured programming principles.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D406D-6459-9E50-A6FC-CC99C4F7D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29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38BE54-A6CD-0B14-B887-FF209C7EA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4537-C20A-753A-7FEE-0F322AB8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>
                <a:solidFill>
                  <a:srgbClr val="000000"/>
                </a:solidFill>
                <a:effectLst/>
              </a:rPr>
              <a:t>Programming Language Generations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59D8B-DD97-F42B-0F6D-0A634C764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6" name="Table Placeholder 5">
            <a:extLst>
              <a:ext uri="{FF2B5EF4-FFF2-40B4-BE49-F238E27FC236}">
                <a16:creationId xmlns:a16="http://schemas.microsoft.com/office/drawing/2014/main" id="{51C9F547-19B6-E895-77AE-C4DD93E64BA0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2369822538"/>
              </p:ext>
            </p:extLst>
          </p:nvPr>
        </p:nvGraphicFramePr>
        <p:xfrm>
          <a:off x="1112520" y="1663700"/>
          <a:ext cx="9966960" cy="4267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883527183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153791346"/>
                    </a:ext>
                  </a:extLst>
                </a:gridCol>
                <a:gridCol w="4480560">
                  <a:extLst>
                    <a:ext uri="{9D8B030D-6E8A-4147-A177-3AD203B41FA5}">
                      <a16:colId xmlns:a16="http://schemas.microsoft.com/office/drawing/2014/main" val="1516974049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3793846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Generation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Example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023816"/>
                  </a:ext>
                </a:extLst>
              </a:tr>
              <a:tr h="750188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1GL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Machine Language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Direct binary code, unique to each CPU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Binary (101010)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976429"/>
                  </a:ext>
                </a:extLst>
              </a:tr>
              <a:tr h="750188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2GL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Assembly Language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Mnemonics for machine-level instructions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x86 Assembly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79814"/>
                  </a:ext>
                </a:extLst>
              </a:tr>
              <a:tr h="750188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3GL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High-Level Language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Abstracted languages, closer to human languages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C, Java, Python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505487"/>
                  </a:ext>
                </a:extLst>
              </a:tr>
              <a:tr h="750188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4GL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Declarative Language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Focus on what to do, with specific domain applications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SQL, MATLAB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57494"/>
                  </a:ext>
                </a:extLst>
              </a:tr>
              <a:tr h="750188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5GL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AI &amp; Logic Programming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Focus on constraints and problem-solving, used in 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Prolog, Mercury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655085"/>
                  </a:ext>
                </a:extLst>
              </a:tr>
            </a:tbl>
          </a:graphicData>
        </a:graphic>
      </p:graphicFrame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0A215E7B-7B65-F06E-AF9E-658D0C6AB4C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Programming Languages And Problem Solving | Lecture 3</a:t>
            </a:r>
          </a:p>
        </p:txBody>
      </p:sp>
    </p:spTree>
    <p:extLst>
      <p:ext uri="{BB962C8B-B14F-4D97-AF65-F5344CB8AC3E}">
        <p14:creationId xmlns:p14="http://schemas.microsoft.com/office/powerpoint/2010/main" val="37618571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1EB86E-92CA-8425-23CB-1C912DD51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988" y="641377"/>
            <a:ext cx="5487841" cy="2540969"/>
          </a:xfrm>
        </p:spPr>
        <p:txBody>
          <a:bodyPr/>
          <a:lstStyle/>
          <a:p>
            <a:r>
              <a:rPr lang="en-US" dirty="0"/>
              <a:t>End of </a:t>
            </a:r>
            <a:br>
              <a:rPr lang="en-US" dirty="0"/>
            </a:br>
            <a:r>
              <a:rPr lang="en-US" dirty="0"/>
              <a:t>Lecture 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598789-ED0E-CA9B-FF87-C82F5863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36AD3355-1A39-4F95-8D2D-9BA34F1D5DE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032F37-907E-9C2E-C22C-C745CEE55F2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Programming Languages And Problem Solving | Lecture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43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576D3C-BEFB-3360-B533-6DAB11A9B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45783-0C6D-6DAD-2772-1C5C7E91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>
                <a:effectLst/>
              </a:rPr>
              <a:t>Computer System</a:t>
            </a:r>
            <a:endParaRPr lang="en-US" dirty="0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16D8B3E2-B625-84E4-8545-30B30B9C3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Programming Languages And Problem Solving | Lecture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E1582-5435-64F1-A7A8-1551FEF55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Hardware - physical parts of the computer</a:t>
            </a:r>
          </a:p>
          <a:p>
            <a:r>
              <a:rPr lang="en-US" dirty="0"/>
              <a:t>Software - instructions to the computer</a:t>
            </a:r>
          </a:p>
          <a:p>
            <a:r>
              <a:rPr lang="en-US" dirty="0"/>
              <a:t>Data - raw facts the computer can manipulate</a:t>
            </a:r>
          </a:p>
          <a:p>
            <a:r>
              <a:rPr lang="en-US" dirty="0"/>
              <a:t>People - also known as users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A384A1-6F7B-72D8-1FF3-D5EEC5EB9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014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0FBA0-27E2-F622-221D-B1B9F6C3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Problem-Solving Using Computer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8AA0D-2DA5-FCAB-B808-83012ED0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3355-1A39-4F95-8D2D-9BA34F1D5DE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548889-52EA-6797-57CD-59AEF91798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Programming Languages And Problem Solving | Lecture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5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68375B-628E-E1C8-E1E3-98F33EB77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6C0F0-D178-1EFA-D0B7-C558C6A0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 dirty="0">
                <a:effectLst/>
              </a:rPr>
              <a:t>What does this represent?</a:t>
            </a:r>
            <a:endParaRPr lang="en-US" dirty="0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01C8B5CB-9748-8333-84D6-7480A465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Programming Languages And Problem Solving | Lecture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B5C89-687C-16EB-EE98-AF635C375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 descr="A Complete Guide to Different Types of Software | Coderus">
            <a:extLst>
              <a:ext uri="{FF2B5EF4-FFF2-40B4-BE49-F238E27FC236}">
                <a16:creationId xmlns:a16="http://schemas.microsoft.com/office/drawing/2014/main" id="{12C36C96-CDA9-F9F9-10BB-9F9ADD0977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490" y="1383762"/>
            <a:ext cx="7443020" cy="496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052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2D8A26-1983-C8A4-1C0C-7E150094B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5A453-2116-C7D9-71CF-6D6551A0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 dirty="0">
                <a:effectLst/>
              </a:rPr>
              <a:t>Software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7CA9A0-35C8-260C-53E2-A1D973F65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5E88F-F8F1-A3A5-9ECD-6C14790E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 A computer is an electronic device and can’t do anything on its own. It must be instructed to do a desired job.</a:t>
            </a:r>
          </a:p>
          <a:p>
            <a:r>
              <a:rPr lang="en-US" dirty="0"/>
              <a:t>It is necessary to specify a sequence of instructions that a computer must perform to solve problems.</a:t>
            </a:r>
          </a:p>
          <a:p>
            <a:r>
              <a:rPr lang="en-US" dirty="0"/>
              <a:t>The </a:t>
            </a:r>
            <a:r>
              <a:rPr lang="en-US" b="1" dirty="0"/>
              <a:t>sequence of instructions </a:t>
            </a:r>
            <a:r>
              <a:rPr lang="en-US" dirty="0"/>
              <a:t>for the computer to perform a particular task that can be stored electronically is called a Computer Program.</a:t>
            </a:r>
          </a:p>
          <a:p>
            <a:r>
              <a:rPr lang="en-US" dirty="0"/>
              <a:t>The term Software refers to the Computer Programs, Routines, and Packages required to utilize and control the operation of the computer system.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DA15CE59-A599-8A99-7D60-72E9D2811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 dirty="0"/>
              <a:t>Programming Languages And Problem Solving | Lecture 3</a:t>
            </a:r>
          </a:p>
        </p:txBody>
      </p:sp>
    </p:spTree>
    <p:extLst>
      <p:ext uri="{BB962C8B-B14F-4D97-AF65-F5344CB8AC3E}">
        <p14:creationId xmlns:p14="http://schemas.microsoft.com/office/powerpoint/2010/main" val="2424477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97D86C-8A36-FD9E-2812-0F78F6228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4601-C1C7-8D61-DD15-54145854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 dirty="0">
                <a:effectLst/>
              </a:rPr>
              <a:t>Tasks of Software</a:t>
            </a:r>
            <a:endParaRPr lang="en-US" dirty="0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A5073811-87BB-F8B9-8C3A-BF5128489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Programming Languages And Problem Solving | Lecture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FF8C-D5CC-0ED6-80BF-958CE933B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control and coordinate the hardware components and manage their performances</a:t>
            </a:r>
          </a:p>
          <a:p>
            <a:r>
              <a:rPr lang="en-US" dirty="0"/>
              <a:t>To enable the users to accomplish their required tasks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99C11-58A0-1E27-6CF5-E2E96CA15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52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4C4460-195D-2EE6-9F44-2A13979E9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3F1A5-65AE-70D8-B15A-262BC02F3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 dirty="0">
                <a:solidFill>
                  <a:srgbClr val="000000"/>
                </a:solidFill>
                <a:effectLst/>
              </a:rPr>
              <a:t>Software Types</a:t>
            </a:r>
            <a:endParaRPr lang="en-US" dirty="0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E631AF7E-B0DA-CAAF-80E9-0C6527580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Programming Languages And Problem Solving | Lecture 3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143934-0F87-20B4-7311-0C2A10854E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6768047"/>
              </p:ext>
            </p:extLst>
          </p:nvPr>
        </p:nvGraphicFramePr>
        <p:xfrm>
          <a:off x="838200" y="1553029"/>
          <a:ext cx="10515600" cy="4623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B4AC00-E8F2-3023-9D46-6BDEB1BE0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9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8726D9-3ADB-26A1-7DC3-794592A62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FEAFF-DDBA-125A-A9D3-6151DA453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>
                <a:effectLst/>
              </a:rPr>
              <a:t>System Software</a:t>
            </a:r>
            <a:endParaRPr lang="en-US" dirty="0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0786D962-A213-8907-8101-6112A72B0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Programming Languages And Problem Solving | Lecture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C8DB7-6B2F-648E-2CD4-EFF76C93F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software that is used to </a:t>
            </a:r>
            <a:r>
              <a:rPr lang="en-US" b="1" dirty="0"/>
              <a:t>control</a:t>
            </a:r>
            <a:r>
              <a:rPr lang="en-US" dirty="0"/>
              <a:t> and </a:t>
            </a:r>
            <a:r>
              <a:rPr lang="en-US" b="1" dirty="0"/>
              <a:t>coordinate</a:t>
            </a:r>
            <a:r>
              <a:rPr lang="en-US" dirty="0"/>
              <a:t> the hardware components and manage their performance is called System Software.</a:t>
            </a:r>
          </a:p>
          <a:p>
            <a:r>
              <a:rPr lang="en-US" dirty="0"/>
              <a:t>System software manages the computer hardware and provides a </a:t>
            </a:r>
            <a:r>
              <a:rPr lang="en-US" b="1" dirty="0"/>
              <a:t>foundation for application software to run</a:t>
            </a:r>
            <a:r>
              <a:rPr lang="en-US" dirty="0"/>
              <a:t>.</a:t>
            </a:r>
          </a:p>
          <a:p>
            <a:r>
              <a:rPr lang="en-US" dirty="0"/>
              <a:t>It includes the operating system, utilities, and drivers that make hardware operational and accessible to users and other programs.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0C0E2B-3182-CD53-9304-6CFD73C30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0201E1-A7E1-9676-F887-90F4ACD73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046" y="506746"/>
            <a:ext cx="2457793" cy="8668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16AC0D-7150-7C9C-9A46-4FFD24E62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896" y="489731"/>
            <a:ext cx="2657846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10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EA8FE6-D2BE-A352-2971-F152FF36A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6DBB9-0182-A5CC-70D2-705F3A533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 dirty="0">
                <a:effectLst/>
              </a:rPr>
              <a:t>System Software</a:t>
            </a:r>
            <a:r>
              <a:rPr lang="en-US" b="1" dirty="0"/>
              <a:t> </a:t>
            </a:r>
            <a:r>
              <a:rPr lang="en-US" dirty="0"/>
              <a:t>Types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01ED5C78-EEB7-356D-D41B-3DACE2685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Programming Languages And Problem Solving | Lecture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6B51B-046D-AA4A-6765-A447F9E90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Operating System</a:t>
            </a:r>
          </a:p>
          <a:p>
            <a:r>
              <a:rPr lang="en-US" dirty="0"/>
              <a:t>Language Processor</a:t>
            </a:r>
          </a:p>
          <a:p>
            <a:r>
              <a:rPr lang="en-US" dirty="0"/>
              <a:t>Utility Software</a:t>
            </a:r>
          </a:p>
          <a:p>
            <a:r>
              <a:rPr lang="en-US" dirty="0"/>
              <a:t>Device Drivers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B6A46-60AF-F42E-864B-C97E3B585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55796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680</TotalTime>
  <Words>1653</Words>
  <Application>Microsoft Office PowerPoint</Application>
  <PresentationFormat>Widescreen</PresentationFormat>
  <Paragraphs>202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Nunito</vt:lpstr>
      <vt:lpstr>Roboto</vt:lpstr>
      <vt:lpstr>2_Office Theme</vt:lpstr>
      <vt:lpstr>PowerPoint Presentation</vt:lpstr>
      <vt:lpstr>Unit 1: Programming Languages And Problem Solving (6hrs)</vt:lpstr>
      <vt:lpstr>Computer System</vt:lpstr>
      <vt:lpstr>What does this represent?</vt:lpstr>
      <vt:lpstr>Software</vt:lpstr>
      <vt:lpstr>Tasks of Software</vt:lpstr>
      <vt:lpstr>Software Types</vt:lpstr>
      <vt:lpstr>System Software</vt:lpstr>
      <vt:lpstr>System Software Types</vt:lpstr>
      <vt:lpstr>Operating System</vt:lpstr>
      <vt:lpstr>Operating System</vt:lpstr>
      <vt:lpstr>Language Processor</vt:lpstr>
      <vt:lpstr>Utility Software</vt:lpstr>
      <vt:lpstr>Device Drivers</vt:lpstr>
      <vt:lpstr>Application Software</vt:lpstr>
      <vt:lpstr>Application Software</vt:lpstr>
      <vt:lpstr>Application Software Types</vt:lpstr>
      <vt:lpstr>Packaged Software</vt:lpstr>
      <vt:lpstr>Tailored Software</vt:lpstr>
      <vt:lpstr>Structured Programming</vt:lpstr>
      <vt:lpstr>Structured Programming</vt:lpstr>
      <vt:lpstr>Structured Programming</vt:lpstr>
      <vt:lpstr>Structured Programming</vt:lpstr>
      <vt:lpstr>Structured Programming</vt:lpstr>
      <vt:lpstr>Structured Programming</vt:lpstr>
      <vt:lpstr>Advantages of Structured Programming</vt:lpstr>
      <vt:lpstr>Examples of Structured Programming</vt:lpstr>
      <vt:lpstr>Programming Language Generations</vt:lpstr>
      <vt:lpstr>End of  Lecture 3</vt:lpstr>
      <vt:lpstr>Problem-Solving Using Computer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C</dc:title>
  <dc:creator>Shiva Kunwar</dc:creator>
  <cp:lastModifiedBy>Shiva Kunwar</cp:lastModifiedBy>
  <cp:revision>58</cp:revision>
  <dcterms:created xsi:type="dcterms:W3CDTF">2024-09-21T07:18:01Z</dcterms:created>
  <dcterms:modified xsi:type="dcterms:W3CDTF">2025-01-11T15:50:35Z</dcterms:modified>
</cp:coreProperties>
</file>