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7"/>
  </p:notesMasterIdLst>
  <p:handoutMasterIdLst>
    <p:handoutMasterId r:id="rId38"/>
  </p:handoutMasterIdLst>
  <p:sldIdLst>
    <p:sldId id="262" r:id="rId2"/>
    <p:sldId id="274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303" r:id="rId12"/>
    <p:sldId id="290" r:id="rId13"/>
    <p:sldId id="295" r:id="rId14"/>
    <p:sldId id="289" r:id="rId15"/>
    <p:sldId id="291" r:id="rId16"/>
    <p:sldId id="292" r:id="rId17"/>
    <p:sldId id="293" r:id="rId18"/>
    <p:sldId id="296" r:id="rId19"/>
    <p:sldId id="294" r:id="rId20"/>
    <p:sldId id="305" r:id="rId21"/>
    <p:sldId id="306" r:id="rId22"/>
    <p:sldId id="307" r:id="rId23"/>
    <p:sldId id="298" r:id="rId24"/>
    <p:sldId id="308" r:id="rId25"/>
    <p:sldId id="297" r:id="rId26"/>
    <p:sldId id="304" r:id="rId27"/>
    <p:sldId id="299" r:id="rId28"/>
    <p:sldId id="300" r:id="rId29"/>
    <p:sldId id="301" r:id="rId30"/>
    <p:sldId id="309" r:id="rId31"/>
    <p:sldId id="310" r:id="rId32"/>
    <p:sldId id="311" r:id="rId33"/>
    <p:sldId id="302" r:id="rId34"/>
    <p:sldId id="263" r:id="rId35"/>
    <p:sldId id="26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D1E88-46F9-4657-84B0-5D34F4B777E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B9281F-9807-458B-AEF4-B587CD4A41E5}">
      <dgm:prSet/>
      <dgm:spPr/>
      <dgm:t>
        <a:bodyPr/>
        <a:lstStyle/>
        <a:p>
          <a:r>
            <a:rPr lang="en-US"/>
            <a:t>Token</a:t>
          </a:r>
        </a:p>
      </dgm:t>
    </dgm:pt>
    <dgm:pt modelId="{BC3EBF97-9F5B-4C6F-B51E-BB6E3AA42697}" type="parTrans" cxnId="{5D7EA4A7-2F58-4A75-AFD2-52FB930FD152}">
      <dgm:prSet/>
      <dgm:spPr/>
      <dgm:t>
        <a:bodyPr/>
        <a:lstStyle/>
        <a:p>
          <a:endParaRPr lang="en-US"/>
        </a:p>
      </dgm:t>
    </dgm:pt>
    <dgm:pt modelId="{EC1EE3A6-FBF5-4B21-9BB5-65D29C3938C4}" type="sibTrans" cxnId="{5D7EA4A7-2F58-4A75-AFD2-52FB930FD152}">
      <dgm:prSet/>
      <dgm:spPr/>
      <dgm:t>
        <a:bodyPr/>
        <a:lstStyle/>
        <a:p>
          <a:endParaRPr lang="en-US"/>
        </a:p>
      </dgm:t>
    </dgm:pt>
    <dgm:pt modelId="{4986D29A-0C24-4BE9-BDD1-E5AB541CA2D3}">
      <dgm:prSet/>
      <dgm:spPr/>
      <dgm:t>
        <a:bodyPr/>
        <a:lstStyle/>
        <a:p>
          <a:r>
            <a:rPr lang="en-US"/>
            <a:t>Keyword</a:t>
          </a:r>
        </a:p>
      </dgm:t>
    </dgm:pt>
    <dgm:pt modelId="{F852A67D-D92E-4205-95E0-D22134F8E07E}" type="parTrans" cxnId="{32D6FB94-C3CA-455A-A4D9-ED80C9AAD42C}">
      <dgm:prSet/>
      <dgm:spPr/>
      <dgm:t>
        <a:bodyPr/>
        <a:lstStyle/>
        <a:p>
          <a:endParaRPr lang="en-US"/>
        </a:p>
      </dgm:t>
    </dgm:pt>
    <dgm:pt modelId="{06539892-8A50-4323-9507-1C9D6A1B879B}" type="sibTrans" cxnId="{32D6FB94-C3CA-455A-A4D9-ED80C9AAD42C}">
      <dgm:prSet/>
      <dgm:spPr/>
      <dgm:t>
        <a:bodyPr/>
        <a:lstStyle/>
        <a:p>
          <a:endParaRPr lang="en-US"/>
        </a:p>
      </dgm:t>
    </dgm:pt>
    <dgm:pt modelId="{A4A06CA6-D903-400C-B479-97D1577E086A}">
      <dgm:prSet/>
      <dgm:spPr/>
      <dgm:t>
        <a:bodyPr/>
        <a:lstStyle/>
        <a:p>
          <a:r>
            <a:rPr lang="en-US" dirty="0"/>
            <a:t>Identifier</a:t>
          </a:r>
        </a:p>
      </dgm:t>
    </dgm:pt>
    <dgm:pt modelId="{50B64855-4EB7-41B7-92BC-4A7B0F9F0136}" type="parTrans" cxnId="{27D80E55-5D0B-485B-A7E5-9E5A0C05BCCD}">
      <dgm:prSet/>
      <dgm:spPr/>
      <dgm:t>
        <a:bodyPr/>
        <a:lstStyle/>
        <a:p>
          <a:endParaRPr lang="en-US"/>
        </a:p>
      </dgm:t>
    </dgm:pt>
    <dgm:pt modelId="{C4FF3303-3BF5-4B7F-80EC-010ADB7EDAE9}" type="sibTrans" cxnId="{27D80E55-5D0B-485B-A7E5-9E5A0C05BCCD}">
      <dgm:prSet/>
      <dgm:spPr/>
      <dgm:t>
        <a:bodyPr/>
        <a:lstStyle/>
        <a:p>
          <a:endParaRPr lang="en-US"/>
        </a:p>
      </dgm:t>
    </dgm:pt>
    <dgm:pt modelId="{8C7BDC0C-E11B-495E-9A98-3A922AFB163E}">
      <dgm:prSet/>
      <dgm:spPr/>
      <dgm:t>
        <a:bodyPr/>
        <a:lstStyle/>
        <a:p>
          <a:r>
            <a:rPr lang="en-US" dirty="0"/>
            <a:t>Constant</a:t>
          </a:r>
        </a:p>
      </dgm:t>
    </dgm:pt>
    <dgm:pt modelId="{AA8C20F7-76A4-4680-9051-95C1D7EA8D99}" type="parTrans" cxnId="{61DC44C5-471A-425C-8927-77B8CD83DCA9}">
      <dgm:prSet/>
      <dgm:spPr/>
      <dgm:t>
        <a:bodyPr/>
        <a:lstStyle/>
        <a:p>
          <a:endParaRPr lang="en-US"/>
        </a:p>
      </dgm:t>
    </dgm:pt>
    <dgm:pt modelId="{592CA44B-D074-4F4C-93EA-3C9EEAC15E8C}" type="sibTrans" cxnId="{61DC44C5-471A-425C-8927-77B8CD83DCA9}">
      <dgm:prSet/>
      <dgm:spPr/>
      <dgm:t>
        <a:bodyPr/>
        <a:lstStyle/>
        <a:p>
          <a:endParaRPr lang="en-US"/>
        </a:p>
      </dgm:t>
    </dgm:pt>
    <dgm:pt modelId="{764BC906-1675-46D5-A3D8-D0A2995EAED0}">
      <dgm:prSet/>
      <dgm:spPr/>
      <dgm:t>
        <a:bodyPr/>
        <a:lstStyle/>
        <a:p>
          <a:r>
            <a:rPr lang="en-US"/>
            <a:t>String</a:t>
          </a:r>
        </a:p>
      </dgm:t>
    </dgm:pt>
    <dgm:pt modelId="{BD9A364F-71BE-4125-B49C-20396BFBA367}" type="parTrans" cxnId="{FCD5B607-1E8C-47BC-A44D-30E18B450716}">
      <dgm:prSet/>
      <dgm:spPr/>
      <dgm:t>
        <a:bodyPr/>
        <a:lstStyle/>
        <a:p>
          <a:endParaRPr lang="en-US"/>
        </a:p>
      </dgm:t>
    </dgm:pt>
    <dgm:pt modelId="{9D80116E-A4E2-4D1C-8C49-C9F8E08BA4AB}" type="sibTrans" cxnId="{FCD5B607-1E8C-47BC-A44D-30E18B450716}">
      <dgm:prSet/>
      <dgm:spPr/>
      <dgm:t>
        <a:bodyPr/>
        <a:lstStyle/>
        <a:p>
          <a:endParaRPr lang="en-US"/>
        </a:p>
      </dgm:t>
    </dgm:pt>
    <dgm:pt modelId="{01202A96-428B-4452-AF0E-2DD308CA1932}">
      <dgm:prSet/>
      <dgm:spPr/>
      <dgm:t>
        <a:bodyPr/>
        <a:lstStyle/>
        <a:p>
          <a:r>
            <a:rPr lang="en-US"/>
            <a:t>Operator</a:t>
          </a:r>
        </a:p>
      </dgm:t>
    </dgm:pt>
    <dgm:pt modelId="{B7968CC9-35F6-4ECF-B8CD-DF161A8C901D}" type="parTrans" cxnId="{8C6395EA-EE08-4BE7-BF0C-679C4F124293}">
      <dgm:prSet/>
      <dgm:spPr/>
      <dgm:t>
        <a:bodyPr/>
        <a:lstStyle/>
        <a:p>
          <a:endParaRPr lang="en-US"/>
        </a:p>
      </dgm:t>
    </dgm:pt>
    <dgm:pt modelId="{ACCA26FA-8FC2-4662-A365-57BAAF1DBBD1}" type="sibTrans" cxnId="{8C6395EA-EE08-4BE7-BF0C-679C4F124293}">
      <dgm:prSet/>
      <dgm:spPr/>
      <dgm:t>
        <a:bodyPr/>
        <a:lstStyle/>
        <a:p>
          <a:endParaRPr lang="en-US"/>
        </a:p>
      </dgm:t>
    </dgm:pt>
    <dgm:pt modelId="{95E96134-66BD-448E-B3B2-934218B5167C}">
      <dgm:prSet/>
      <dgm:spPr/>
      <dgm:t>
        <a:bodyPr/>
        <a:lstStyle/>
        <a:p>
          <a:r>
            <a:rPr lang="en-US"/>
            <a:t>Punctuator</a:t>
          </a:r>
        </a:p>
      </dgm:t>
    </dgm:pt>
    <dgm:pt modelId="{A6E5F986-B508-4AEE-8BCC-262C8A935BB9}" type="parTrans" cxnId="{9BC469EE-00FA-4935-8DB2-5007F6F5EA70}">
      <dgm:prSet/>
      <dgm:spPr/>
      <dgm:t>
        <a:bodyPr/>
        <a:lstStyle/>
        <a:p>
          <a:endParaRPr lang="en-US"/>
        </a:p>
      </dgm:t>
    </dgm:pt>
    <dgm:pt modelId="{C425AB89-05BC-4D5B-B2C9-8AB6FFB178BC}" type="sibTrans" cxnId="{9BC469EE-00FA-4935-8DB2-5007F6F5EA70}">
      <dgm:prSet/>
      <dgm:spPr/>
      <dgm:t>
        <a:bodyPr/>
        <a:lstStyle/>
        <a:p>
          <a:endParaRPr lang="en-US"/>
        </a:p>
      </dgm:t>
    </dgm:pt>
    <dgm:pt modelId="{C434BDA4-2CEE-408F-B8CD-290DBB5AEBF0}" type="pres">
      <dgm:prSet presAssocID="{32BD1E88-46F9-4657-84B0-5D34F4B777E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B646B65-FAAF-4E7B-817A-640D3030827E}" type="pres">
      <dgm:prSet presAssocID="{C0B9281F-9807-458B-AEF4-B587CD4A41E5}" presName="hierRoot1" presStyleCnt="0">
        <dgm:presLayoutVars>
          <dgm:hierBranch val="init"/>
        </dgm:presLayoutVars>
      </dgm:prSet>
      <dgm:spPr/>
    </dgm:pt>
    <dgm:pt modelId="{9A08B8F6-1278-43EA-A7B9-AE8A38551EBB}" type="pres">
      <dgm:prSet presAssocID="{C0B9281F-9807-458B-AEF4-B587CD4A41E5}" presName="rootComposite1" presStyleCnt="0"/>
      <dgm:spPr/>
    </dgm:pt>
    <dgm:pt modelId="{E4AB7FDD-97D5-48E2-91F6-AC3621458AB4}" type="pres">
      <dgm:prSet presAssocID="{C0B9281F-9807-458B-AEF4-B587CD4A41E5}" presName="rootText1" presStyleLbl="node0" presStyleIdx="0" presStyleCnt="1">
        <dgm:presLayoutVars>
          <dgm:chPref val="3"/>
        </dgm:presLayoutVars>
      </dgm:prSet>
      <dgm:spPr/>
    </dgm:pt>
    <dgm:pt modelId="{742B87F1-3150-422F-9065-D4A19D6F153F}" type="pres">
      <dgm:prSet presAssocID="{C0B9281F-9807-458B-AEF4-B587CD4A41E5}" presName="rootConnector1" presStyleLbl="node1" presStyleIdx="0" presStyleCnt="0"/>
      <dgm:spPr/>
    </dgm:pt>
    <dgm:pt modelId="{D69BC817-DBC8-4B91-8B36-735B88F674FB}" type="pres">
      <dgm:prSet presAssocID="{C0B9281F-9807-458B-AEF4-B587CD4A41E5}" presName="hierChild2" presStyleCnt="0"/>
      <dgm:spPr/>
    </dgm:pt>
    <dgm:pt modelId="{1FCA3D20-BD3F-41D7-8052-A1BC323373D6}" type="pres">
      <dgm:prSet presAssocID="{F852A67D-D92E-4205-95E0-D22134F8E07E}" presName="Name37" presStyleLbl="parChTrans1D2" presStyleIdx="0" presStyleCnt="6"/>
      <dgm:spPr/>
    </dgm:pt>
    <dgm:pt modelId="{6CF0207F-36DE-4284-8CCA-5B62F9FC10BE}" type="pres">
      <dgm:prSet presAssocID="{4986D29A-0C24-4BE9-BDD1-E5AB541CA2D3}" presName="hierRoot2" presStyleCnt="0">
        <dgm:presLayoutVars>
          <dgm:hierBranch val="init"/>
        </dgm:presLayoutVars>
      </dgm:prSet>
      <dgm:spPr/>
    </dgm:pt>
    <dgm:pt modelId="{C548C388-7EEF-4A19-9345-01D6CF6F5BCB}" type="pres">
      <dgm:prSet presAssocID="{4986D29A-0C24-4BE9-BDD1-E5AB541CA2D3}" presName="rootComposite" presStyleCnt="0"/>
      <dgm:spPr/>
    </dgm:pt>
    <dgm:pt modelId="{9D2F598E-4335-4B8F-ACEE-904D10C788F5}" type="pres">
      <dgm:prSet presAssocID="{4986D29A-0C24-4BE9-BDD1-E5AB541CA2D3}" presName="rootText" presStyleLbl="node2" presStyleIdx="0" presStyleCnt="6">
        <dgm:presLayoutVars>
          <dgm:chPref val="3"/>
        </dgm:presLayoutVars>
      </dgm:prSet>
      <dgm:spPr/>
    </dgm:pt>
    <dgm:pt modelId="{535EE08E-2554-4112-B068-E1D66D2AA2A2}" type="pres">
      <dgm:prSet presAssocID="{4986D29A-0C24-4BE9-BDD1-E5AB541CA2D3}" presName="rootConnector" presStyleLbl="node2" presStyleIdx="0" presStyleCnt="6"/>
      <dgm:spPr/>
    </dgm:pt>
    <dgm:pt modelId="{FC025647-4841-4C55-8574-91D44BA907C0}" type="pres">
      <dgm:prSet presAssocID="{4986D29A-0C24-4BE9-BDD1-E5AB541CA2D3}" presName="hierChild4" presStyleCnt="0"/>
      <dgm:spPr/>
    </dgm:pt>
    <dgm:pt modelId="{C008F5C0-04FC-4902-9B15-39DFBB8BC381}" type="pres">
      <dgm:prSet presAssocID="{4986D29A-0C24-4BE9-BDD1-E5AB541CA2D3}" presName="hierChild5" presStyleCnt="0"/>
      <dgm:spPr/>
    </dgm:pt>
    <dgm:pt modelId="{76501B96-F694-4D11-AFCF-8F172A0F77A3}" type="pres">
      <dgm:prSet presAssocID="{50B64855-4EB7-41B7-92BC-4A7B0F9F0136}" presName="Name37" presStyleLbl="parChTrans1D2" presStyleIdx="1" presStyleCnt="6"/>
      <dgm:spPr/>
    </dgm:pt>
    <dgm:pt modelId="{D1BC89A3-787A-4E93-9006-0F8897DB6572}" type="pres">
      <dgm:prSet presAssocID="{A4A06CA6-D903-400C-B479-97D1577E086A}" presName="hierRoot2" presStyleCnt="0">
        <dgm:presLayoutVars>
          <dgm:hierBranch val="init"/>
        </dgm:presLayoutVars>
      </dgm:prSet>
      <dgm:spPr/>
    </dgm:pt>
    <dgm:pt modelId="{9EBC9337-BB96-4803-AA50-A322882DA76E}" type="pres">
      <dgm:prSet presAssocID="{A4A06CA6-D903-400C-B479-97D1577E086A}" presName="rootComposite" presStyleCnt="0"/>
      <dgm:spPr/>
    </dgm:pt>
    <dgm:pt modelId="{31116339-9F6B-48C1-980C-83CBA2462037}" type="pres">
      <dgm:prSet presAssocID="{A4A06CA6-D903-400C-B479-97D1577E086A}" presName="rootText" presStyleLbl="node2" presStyleIdx="1" presStyleCnt="6">
        <dgm:presLayoutVars>
          <dgm:chPref val="3"/>
        </dgm:presLayoutVars>
      </dgm:prSet>
      <dgm:spPr/>
    </dgm:pt>
    <dgm:pt modelId="{A2B05429-5838-4677-8668-44DB1191EB36}" type="pres">
      <dgm:prSet presAssocID="{A4A06CA6-D903-400C-B479-97D1577E086A}" presName="rootConnector" presStyleLbl="node2" presStyleIdx="1" presStyleCnt="6"/>
      <dgm:spPr/>
    </dgm:pt>
    <dgm:pt modelId="{30A9EAD9-6945-4A6C-8883-41722EA1418A}" type="pres">
      <dgm:prSet presAssocID="{A4A06CA6-D903-400C-B479-97D1577E086A}" presName="hierChild4" presStyleCnt="0"/>
      <dgm:spPr/>
    </dgm:pt>
    <dgm:pt modelId="{5332C13E-1450-43BB-B488-B4F1436C6DEC}" type="pres">
      <dgm:prSet presAssocID="{A4A06CA6-D903-400C-B479-97D1577E086A}" presName="hierChild5" presStyleCnt="0"/>
      <dgm:spPr/>
    </dgm:pt>
    <dgm:pt modelId="{03190765-71FD-494E-8FFC-9858D26E3593}" type="pres">
      <dgm:prSet presAssocID="{AA8C20F7-76A4-4680-9051-95C1D7EA8D99}" presName="Name37" presStyleLbl="parChTrans1D2" presStyleIdx="2" presStyleCnt="6"/>
      <dgm:spPr/>
    </dgm:pt>
    <dgm:pt modelId="{033D709F-32FE-489A-938E-D912B237C5D4}" type="pres">
      <dgm:prSet presAssocID="{8C7BDC0C-E11B-495E-9A98-3A922AFB163E}" presName="hierRoot2" presStyleCnt="0">
        <dgm:presLayoutVars>
          <dgm:hierBranch val="init"/>
        </dgm:presLayoutVars>
      </dgm:prSet>
      <dgm:spPr/>
    </dgm:pt>
    <dgm:pt modelId="{983A2687-E2DF-48D9-A4FA-7D59D19215E1}" type="pres">
      <dgm:prSet presAssocID="{8C7BDC0C-E11B-495E-9A98-3A922AFB163E}" presName="rootComposite" presStyleCnt="0"/>
      <dgm:spPr/>
    </dgm:pt>
    <dgm:pt modelId="{5029765C-5843-4D8D-B3FD-C46D344DF15C}" type="pres">
      <dgm:prSet presAssocID="{8C7BDC0C-E11B-495E-9A98-3A922AFB163E}" presName="rootText" presStyleLbl="node2" presStyleIdx="2" presStyleCnt="6">
        <dgm:presLayoutVars>
          <dgm:chPref val="3"/>
        </dgm:presLayoutVars>
      </dgm:prSet>
      <dgm:spPr/>
    </dgm:pt>
    <dgm:pt modelId="{358E8DA9-5591-4CA1-8C3E-DDE27A704721}" type="pres">
      <dgm:prSet presAssocID="{8C7BDC0C-E11B-495E-9A98-3A922AFB163E}" presName="rootConnector" presStyleLbl="node2" presStyleIdx="2" presStyleCnt="6"/>
      <dgm:spPr/>
    </dgm:pt>
    <dgm:pt modelId="{051115DA-A49B-4F30-986F-6EB88D90841B}" type="pres">
      <dgm:prSet presAssocID="{8C7BDC0C-E11B-495E-9A98-3A922AFB163E}" presName="hierChild4" presStyleCnt="0"/>
      <dgm:spPr/>
    </dgm:pt>
    <dgm:pt modelId="{E1AAC9C4-7969-4D56-B0C1-354A12FE771C}" type="pres">
      <dgm:prSet presAssocID="{8C7BDC0C-E11B-495E-9A98-3A922AFB163E}" presName="hierChild5" presStyleCnt="0"/>
      <dgm:spPr/>
    </dgm:pt>
    <dgm:pt modelId="{6531FE09-CBC6-4508-97D1-6F89C5BC7A79}" type="pres">
      <dgm:prSet presAssocID="{BD9A364F-71BE-4125-B49C-20396BFBA367}" presName="Name37" presStyleLbl="parChTrans1D2" presStyleIdx="3" presStyleCnt="6"/>
      <dgm:spPr/>
    </dgm:pt>
    <dgm:pt modelId="{0B1D7DF5-4B49-488E-BFD1-64702F5EE5A7}" type="pres">
      <dgm:prSet presAssocID="{764BC906-1675-46D5-A3D8-D0A2995EAED0}" presName="hierRoot2" presStyleCnt="0">
        <dgm:presLayoutVars>
          <dgm:hierBranch val="init"/>
        </dgm:presLayoutVars>
      </dgm:prSet>
      <dgm:spPr/>
    </dgm:pt>
    <dgm:pt modelId="{E3790787-127E-439A-A85C-392E13CC1075}" type="pres">
      <dgm:prSet presAssocID="{764BC906-1675-46D5-A3D8-D0A2995EAED0}" presName="rootComposite" presStyleCnt="0"/>
      <dgm:spPr/>
    </dgm:pt>
    <dgm:pt modelId="{D18B19F5-3BB1-4020-ADD6-B350CD2D05DF}" type="pres">
      <dgm:prSet presAssocID="{764BC906-1675-46D5-A3D8-D0A2995EAED0}" presName="rootText" presStyleLbl="node2" presStyleIdx="3" presStyleCnt="6">
        <dgm:presLayoutVars>
          <dgm:chPref val="3"/>
        </dgm:presLayoutVars>
      </dgm:prSet>
      <dgm:spPr/>
    </dgm:pt>
    <dgm:pt modelId="{EB412DC8-A55E-4C95-BF23-3695AC996FF6}" type="pres">
      <dgm:prSet presAssocID="{764BC906-1675-46D5-A3D8-D0A2995EAED0}" presName="rootConnector" presStyleLbl="node2" presStyleIdx="3" presStyleCnt="6"/>
      <dgm:spPr/>
    </dgm:pt>
    <dgm:pt modelId="{8F347FB3-DEA4-4C23-9447-E22779ACAA09}" type="pres">
      <dgm:prSet presAssocID="{764BC906-1675-46D5-A3D8-D0A2995EAED0}" presName="hierChild4" presStyleCnt="0"/>
      <dgm:spPr/>
    </dgm:pt>
    <dgm:pt modelId="{652936E6-AEAF-4801-94B7-82CF557326A2}" type="pres">
      <dgm:prSet presAssocID="{764BC906-1675-46D5-A3D8-D0A2995EAED0}" presName="hierChild5" presStyleCnt="0"/>
      <dgm:spPr/>
    </dgm:pt>
    <dgm:pt modelId="{E9EBA81E-FECB-49A9-9CB5-43D2C98E4D3E}" type="pres">
      <dgm:prSet presAssocID="{B7968CC9-35F6-4ECF-B8CD-DF161A8C901D}" presName="Name37" presStyleLbl="parChTrans1D2" presStyleIdx="4" presStyleCnt="6"/>
      <dgm:spPr/>
    </dgm:pt>
    <dgm:pt modelId="{B6A47DD5-AEE0-4117-A9EA-C01ABF022896}" type="pres">
      <dgm:prSet presAssocID="{01202A96-428B-4452-AF0E-2DD308CA1932}" presName="hierRoot2" presStyleCnt="0">
        <dgm:presLayoutVars>
          <dgm:hierBranch val="init"/>
        </dgm:presLayoutVars>
      </dgm:prSet>
      <dgm:spPr/>
    </dgm:pt>
    <dgm:pt modelId="{E62DB802-74CB-4D65-B050-6C349DD11BB7}" type="pres">
      <dgm:prSet presAssocID="{01202A96-428B-4452-AF0E-2DD308CA1932}" presName="rootComposite" presStyleCnt="0"/>
      <dgm:spPr/>
    </dgm:pt>
    <dgm:pt modelId="{DC9822B5-AD2A-4BD1-BD06-4920BF805D10}" type="pres">
      <dgm:prSet presAssocID="{01202A96-428B-4452-AF0E-2DD308CA1932}" presName="rootText" presStyleLbl="node2" presStyleIdx="4" presStyleCnt="6">
        <dgm:presLayoutVars>
          <dgm:chPref val="3"/>
        </dgm:presLayoutVars>
      </dgm:prSet>
      <dgm:spPr/>
    </dgm:pt>
    <dgm:pt modelId="{2E87C1A1-1563-4B37-AFA2-EEF55C8AE8B5}" type="pres">
      <dgm:prSet presAssocID="{01202A96-428B-4452-AF0E-2DD308CA1932}" presName="rootConnector" presStyleLbl="node2" presStyleIdx="4" presStyleCnt="6"/>
      <dgm:spPr/>
    </dgm:pt>
    <dgm:pt modelId="{EAE88934-B30E-45FB-B3C9-D99DE178E656}" type="pres">
      <dgm:prSet presAssocID="{01202A96-428B-4452-AF0E-2DD308CA1932}" presName="hierChild4" presStyleCnt="0"/>
      <dgm:spPr/>
    </dgm:pt>
    <dgm:pt modelId="{A782B80C-7807-4CC1-8E7C-5F7FF00DEA86}" type="pres">
      <dgm:prSet presAssocID="{01202A96-428B-4452-AF0E-2DD308CA1932}" presName="hierChild5" presStyleCnt="0"/>
      <dgm:spPr/>
    </dgm:pt>
    <dgm:pt modelId="{E592F370-B95B-4EF3-A2B3-5B222149BD46}" type="pres">
      <dgm:prSet presAssocID="{A6E5F986-B508-4AEE-8BCC-262C8A935BB9}" presName="Name37" presStyleLbl="parChTrans1D2" presStyleIdx="5" presStyleCnt="6"/>
      <dgm:spPr/>
    </dgm:pt>
    <dgm:pt modelId="{E8102C49-51BA-452E-84A2-2B010C9ADCB0}" type="pres">
      <dgm:prSet presAssocID="{95E96134-66BD-448E-B3B2-934218B5167C}" presName="hierRoot2" presStyleCnt="0">
        <dgm:presLayoutVars>
          <dgm:hierBranch val="init"/>
        </dgm:presLayoutVars>
      </dgm:prSet>
      <dgm:spPr/>
    </dgm:pt>
    <dgm:pt modelId="{5718BC2B-C717-4FAC-9F64-8FE2202C3EEC}" type="pres">
      <dgm:prSet presAssocID="{95E96134-66BD-448E-B3B2-934218B5167C}" presName="rootComposite" presStyleCnt="0"/>
      <dgm:spPr/>
    </dgm:pt>
    <dgm:pt modelId="{C28C02C5-5BE1-422F-99ED-8F1E036D1AA4}" type="pres">
      <dgm:prSet presAssocID="{95E96134-66BD-448E-B3B2-934218B5167C}" presName="rootText" presStyleLbl="node2" presStyleIdx="5" presStyleCnt="6">
        <dgm:presLayoutVars>
          <dgm:chPref val="3"/>
        </dgm:presLayoutVars>
      </dgm:prSet>
      <dgm:spPr/>
    </dgm:pt>
    <dgm:pt modelId="{25427D70-A683-4DA2-A7F3-99A2908BE3D6}" type="pres">
      <dgm:prSet presAssocID="{95E96134-66BD-448E-B3B2-934218B5167C}" presName="rootConnector" presStyleLbl="node2" presStyleIdx="5" presStyleCnt="6"/>
      <dgm:spPr/>
    </dgm:pt>
    <dgm:pt modelId="{CE30CDD9-8E3F-4C32-8FFA-6D5EF0058318}" type="pres">
      <dgm:prSet presAssocID="{95E96134-66BD-448E-B3B2-934218B5167C}" presName="hierChild4" presStyleCnt="0"/>
      <dgm:spPr/>
    </dgm:pt>
    <dgm:pt modelId="{20B7F597-F3E8-4B34-AF09-105EA1916276}" type="pres">
      <dgm:prSet presAssocID="{95E96134-66BD-448E-B3B2-934218B5167C}" presName="hierChild5" presStyleCnt="0"/>
      <dgm:spPr/>
    </dgm:pt>
    <dgm:pt modelId="{4402E583-72D4-49F7-ADF0-FAB9B31B9BE9}" type="pres">
      <dgm:prSet presAssocID="{C0B9281F-9807-458B-AEF4-B587CD4A41E5}" presName="hierChild3" presStyleCnt="0"/>
      <dgm:spPr/>
    </dgm:pt>
  </dgm:ptLst>
  <dgm:cxnLst>
    <dgm:cxn modelId="{FCD5B607-1E8C-47BC-A44D-30E18B450716}" srcId="{C0B9281F-9807-458B-AEF4-B587CD4A41E5}" destId="{764BC906-1675-46D5-A3D8-D0A2995EAED0}" srcOrd="3" destOrd="0" parTransId="{BD9A364F-71BE-4125-B49C-20396BFBA367}" sibTransId="{9D80116E-A4E2-4D1C-8C49-C9F8E08BA4AB}"/>
    <dgm:cxn modelId="{43EC0510-93DA-4EC4-A2A6-C50798788071}" type="presOf" srcId="{C0B9281F-9807-458B-AEF4-B587CD4A41E5}" destId="{E4AB7FDD-97D5-48E2-91F6-AC3621458AB4}" srcOrd="0" destOrd="0" presId="urn:microsoft.com/office/officeart/2005/8/layout/orgChart1"/>
    <dgm:cxn modelId="{DEB7EF24-8026-4987-906D-7CED990BA13F}" type="presOf" srcId="{764BC906-1675-46D5-A3D8-D0A2995EAED0}" destId="{EB412DC8-A55E-4C95-BF23-3695AC996FF6}" srcOrd="1" destOrd="0" presId="urn:microsoft.com/office/officeart/2005/8/layout/orgChart1"/>
    <dgm:cxn modelId="{76623F26-0E12-4777-9174-CCE78AFA3375}" type="presOf" srcId="{8C7BDC0C-E11B-495E-9A98-3A922AFB163E}" destId="{358E8DA9-5591-4CA1-8C3E-DDE27A704721}" srcOrd="1" destOrd="0" presId="urn:microsoft.com/office/officeart/2005/8/layout/orgChart1"/>
    <dgm:cxn modelId="{E6285A34-8C55-4D2F-8F24-7FF2E1D1E9F7}" type="presOf" srcId="{F852A67D-D92E-4205-95E0-D22134F8E07E}" destId="{1FCA3D20-BD3F-41D7-8052-A1BC323373D6}" srcOrd="0" destOrd="0" presId="urn:microsoft.com/office/officeart/2005/8/layout/orgChart1"/>
    <dgm:cxn modelId="{EF2F9D5E-3C67-4BAE-AFDA-A47D3B1C5204}" type="presOf" srcId="{95E96134-66BD-448E-B3B2-934218B5167C}" destId="{C28C02C5-5BE1-422F-99ED-8F1E036D1AA4}" srcOrd="0" destOrd="0" presId="urn:microsoft.com/office/officeart/2005/8/layout/orgChart1"/>
    <dgm:cxn modelId="{5497C043-55F7-4A6C-814A-14A02576D9A3}" type="presOf" srcId="{A4A06CA6-D903-400C-B479-97D1577E086A}" destId="{A2B05429-5838-4677-8668-44DB1191EB36}" srcOrd="1" destOrd="0" presId="urn:microsoft.com/office/officeart/2005/8/layout/orgChart1"/>
    <dgm:cxn modelId="{527A6B66-DA2B-4B5B-96A1-3110908DB8D8}" type="presOf" srcId="{C0B9281F-9807-458B-AEF4-B587CD4A41E5}" destId="{742B87F1-3150-422F-9065-D4A19D6F153F}" srcOrd="1" destOrd="0" presId="urn:microsoft.com/office/officeart/2005/8/layout/orgChart1"/>
    <dgm:cxn modelId="{45080C70-BB4A-441C-AD3F-EA01A55A9BF2}" type="presOf" srcId="{4986D29A-0C24-4BE9-BDD1-E5AB541CA2D3}" destId="{9D2F598E-4335-4B8F-ACEE-904D10C788F5}" srcOrd="0" destOrd="0" presId="urn:microsoft.com/office/officeart/2005/8/layout/orgChart1"/>
    <dgm:cxn modelId="{E676AF53-8B77-49A8-8AFA-9D34C598DE82}" type="presOf" srcId="{A6E5F986-B508-4AEE-8BCC-262C8A935BB9}" destId="{E592F370-B95B-4EF3-A2B3-5B222149BD46}" srcOrd="0" destOrd="0" presId="urn:microsoft.com/office/officeart/2005/8/layout/orgChart1"/>
    <dgm:cxn modelId="{27D80E55-5D0B-485B-A7E5-9E5A0C05BCCD}" srcId="{C0B9281F-9807-458B-AEF4-B587CD4A41E5}" destId="{A4A06CA6-D903-400C-B479-97D1577E086A}" srcOrd="1" destOrd="0" parTransId="{50B64855-4EB7-41B7-92BC-4A7B0F9F0136}" sibTransId="{C4FF3303-3BF5-4B7F-80EC-010ADB7EDAE9}"/>
    <dgm:cxn modelId="{269EA579-4DB9-40E1-9666-BB46718A7900}" type="presOf" srcId="{32BD1E88-46F9-4657-84B0-5D34F4B777E6}" destId="{C434BDA4-2CEE-408F-B8CD-290DBB5AEBF0}" srcOrd="0" destOrd="0" presId="urn:microsoft.com/office/officeart/2005/8/layout/orgChart1"/>
    <dgm:cxn modelId="{71779085-2CF1-420B-9D15-576BABA60756}" type="presOf" srcId="{B7968CC9-35F6-4ECF-B8CD-DF161A8C901D}" destId="{E9EBA81E-FECB-49A9-9CB5-43D2C98E4D3E}" srcOrd="0" destOrd="0" presId="urn:microsoft.com/office/officeart/2005/8/layout/orgChart1"/>
    <dgm:cxn modelId="{E0E70287-733B-40AA-9CD6-1CC7956402E3}" type="presOf" srcId="{01202A96-428B-4452-AF0E-2DD308CA1932}" destId="{DC9822B5-AD2A-4BD1-BD06-4920BF805D10}" srcOrd="0" destOrd="0" presId="urn:microsoft.com/office/officeart/2005/8/layout/orgChart1"/>
    <dgm:cxn modelId="{32D6FB94-C3CA-455A-A4D9-ED80C9AAD42C}" srcId="{C0B9281F-9807-458B-AEF4-B587CD4A41E5}" destId="{4986D29A-0C24-4BE9-BDD1-E5AB541CA2D3}" srcOrd="0" destOrd="0" parTransId="{F852A67D-D92E-4205-95E0-D22134F8E07E}" sibTransId="{06539892-8A50-4323-9507-1C9D6A1B879B}"/>
    <dgm:cxn modelId="{C8227D9C-E912-409E-B527-CB811F443C3B}" type="presOf" srcId="{764BC906-1675-46D5-A3D8-D0A2995EAED0}" destId="{D18B19F5-3BB1-4020-ADD6-B350CD2D05DF}" srcOrd="0" destOrd="0" presId="urn:microsoft.com/office/officeart/2005/8/layout/orgChart1"/>
    <dgm:cxn modelId="{0E6A759E-A582-43E5-BA47-D9DDDC084AB0}" type="presOf" srcId="{A4A06CA6-D903-400C-B479-97D1577E086A}" destId="{31116339-9F6B-48C1-980C-83CBA2462037}" srcOrd="0" destOrd="0" presId="urn:microsoft.com/office/officeart/2005/8/layout/orgChart1"/>
    <dgm:cxn modelId="{5D7EA4A7-2F58-4A75-AFD2-52FB930FD152}" srcId="{32BD1E88-46F9-4657-84B0-5D34F4B777E6}" destId="{C0B9281F-9807-458B-AEF4-B587CD4A41E5}" srcOrd="0" destOrd="0" parTransId="{BC3EBF97-9F5B-4C6F-B51E-BB6E3AA42697}" sibTransId="{EC1EE3A6-FBF5-4B21-9BB5-65D29C3938C4}"/>
    <dgm:cxn modelId="{CCFA39B7-C6B9-4303-AD5D-1A384DE3BD6B}" type="presOf" srcId="{01202A96-428B-4452-AF0E-2DD308CA1932}" destId="{2E87C1A1-1563-4B37-AFA2-EEF55C8AE8B5}" srcOrd="1" destOrd="0" presId="urn:microsoft.com/office/officeart/2005/8/layout/orgChart1"/>
    <dgm:cxn modelId="{A61ED2BB-31B9-45EA-BC68-0D804A4C7DEF}" type="presOf" srcId="{95E96134-66BD-448E-B3B2-934218B5167C}" destId="{25427D70-A683-4DA2-A7F3-99A2908BE3D6}" srcOrd="1" destOrd="0" presId="urn:microsoft.com/office/officeart/2005/8/layout/orgChart1"/>
    <dgm:cxn modelId="{C39D2FC4-81F1-4338-B52C-355C53FD4F96}" type="presOf" srcId="{AA8C20F7-76A4-4680-9051-95C1D7EA8D99}" destId="{03190765-71FD-494E-8FFC-9858D26E3593}" srcOrd="0" destOrd="0" presId="urn:microsoft.com/office/officeart/2005/8/layout/orgChart1"/>
    <dgm:cxn modelId="{61DC44C5-471A-425C-8927-77B8CD83DCA9}" srcId="{C0B9281F-9807-458B-AEF4-B587CD4A41E5}" destId="{8C7BDC0C-E11B-495E-9A98-3A922AFB163E}" srcOrd="2" destOrd="0" parTransId="{AA8C20F7-76A4-4680-9051-95C1D7EA8D99}" sibTransId="{592CA44B-D074-4F4C-93EA-3C9EEAC15E8C}"/>
    <dgm:cxn modelId="{15FC8FC5-4F11-43E9-839E-F8F4C4FC3C4A}" type="presOf" srcId="{BD9A364F-71BE-4125-B49C-20396BFBA367}" destId="{6531FE09-CBC6-4508-97D1-6F89C5BC7A79}" srcOrd="0" destOrd="0" presId="urn:microsoft.com/office/officeart/2005/8/layout/orgChart1"/>
    <dgm:cxn modelId="{3C43AFD8-1DE4-43A3-B824-D97456DEF43F}" type="presOf" srcId="{8C7BDC0C-E11B-495E-9A98-3A922AFB163E}" destId="{5029765C-5843-4D8D-B3FD-C46D344DF15C}" srcOrd="0" destOrd="0" presId="urn:microsoft.com/office/officeart/2005/8/layout/orgChart1"/>
    <dgm:cxn modelId="{8C6395EA-EE08-4BE7-BF0C-679C4F124293}" srcId="{C0B9281F-9807-458B-AEF4-B587CD4A41E5}" destId="{01202A96-428B-4452-AF0E-2DD308CA1932}" srcOrd="4" destOrd="0" parTransId="{B7968CC9-35F6-4ECF-B8CD-DF161A8C901D}" sibTransId="{ACCA26FA-8FC2-4662-A365-57BAAF1DBBD1}"/>
    <dgm:cxn modelId="{BE1267EC-8184-4013-8048-E98EE984761F}" type="presOf" srcId="{50B64855-4EB7-41B7-92BC-4A7B0F9F0136}" destId="{76501B96-F694-4D11-AFCF-8F172A0F77A3}" srcOrd="0" destOrd="0" presId="urn:microsoft.com/office/officeart/2005/8/layout/orgChart1"/>
    <dgm:cxn modelId="{177969EE-5D62-4FCF-BA07-8CE2EBB2B70E}" type="presOf" srcId="{4986D29A-0C24-4BE9-BDD1-E5AB541CA2D3}" destId="{535EE08E-2554-4112-B068-E1D66D2AA2A2}" srcOrd="1" destOrd="0" presId="urn:microsoft.com/office/officeart/2005/8/layout/orgChart1"/>
    <dgm:cxn modelId="{9BC469EE-00FA-4935-8DB2-5007F6F5EA70}" srcId="{C0B9281F-9807-458B-AEF4-B587CD4A41E5}" destId="{95E96134-66BD-448E-B3B2-934218B5167C}" srcOrd="5" destOrd="0" parTransId="{A6E5F986-B508-4AEE-8BCC-262C8A935BB9}" sibTransId="{C425AB89-05BC-4D5B-B2C9-8AB6FFB178BC}"/>
    <dgm:cxn modelId="{2CEEB36A-01B7-400B-9E99-7ABF4E7BE16A}" type="presParOf" srcId="{C434BDA4-2CEE-408F-B8CD-290DBB5AEBF0}" destId="{1B646B65-FAAF-4E7B-817A-640D3030827E}" srcOrd="0" destOrd="0" presId="urn:microsoft.com/office/officeart/2005/8/layout/orgChart1"/>
    <dgm:cxn modelId="{1E09C584-1BF6-4865-A96F-5C6D5451C3E9}" type="presParOf" srcId="{1B646B65-FAAF-4E7B-817A-640D3030827E}" destId="{9A08B8F6-1278-43EA-A7B9-AE8A38551EBB}" srcOrd="0" destOrd="0" presId="urn:microsoft.com/office/officeart/2005/8/layout/orgChart1"/>
    <dgm:cxn modelId="{E089711D-D02F-44AE-BB0A-ED6A8A17D808}" type="presParOf" srcId="{9A08B8F6-1278-43EA-A7B9-AE8A38551EBB}" destId="{E4AB7FDD-97D5-48E2-91F6-AC3621458AB4}" srcOrd="0" destOrd="0" presId="urn:microsoft.com/office/officeart/2005/8/layout/orgChart1"/>
    <dgm:cxn modelId="{3C558AE1-9362-45AE-A463-E84C8FFF481B}" type="presParOf" srcId="{9A08B8F6-1278-43EA-A7B9-AE8A38551EBB}" destId="{742B87F1-3150-422F-9065-D4A19D6F153F}" srcOrd="1" destOrd="0" presId="urn:microsoft.com/office/officeart/2005/8/layout/orgChart1"/>
    <dgm:cxn modelId="{E27E42B3-6380-4222-A8E6-443E508E57E4}" type="presParOf" srcId="{1B646B65-FAAF-4E7B-817A-640D3030827E}" destId="{D69BC817-DBC8-4B91-8B36-735B88F674FB}" srcOrd="1" destOrd="0" presId="urn:microsoft.com/office/officeart/2005/8/layout/orgChart1"/>
    <dgm:cxn modelId="{2588C50C-C39B-4054-9900-6D88E3C8AC94}" type="presParOf" srcId="{D69BC817-DBC8-4B91-8B36-735B88F674FB}" destId="{1FCA3D20-BD3F-41D7-8052-A1BC323373D6}" srcOrd="0" destOrd="0" presId="urn:microsoft.com/office/officeart/2005/8/layout/orgChart1"/>
    <dgm:cxn modelId="{386CCD0F-B2FD-4AD5-9595-A7278005EC90}" type="presParOf" srcId="{D69BC817-DBC8-4B91-8B36-735B88F674FB}" destId="{6CF0207F-36DE-4284-8CCA-5B62F9FC10BE}" srcOrd="1" destOrd="0" presId="urn:microsoft.com/office/officeart/2005/8/layout/orgChart1"/>
    <dgm:cxn modelId="{0F6C8131-1592-4B33-B705-D45034629937}" type="presParOf" srcId="{6CF0207F-36DE-4284-8CCA-5B62F9FC10BE}" destId="{C548C388-7EEF-4A19-9345-01D6CF6F5BCB}" srcOrd="0" destOrd="0" presId="urn:microsoft.com/office/officeart/2005/8/layout/orgChart1"/>
    <dgm:cxn modelId="{1E19519D-F68F-4AB2-B683-AFFA5D458E52}" type="presParOf" srcId="{C548C388-7EEF-4A19-9345-01D6CF6F5BCB}" destId="{9D2F598E-4335-4B8F-ACEE-904D10C788F5}" srcOrd="0" destOrd="0" presId="urn:microsoft.com/office/officeart/2005/8/layout/orgChart1"/>
    <dgm:cxn modelId="{0E614AB0-8247-4F32-9389-381D27EA4B63}" type="presParOf" srcId="{C548C388-7EEF-4A19-9345-01D6CF6F5BCB}" destId="{535EE08E-2554-4112-B068-E1D66D2AA2A2}" srcOrd="1" destOrd="0" presId="urn:microsoft.com/office/officeart/2005/8/layout/orgChart1"/>
    <dgm:cxn modelId="{4652B2C1-7A0A-4D83-8F88-D2DF3CEEE1C4}" type="presParOf" srcId="{6CF0207F-36DE-4284-8CCA-5B62F9FC10BE}" destId="{FC025647-4841-4C55-8574-91D44BA907C0}" srcOrd="1" destOrd="0" presId="urn:microsoft.com/office/officeart/2005/8/layout/orgChart1"/>
    <dgm:cxn modelId="{3D363846-45CC-4440-911F-834B1759CE7A}" type="presParOf" srcId="{6CF0207F-36DE-4284-8CCA-5B62F9FC10BE}" destId="{C008F5C0-04FC-4902-9B15-39DFBB8BC381}" srcOrd="2" destOrd="0" presId="urn:microsoft.com/office/officeart/2005/8/layout/orgChart1"/>
    <dgm:cxn modelId="{A25DDDE9-0714-4910-BE2D-208874494F79}" type="presParOf" srcId="{D69BC817-DBC8-4B91-8B36-735B88F674FB}" destId="{76501B96-F694-4D11-AFCF-8F172A0F77A3}" srcOrd="2" destOrd="0" presId="urn:microsoft.com/office/officeart/2005/8/layout/orgChart1"/>
    <dgm:cxn modelId="{CF69A0C6-2043-42C0-9E22-AB50C5AAC564}" type="presParOf" srcId="{D69BC817-DBC8-4B91-8B36-735B88F674FB}" destId="{D1BC89A3-787A-4E93-9006-0F8897DB6572}" srcOrd="3" destOrd="0" presId="urn:microsoft.com/office/officeart/2005/8/layout/orgChart1"/>
    <dgm:cxn modelId="{05255EF9-F07D-420F-8BEF-72323233A55E}" type="presParOf" srcId="{D1BC89A3-787A-4E93-9006-0F8897DB6572}" destId="{9EBC9337-BB96-4803-AA50-A322882DA76E}" srcOrd="0" destOrd="0" presId="urn:microsoft.com/office/officeart/2005/8/layout/orgChart1"/>
    <dgm:cxn modelId="{EF1B0037-C243-4C1F-AAFB-847100002B79}" type="presParOf" srcId="{9EBC9337-BB96-4803-AA50-A322882DA76E}" destId="{31116339-9F6B-48C1-980C-83CBA2462037}" srcOrd="0" destOrd="0" presId="urn:microsoft.com/office/officeart/2005/8/layout/orgChart1"/>
    <dgm:cxn modelId="{5B22F230-8256-48E9-9DED-C9FF63EFF4A6}" type="presParOf" srcId="{9EBC9337-BB96-4803-AA50-A322882DA76E}" destId="{A2B05429-5838-4677-8668-44DB1191EB36}" srcOrd="1" destOrd="0" presId="urn:microsoft.com/office/officeart/2005/8/layout/orgChart1"/>
    <dgm:cxn modelId="{1E1A0DBC-1F4E-46BF-9933-C309164EF70F}" type="presParOf" srcId="{D1BC89A3-787A-4E93-9006-0F8897DB6572}" destId="{30A9EAD9-6945-4A6C-8883-41722EA1418A}" srcOrd="1" destOrd="0" presId="urn:microsoft.com/office/officeart/2005/8/layout/orgChart1"/>
    <dgm:cxn modelId="{9AEF86B5-F979-4A56-A653-F04F2E527115}" type="presParOf" srcId="{D1BC89A3-787A-4E93-9006-0F8897DB6572}" destId="{5332C13E-1450-43BB-B488-B4F1436C6DEC}" srcOrd="2" destOrd="0" presId="urn:microsoft.com/office/officeart/2005/8/layout/orgChart1"/>
    <dgm:cxn modelId="{8EDBC7A9-8784-4885-8C48-AC33B4804129}" type="presParOf" srcId="{D69BC817-DBC8-4B91-8B36-735B88F674FB}" destId="{03190765-71FD-494E-8FFC-9858D26E3593}" srcOrd="4" destOrd="0" presId="urn:microsoft.com/office/officeart/2005/8/layout/orgChart1"/>
    <dgm:cxn modelId="{59B8C8D0-DAE3-4ECB-822B-4112799ED94C}" type="presParOf" srcId="{D69BC817-DBC8-4B91-8B36-735B88F674FB}" destId="{033D709F-32FE-489A-938E-D912B237C5D4}" srcOrd="5" destOrd="0" presId="urn:microsoft.com/office/officeart/2005/8/layout/orgChart1"/>
    <dgm:cxn modelId="{A3A91223-F1C7-441B-A6BB-9F1CD4EB8B88}" type="presParOf" srcId="{033D709F-32FE-489A-938E-D912B237C5D4}" destId="{983A2687-E2DF-48D9-A4FA-7D59D19215E1}" srcOrd="0" destOrd="0" presId="urn:microsoft.com/office/officeart/2005/8/layout/orgChart1"/>
    <dgm:cxn modelId="{14A3930A-2468-4CD2-B169-1AF781E74AEA}" type="presParOf" srcId="{983A2687-E2DF-48D9-A4FA-7D59D19215E1}" destId="{5029765C-5843-4D8D-B3FD-C46D344DF15C}" srcOrd="0" destOrd="0" presId="urn:microsoft.com/office/officeart/2005/8/layout/orgChart1"/>
    <dgm:cxn modelId="{2F34795E-9070-4C77-846C-B5C8CF380431}" type="presParOf" srcId="{983A2687-E2DF-48D9-A4FA-7D59D19215E1}" destId="{358E8DA9-5591-4CA1-8C3E-DDE27A704721}" srcOrd="1" destOrd="0" presId="urn:microsoft.com/office/officeart/2005/8/layout/orgChart1"/>
    <dgm:cxn modelId="{0B19C5C3-6A56-4E6C-8833-B6E79F45EF75}" type="presParOf" srcId="{033D709F-32FE-489A-938E-D912B237C5D4}" destId="{051115DA-A49B-4F30-986F-6EB88D90841B}" srcOrd="1" destOrd="0" presId="urn:microsoft.com/office/officeart/2005/8/layout/orgChart1"/>
    <dgm:cxn modelId="{D84DC918-2E70-43F9-B3CE-AC6BEB7A8B76}" type="presParOf" srcId="{033D709F-32FE-489A-938E-D912B237C5D4}" destId="{E1AAC9C4-7969-4D56-B0C1-354A12FE771C}" srcOrd="2" destOrd="0" presId="urn:microsoft.com/office/officeart/2005/8/layout/orgChart1"/>
    <dgm:cxn modelId="{33D0986C-9798-45DA-BCDC-58D8A08CE74B}" type="presParOf" srcId="{D69BC817-DBC8-4B91-8B36-735B88F674FB}" destId="{6531FE09-CBC6-4508-97D1-6F89C5BC7A79}" srcOrd="6" destOrd="0" presId="urn:microsoft.com/office/officeart/2005/8/layout/orgChart1"/>
    <dgm:cxn modelId="{39B4BB36-865E-4A55-B6C4-55A0839CAC37}" type="presParOf" srcId="{D69BC817-DBC8-4B91-8B36-735B88F674FB}" destId="{0B1D7DF5-4B49-488E-BFD1-64702F5EE5A7}" srcOrd="7" destOrd="0" presId="urn:microsoft.com/office/officeart/2005/8/layout/orgChart1"/>
    <dgm:cxn modelId="{3886B1BA-5DBF-498D-A318-70E5671C97D8}" type="presParOf" srcId="{0B1D7DF5-4B49-488E-BFD1-64702F5EE5A7}" destId="{E3790787-127E-439A-A85C-392E13CC1075}" srcOrd="0" destOrd="0" presId="urn:microsoft.com/office/officeart/2005/8/layout/orgChart1"/>
    <dgm:cxn modelId="{C0625439-A250-48DE-BD31-D40E61AEA8F9}" type="presParOf" srcId="{E3790787-127E-439A-A85C-392E13CC1075}" destId="{D18B19F5-3BB1-4020-ADD6-B350CD2D05DF}" srcOrd="0" destOrd="0" presId="urn:microsoft.com/office/officeart/2005/8/layout/orgChart1"/>
    <dgm:cxn modelId="{358CABCE-10F4-4B63-B767-79CA938D7B89}" type="presParOf" srcId="{E3790787-127E-439A-A85C-392E13CC1075}" destId="{EB412DC8-A55E-4C95-BF23-3695AC996FF6}" srcOrd="1" destOrd="0" presId="urn:microsoft.com/office/officeart/2005/8/layout/orgChart1"/>
    <dgm:cxn modelId="{36706736-1E5A-4FFE-BB87-B45A7923A7B3}" type="presParOf" srcId="{0B1D7DF5-4B49-488E-BFD1-64702F5EE5A7}" destId="{8F347FB3-DEA4-4C23-9447-E22779ACAA09}" srcOrd="1" destOrd="0" presId="urn:microsoft.com/office/officeart/2005/8/layout/orgChart1"/>
    <dgm:cxn modelId="{EA30FDF1-96C7-4D1C-BE67-4A28A4FE663F}" type="presParOf" srcId="{0B1D7DF5-4B49-488E-BFD1-64702F5EE5A7}" destId="{652936E6-AEAF-4801-94B7-82CF557326A2}" srcOrd="2" destOrd="0" presId="urn:microsoft.com/office/officeart/2005/8/layout/orgChart1"/>
    <dgm:cxn modelId="{D5DAB967-35EE-438A-90BD-35631F8554A9}" type="presParOf" srcId="{D69BC817-DBC8-4B91-8B36-735B88F674FB}" destId="{E9EBA81E-FECB-49A9-9CB5-43D2C98E4D3E}" srcOrd="8" destOrd="0" presId="urn:microsoft.com/office/officeart/2005/8/layout/orgChart1"/>
    <dgm:cxn modelId="{5F5CEB11-7797-4552-AB8A-1956D546E3D7}" type="presParOf" srcId="{D69BC817-DBC8-4B91-8B36-735B88F674FB}" destId="{B6A47DD5-AEE0-4117-A9EA-C01ABF022896}" srcOrd="9" destOrd="0" presId="urn:microsoft.com/office/officeart/2005/8/layout/orgChart1"/>
    <dgm:cxn modelId="{41701B1F-FAE5-47E9-B56C-6C77A4B71AD8}" type="presParOf" srcId="{B6A47DD5-AEE0-4117-A9EA-C01ABF022896}" destId="{E62DB802-74CB-4D65-B050-6C349DD11BB7}" srcOrd="0" destOrd="0" presId="urn:microsoft.com/office/officeart/2005/8/layout/orgChart1"/>
    <dgm:cxn modelId="{1A34B4BB-6F5E-4C96-891D-8A414D06C24B}" type="presParOf" srcId="{E62DB802-74CB-4D65-B050-6C349DD11BB7}" destId="{DC9822B5-AD2A-4BD1-BD06-4920BF805D10}" srcOrd="0" destOrd="0" presId="urn:microsoft.com/office/officeart/2005/8/layout/orgChart1"/>
    <dgm:cxn modelId="{CE7975CF-4E82-49C4-9A54-596E6E0BE9B5}" type="presParOf" srcId="{E62DB802-74CB-4D65-B050-6C349DD11BB7}" destId="{2E87C1A1-1563-4B37-AFA2-EEF55C8AE8B5}" srcOrd="1" destOrd="0" presId="urn:microsoft.com/office/officeart/2005/8/layout/orgChart1"/>
    <dgm:cxn modelId="{BD6EDC1A-CBBE-4324-A47E-CDF7C15AAF73}" type="presParOf" srcId="{B6A47DD5-AEE0-4117-A9EA-C01ABF022896}" destId="{EAE88934-B30E-45FB-B3C9-D99DE178E656}" srcOrd="1" destOrd="0" presId="urn:microsoft.com/office/officeart/2005/8/layout/orgChart1"/>
    <dgm:cxn modelId="{DE17F432-A2D1-4DE1-848D-485BBD4278F4}" type="presParOf" srcId="{B6A47DD5-AEE0-4117-A9EA-C01ABF022896}" destId="{A782B80C-7807-4CC1-8E7C-5F7FF00DEA86}" srcOrd="2" destOrd="0" presId="urn:microsoft.com/office/officeart/2005/8/layout/orgChart1"/>
    <dgm:cxn modelId="{561EE892-34E7-4411-B9EC-F34B6ADB9FEF}" type="presParOf" srcId="{D69BC817-DBC8-4B91-8B36-735B88F674FB}" destId="{E592F370-B95B-4EF3-A2B3-5B222149BD46}" srcOrd="10" destOrd="0" presId="urn:microsoft.com/office/officeart/2005/8/layout/orgChart1"/>
    <dgm:cxn modelId="{C8A5C9F2-DFBA-4AC2-9F0A-BF90DA024948}" type="presParOf" srcId="{D69BC817-DBC8-4B91-8B36-735B88F674FB}" destId="{E8102C49-51BA-452E-84A2-2B010C9ADCB0}" srcOrd="11" destOrd="0" presId="urn:microsoft.com/office/officeart/2005/8/layout/orgChart1"/>
    <dgm:cxn modelId="{F2BF9291-1107-48DE-9F77-CC6E3CFBC53A}" type="presParOf" srcId="{E8102C49-51BA-452E-84A2-2B010C9ADCB0}" destId="{5718BC2B-C717-4FAC-9F64-8FE2202C3EEC}" srcOrd="0" destOrd="0" presId="urn:microsoft.com/office/officeart/2005/8/layout/orgChart1"/>
    <dgm:cxn modelId="{1E6C428F-54E8-4B03-A101-1D24ACFEF270}" type="presParOf" srcId="{5718BC2B-C717-4FAC-9F64-8FE2202C3EEC}" destId="{C28C02C5-5BE1-422F-99ED-8F1E036D1AA4}" srcOrd="0" destOrd="0" presId="urn:microsoft.com/office/officeart/2005/8/layout/orgChart1"/>
    <dgm:cxn modelId="{894032A4-F05B-4DDF-BA55-90A0E96A31C5}" type="presParOf" srcId="{5718BC2B-C717-4FAC-9F64-8FE2202C3EEC}" destId="{25427D70-A683-4DA2-A7F3-99A2908BE3D6}" srcOrd="1" destOrd="0" presId="urn:microsoft.com/office/officeart/2005/8/layout/orgChart1"/>
    <dgm:cxn modelId="{5AF3684F-E50E-4C7E-9A80-1850B18F0EDB}" type="presParOf" srcId="{E8102C49-51BA-452E-84A2-2B010C9ADCB0}" destId="{CE30CDD9-8E3F-4C32-8FFA-6D5EF0058318}" srcOrd="1" destOrd="0" presId="urn:microsoft.com/office/officeart/2005/8/layout/orgChart1"/>
    <dgm:cxn modelId="{F98B8A7E-B32A-4C56-9B6C-C697AB1FCFCE}" type="presParOf" srcId="{E8102C49-51BA-452E-84A2-2B010C9ADCB0}" destId="{20B7F597-F3E8-4B34-AF09-105EA1916276}" srcOrd="2" destOrd="0" presId="urn:microsoft.com/office/officeart/2005/8/layout/orgChart1"/>
    <dgm:cxn modelId="{476224DD-EEAB-4DD6-BF76-9A30341564F9}" type="presParOf" srcId="{1B646B65-FAAF-4E7B-817A-640D3030827E}" destId="{4402E583-72D4-49F7-ADF0-FAB9B31B9BE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2F370-B95B-4EF3-A2B3-5B222149BD46}">
      <dsp:nvSpPr>
        <dsp:cNvPr id="0" name=""/>
        <dsp:cNvSpPr/>
      </dsp:nvSpPr>
      <dsp:spPr>
        <a:xfrm>
          <a:off x="5257800" y="781469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4509155" y="156516"/>
              </a:lnTo>
              <a:lnTo>
                <a:pt x="4509155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BA81E-FECB-49A9-9CB5-43D2C98E4D3E}">
      <dsp:nvSpPr>
        <dsp:cNvPr id="0" name=""/>
        <dsp:cNvSpPr/>
      </dsp:nvSpPr>
      <dsp:spPr>
        <a:xfrm>
          <a:off x="5257800" y="781469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2705493" y="156516"/>
              </a:lnTo>
              <a:lnTo>
                <a:pt x="2705493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1FE09-CBC6-4508-97D1-6F89C5BC7A79}">
      <dsp:nvSpPr>
        <dsp:cNvPr id="0" name=""/>
        <dsp:cNvSpPr/>
      </dsp:nvSpPr>
      <dsp:spPr>
        <a:xfrm>
          <a:off x="5257800" y="781469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516"/>
              </a:lnTo>
              <a:lnTo>
                <a:pt x="901831" y="156516"/>
              </a:lnTo>
              <a:lnTo>
                <a:pt x="901831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90765-71FD-494E-8FFC-9858D26E3593}">
      <dsp:nvSpPr>
        <dsp:cNvPr id="0" name=""/>
        <dsp:cNvSpPr/>
      </dsp:nvSpPr>
      <dsp:spPr>
        <a:xfrm>
          <a:off x="4355968" y="781469"/>
          <a:ext cx="901831" cy="313032"/>
        </a:xfrm>
        <a:custGeom>
          <a:avLst/>
          <a:gdLst/>
          <a:ahLst/>
          <a:cxnLst/>
          <a:rect l="0" t="0" r="0" b="0"/>
          <a:pathLst>
            <a:path>
              <a:moveTo>
                <a:pt x="901831" y="0"/>
              </a:moveTo>
              <a:lnTo>
                <a:pt x="901831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01B96-F694-4D11-AFCF-8F172A0F77A3}">
      <dsp:nvSpPr>
        <dsp:cNvPr id="0" name=""/>
        <dsp:cNvSpPr/>
      </dsp:nvSpPr>
      <dsp:spPr>
        <a:xfrm>
          <a:off x="2552306" y="781469"/>
          <a:ext cx="2705493" cy="313032"/>
        </a:xfrm>
        <a:custGeom>
          <a:avLst/>
          <a:gdLst/>
          <a:ahLst/>
          <a:cxnLst/>
          <a:rect l="0" t="0" r="0" b="0"/>
          <a:pathLst>
            <a:path>
              <a:moveTo>
                <a:pt x="2705493" y="0"/>
              </a:moveTo>
              <a:lnTo>
                <a:pt x="2705493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A3D20-BD3F-41D7-8052-A1BC323373D6}">
      <dsp:nvSpPr>
        <dsp:cNvPr id="0" name=""/>
        <dsp:cNvSpPr/>
      </dsp:nvSpPr>
      <dsp:spPr>
        <a:xfrm>
          <a:off x="748644" y="781469"/>
          <a:ext cx="4509155" cy="313032"/>
        </a:xfrm>
        <a:custGeom>
          <a:avLst/>
          <a:gdLst/>
          <a:ahLst/>
          <a:cxnLst/>
          <a:rect l="0" t="0" r="0" b="0"/>
          <a:pathLst>
            <a:path>
              <a:moveTo>
                <a:pt x="4509155" y="0"/>
              </a:moveTo>
              <a:lnTo>
                <a:pt x="4509155" y="156516"/>
              </a:lnTo>
              <a:lnTo>
                <a:pt x="0" y="156516"/>
              </a:lnTo>
              <a:lnTo>
                <a:pt x="0" y="3130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B7FDD-97D5-48E2-91F6-AC3621458AB4}">
      <dsp:nvSpPr>
        <dsp:cNvPr id="0" name=""/>
        <dsp:cNvSpPr/>
      </dsp:nvSpPr>
      <dsp:spPr>
        <a:xfrm>
          <a:off x="4512485" y="36154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Token</a:t>
          </a:r>
        </a:p>
      </dsp:txBody>
      <dsp:txXfrm>
        <a:off x="4512485" y="36154"/>
        <a:ext cx="1490629" cy="745314"/>
      </dsp:txXfrm>
    </dsp:sp>
    <dsp:sp modelId="{9D2F598E-4335-4B8F-ACEE-904D10C788F5}">
      <dsp:nvSpPr>
        <dsp:cNvPr id="0" name=""/>
        <dsp:cNvSpPr/>
      </dsp:nvSpPr>
      <dsp:spPr>
        <a:xfrm>
          <a:off x="3329" y="1094501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Keyword</a:t>
          </a:r>
        </a:p>
      </dsp:txBody>
      <dsp:txXfrm>
        <a:off x="3329" y="1094501"/>
        <a:ext cx="1490629" cy="745314"/>
      </dsp:txXfrm>
    </dsp:sp>
    <dsp:sp modelId="{31116339-9F6B-48C1-980C-83CBA2462037}">
      <dsp:nvSpPr>
        <dsp:cNvPr id="0" name=""/>
        <dsp:cNvSpPr/>
      </dsp:nvSpPr>
      <dsp:spPr>
        <a:xfrm>
          <a:off x="1806991" y="1094501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Identifier</a:t>
          </a:r>
        </a:p>
      </dsp:txBody>
      <dsp:txXfrm>
        <a:off x="1806991" y="1094501"/>
        <a:ext cx="1490629" cy="745314"/>
      </dsp:txXfrm>
    </dsp:sp>
    <dsp:sp modelId="{5029765C-5843-4D8D-B3FD-C46D344DF15C}">
      <dsp:nvSpPr>
        <dsp:cNvPr id="0" name=""/>
        <dsp:cNvSpPr/>
      </dsp:nvSpPr>
      <dsp:spPr>
        <a:xfrm>
          <a:off x="3610653" y="1094501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Constant</a:t>
          </a:r>
        </a:p>
      </dsp:txBody>
      <dsp:txXfrm>
        <a:off x="3610653" y="1094501"/>
        <a:ext cx="1490629" cy="745314"/>
      </dsp:txXfrm>
    </dsp:sp>
    <dsp:sp modelId="{D18B19F5-3BB1-4020-ADD6-B350CD2D05DF}">
      <dsp:nvSpPr>
        <dsp:cNvPr id="0" name=""/>
        <dsp:cNvSpPr/>
      </dsp:nvSpPr>
      <dsp:spPr>
        <a:xfrm>
          <a:off x="5414316" y="1094501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String</a:t>
          </a:r>
        </a:p>
      </dsp:txBody>
      <dsp:txXfrm>
        <a:off x="5414316" y="1094501"/>
        <a:ext cx="1490629" cy="745314"/>
      </dsp:txXfrm>
    </dsp:sp>
    <dsp:sp modelId="{DC9822B5-AD2A-4BD1-BD06-4920BF805D10}">
      <dsp:nvSpPr>
        <dsp:cNvPr id="0" name=""/>
        <dsp:cNvSpPr/>
      </dsp:nvSpPr>
      <dsp:spPr>
        <a:xfrm>
          <a:off x="7217978" y="1094501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Operator</a:t>
          </a:r>
        </a:p>
      </dsp:txBody>
      <dsp:txXfrm>
        <a:off x="7217978" y="1094501"/>
        <a:ext cx="1490629" cy="745314"/>
      </dsp:txXfrm>
    </dsp:sp>
    <dsp:sp modelId="{C28C02C5-5BE1-422F-99ED-8F1E036D1AA4}">
      <dsp:nvSpPr>
        <dsp:cNvPr id="0" name=""/>
        <dsp:cNvSpPr/>
      </dsp:nvSpPr>
      <dsp:spPr>
        <a:xfrm>
          <a:off x="9021640" y="1094501"/>
          <a:ext cx="1490629" cy="745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Punctuator</a:t>
          </a:r>
        </a:p>
      </dsp:txBody>
      <dsp:txXfrm>
        <a:off x="9021640" y="1094501"/>
        <a:ext cx="1490629" cy="745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88D5E-9061-83D6-AE7A-F5CD89D9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75F9-5710-94B5-33F9-9EEF808F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4BEF-6B57-8C3C-D614-0EC592C3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D992-1FA6-B1C8-AE8A-35C71600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41A2-9499-EFB1-5F1E-21A94909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F52C946-9A03-5598-A329-5A7BE2B4C47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5366D30-FCB6-2F01-4008-7C2AFDBCFC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2244860-381C-98A2-F33F-AD108D5CC6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B644626-A8F0-24DD-EE6B-191165A52EA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02DB4B-7447-730A-A72F-13B02DBF7F9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47B7874-A927-6C5E-9F95-AFABEF2FDD3E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03DCE-7434-5E5F-1C67-4B6FF3F7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D3FB-DD25-3831-DF1D-60484879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07D50E9-76F5-00FF-8EB2-96CDCACCDDB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482A1-191B-A752-CB58-3E308A5CE3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3DDE145-5A98-4A86-7A51-595BD0530704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F4255-4964-6C9A-1C98-1839C62CAC0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8DAF6-0690-3F13-6634-DACEF1970E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C | Lecture 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8CCE19C-6FD7-F444-C72B-87D8C1119CC2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DDA1B-0E7E-06AC-D5A1-97AACC84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A396-E8A8-0B76-F567-58B13F1A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 as a System Programming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B24653-06C9-5BAF-1922-3D67D7F3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Performance</a:t>
            </a:r>
            <a:r>
              <a:rPr lang="en-US" dirty="0"/>
              <a:t>: Since system programs must run efficiently, C’s compiled nature results in faster execution times compared to interpreted languages.</a:t>
            </a:r>
          </a:p>
          <a:p>
            <a:r>
              <a:rPr lang="en-US" b="1" dirty="0"/>
              <a:t>Portability</a:t>
            </a:r>
            <a:r>
              <a:rPr lang="en-US" dirty="0"/>
              <a:t>: While C provides low-level functionality, it is still portable across platforms. This portability allows operating systems and system software written in C to be adapted easily to new hardware.</a:t>
            </a:r>
          </a:p>
          <a:p>
            <a:r>
              <a:rPr lang="en-US" b="1" dirty="0"/>
              <a:t>Modular and Structured Design</a:t>
            </a:r>
            <a:r>
              <a:rPr lang="en-US" dirty="0"/>
              <a:t>: C’s structured approach allows for modularity, where complex system programs can be broken into manageable functions.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9F984-8256-016E-9AEE-4DBB69529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DE3082D-4902-E8CB-EF3D-1392BF7F5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391792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E1043-5351-6D47-F0AC-E1B2C097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08E6-CB4D-BBCE-900C-2AD778D3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673783-B6F8-24C2-DC05-1E007FA3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D0617-20C3-BD15-5989-8CB4C71DD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06A8545-B70D-98C5-84F1-34E151C4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pic>
        <p:nvPicPr>
          <p:cNvPr id="3" name="Google Shape;128;p5">
            <a:extLst>
              <a:ext uri="{FF2B5EF4-FFF2-40B4-BE49-F238E27FC236}">
                <a16:creationId xmlns:a16="http://schemas.microsoft.com/office/drawing/2014/main" id="{8B3013D2-431B-CBB3-FC98-D08F8B2C4A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1553029"/>
            <a:ext cx="8194648" cy="36834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oogle Shape;129;p5">
            <a:extLst>
              <a:ext uri="{FF2B5EF4-FFF2-40B4-BE49-F238E27FC236}">
                <a16:creationId xmlns:a16="http://schemas.microsoft.com/office/drawing/2014/main" id="{6CA337B3-C8FB-DB7B-8786-8964E719D4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694" y="4151827"/>
            <a:ext cx="4016308" cy="1759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38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1F051F-0BDC-049D-CCAC-8AF2AA185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CFB5-205E-ACC1-1845-257C5B94C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DB8230-05D0-56B6-D7D6-71845579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Used to put comments.</a:t>
            </a:r>
          </a:p>
          <a:p>
            <a:pPr lvl="0"/>
            <a:r>
              <a:rPr lang="en-US" dirty="0"/>
              <a:t>Also used to block the line of code which should not be executed.</a:t>
            </a:r>
          </a:p>
          <a:p>
            <a:pPr lvl="0"/>
            <a:r>
              <a:rPr lang="en-US" dirty="0"/>
              <a:t>Two types:</a:t>
            </a:r>
          </a:p>
          <a:p>
            <a:pPr lvl="1"/>
            <a:r>
              <a:rPr lang="en-US" dirty="0"/>
              <a:t>Single line comment</a:t>
            </a:r>
          </a:p>
          <a:p>
            <a:pPr lvl="2"/>
            <a:r>
              <a:rPr lang="en-US" dirty="0"/>
              <a:t>//variable declaration</a:t>
            </a:r>
          </a:p>
          <a:p>
            <a:pPr lvl="2"/>
            <a:r>
              <a:rPr lang="en-US" dirty="0"/>
              <a:t>//recursive function call</a:t>
            </a:r>
          </a:p>
          <a:p>
            <a:pPr lvl="1"/>
            <a:r>
              <a:rPr lang="en-US" dirty="0"/>
              <a:t>Multiline comment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dirty="0"/>
              <a:t>/* This is a </a:t>
            </a:r>
          </a:p>
          <a:p>
            <a:pPr marL="1371600" lvl="3" indent="0">
              <a:lnSpc>
                <a:spcPct val="110000"/>
              </a:lnSpc>
              <a:buNone/>
            </a:pPr>
            <a:r>
              <a:rPr lang="en-US" dirty="0"/>
              <a:t>Multi-line comment </a:t>
            </a:r>
            <a:br>
              <a:rPr lang="en-US" dirty="0"/>
            </a:br>
            <a:r>
              <a:rPr lang="en-US" dirty="0"/>
              <a:t>*/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ADE53-5FB5-DF0B-EFB3-A703D1F4A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E719B60-E251-B01E-6661-EC9523B5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6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E3A28-E5A3-538E-5694-221CEC07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2081-0446-C652-526F-CB9FCD26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Character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A1C571-DDD4-F188-E84B-1CBB2A86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dirty="0"/>
              <a:t>C has certain valid character sets. </a:t>
            </a:r>
          </a:p>
          <a:p>
            <a:r>
              <a:rPr lang="en-US" dirty="0"/>
              <a:t>A character denotes any letters, digits, or special symbols. </a:t>
            </a:r>
          </a:p>
          <a:p>
            <a:r>
              <a:rPr lang="en-US" dirty="0"/>
              <a:t>Understanding these characters is essential as they form the building blocks of C code.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56D4-B207-62E3-903B-F7FD1A87B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7A02218-4BF6-0674-E9A9-2545EBEF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327734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A6E2F-5170-30FE-C105-EA91452E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CFFC-5CB4-2EE0-BBA6-EF2AA670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Character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B45660-40A5-8E80-E318-611609E7E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b="1" dirty="0"/>
              <a:t>Letters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Uppercase</a:t>
            </a:r>
            <a:r>
              <a:rPr lang="en-US" dirty="0"/>
              <a:t>: A, B, C, ..., Z</a:t>
            </a:r>
          </a:p>
          <a:p>
            <a:pPr lvl="1"/>
            <a:r>
              <a:rPr lang="en-US" b="1" dirty="0"/>
              <a:t>Lowercase</a:t>
            </a:r>
            <a:r>
              <a:rPr lang="en-US" dirty="0"/>
              <a:t>: a, b, c, ..., z</a:t>
            </a:r>
          </a:p>
          <a:p>
            <a:r>
              <a:rPr lang="en-US" dirty="0"/>
              <a:t>C is case-sensitive, meaning that uppercase and lowercase letters are treated differently.</a:t>
            </a:r>
          </a:p>
          <a:p>
            <a:r>
              <a:rPr lang="en-US" dirty="0"/>
              <a:t>For example, sum and Sum would be considered different identifiers.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455C08-84E8-E907-ACC0-6117D349E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5AD7D9C-1BBA-5C6F-C51C-9BBFA1ED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296917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1B7A6-866B-24EE-8C98-218AAE201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C653-7BC9-7A1F-74EE-1F668B73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Character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D5650-6C34-4692-242B-D8FF68E8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b="1" dirty="0"/>
              <a:t>Digits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0, 1, 2, ... , 9</a:t>
            </a:r>
          </a:p>
          <a:p>
            <a:r>
              <a:rPr lang="en-US" dirty="0"/>
              <a:t>Digits are used in numbers and as part of identifiers (though an identifier cannot start with a digit).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44255-F5D1-9902-BD42-ED590DE5E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F0D1692-7B9D-B4AC-A511-B4DFB9A0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94469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A533E-C900-45EF-7530-ADFEFC380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5C10-3933-D46D-E8FF-A0007934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Character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55E773-B111-698B-CA3E-EF03C517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b="1" dirty="0"/>
              <a:t>Special Characters</a:t>
            </a:r>
            <a:r>
              <a:rPr lang="en-US" dirty="0"/>
              <a:t>:</a:t>
            </a:r>
          </a:p>
          <a:p>
            <a:r>
              <a:rPr lang="en-US" dirty="0"/>
              <a:t>Arithmetic Operators: +, -, *, /, %</a:t>
            </a:r>
          </a:p>
          <a:p>
            <a:r>
              <a:rPr lang="en-US" dirty="0"/>
              <a:t>Relational Operators: &lt;, &gt;, &lt;=, &gt;=, ==, !=</a:t>
            </a:r>
          </a:p>
          <a:p>
            <a:r>
              <a:rPr lang="en-US" dirty="0"/>
              <a:t>Logical Operators: &amp;&amp;, ||, !</a:t>
            </a:r>
          </a:p>
          <a:p>
            <a:r>
              <a:rPr lang="en-US" dirty="0"/>
              <a:t>Assignment Operator: =</a:t>
            </a:r>
          </a:p>
          <a:p>
            <a:r>
              <a:rPr lang="en-US" dirty="0"/>
              <a:t>Punctuation: , (comma), ; (semicolon), : (colon), . (dot)</a:t>
            </a:r>
          </a:p>
          <a:p>
            <a:r>
              <a:rPr lang="en-US" dirty="0"/>
              <a:t>Braces and Brackets: {}, [], ()</a:t>
            </a:r>
          </a:p>
          <a:p>
            <a:r>
              <a:rPr lang="en-US" dirty="0"/>
              <a:t>Other Symbols: &amp;, |, ^, ~, ?, @, #, $,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5C855-5E93-74FD-BE6D-32CA1C02E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8320BA9-48B3-09E1-04B9-005D9D6E9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271789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706F0-7D27-F4A3-21BE-B2382931B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6A41-3A42-601B-D3C5-5C15A45E3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Character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EC62C6-AA2B-AB2A-051E-D60F84B0E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b="1" dirty="0"/>
              <a:t>White Spaces</a:t>
            </a:r>
            <a:r>
              <a:rPr lang="en-US" dirty="0"/>
              <a:t>:</a:t>
            </a:r>
          </a:p>
          <a:p>
            <a:r>
              <a:rPr lang="en-US" dirty="0"/>
              <a:t>Spaces, Tabs, and Newlines: These do not affect the program’s functionality but are used for readability and formatting.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4A550-710A-1E02-9CE6-946DDFD7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00AC31F-2E03-72CB-73BB-A382D45A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3678520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CB9307-196B-01B9-8C35-7553B5301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E2C2-2E55-FCD8-AE7E-0222A871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C-Tokens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0AB082-D6D7-E0ED-D08D-E9CEDAD0D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1875971"/>
          </a:xfrm>
        </p:spPr>
        <p:txBody>
          <a:bodyPr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Token refers to smallest units of program which builds the entire program.</a:t>
            </a:r>
            <a:endParaRPr lang="en-US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Six types of C-tokens.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55819-7884-C6C0-62DA-93FFA7A16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936AFD8-0340-3CBA-F53F-4F314319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1E27131-968B-20CD-0187-A6095C54E6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8835762"/>
              </p:ext>
            </p:extLst>
          </p:nvPr>
        </p:nvGraphicFramePr>
        <p:xfrm>
          <a:off x="838200" y="3625762"/>
          <a:ext cx="10515600" cy="187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66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F0D4D-9838-A0AF-82AC-FF85F568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D7C5-C020-B53E-8392-E7073EA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Keywords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57F1255-D7CD-0B50-2781-E0359190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dirty="0"/>
              <a:t>In C, keywords are reserved words.</a:t>
            </a:r>
          </a:p>
          <a:p>
            <a:r>
              <a:rPr lang="en-US" dirty="0"/>
              <a:t>Have specific meanings and uses in the language syntax.</a:t>
            </a:r>
          </a:p>
          <a:p>
            <a:r>
              <a:rPr lang="en-US" dirty="0"/>
              <a:t>They cannot be used as identifiers (like variable names or function names)</a:t>
            </a:r>
          </a:p>
          <a:p>
            <a:r>
              <a:rPr lang="en-US" dirty="0"/>
              <a:t>32 Keywords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0D847-02DC-52FF-D8F5-650A7FB5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64FC3D8-7A28-ADC9-F9BB-55604A21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pic>
        <p:nvPicPr>
          <p:cNvPr id="9" name="Google Shape;189;p11" descr="Image result for c keywords">
            <a:extLst>
              <a:ext uri="{FF2B5EF4-FFF2-40B4-BE49-F238E27FC236}">
                <a16:creationId xmlns:a16="http://schemas.microsoft.com/office/drawing/2014/main" id="{A1F50CF6-C84F-7B52-50D8-7C8CA5609BE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38465" y="3590731"/>
            <a:ext cx="5710084" cy="26625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9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2: Introduction to C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 b="1" dirty="0"/>
              <a:t>History of C language</a:t>
            </a:r>
          </a:p>
          <a:p>
            <a:r>
              <a:rPr lang="en-US" b="1" dirty="0"/>
              <a:t>Features of C</a:t>
            </a:r>
          </a:p>
          <a:p>
            <a:r>
              <a:rPr lang="en-US" b="1" dirty="0"/>
              <a:t>The C as a middle-level language</a:t>
            </a:r>
          </a:p>
          <a:p>
            <a:r>
              <a:rPr lang="en-US" b="1" dirty="0"/>
              <a:t>The C as a system programming language</a:t>
            </a:r>
          </a:p>
          <a:p>
            <a:r>
              <a:rPr lang="en-US" b="1" dirty="0"/>
              <a:t>The C character set</a:t>
            </a:r>
          </a:p>
          <a:p>
            <a:r>
              <a:rPr lang="en-US" b="1" dirty="0"/>
              <a:t>Keywords and Identifiers</a:t>
            </a:r>
          </a:p>
          <a:p>
            <a:r>
              <a:rPr lang="en-US" dirty="0"/>
              <a:t>Data types</a:t>
            </a:r>
          </a:p>
          <a:p>
            <a:r>
              <a:rPr lang="en-US" b="1" dirty="0"/>
              <a:t>Constants</a:t>
            </a:r>
            <a:r>
              <a:rPr lang="en-US" dirty="0"/>
              <a:t>, variables, and their declaration</a:t>
            </a:r>
          </a:p>
          <a:p>
            <a:r>
              <a:rPr lang="en-US" dirty="0"/>
              <a:t>Formatted input/output functions</a:t>
            </a:r>
          </a:p>
          <a:p>
            <a:r>
              <a:rPr lang="en-US" dirty="0"/>
              <a:t>The C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A0AECC55-2F97-BDD8-50C2-C90C00B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399957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67291E-AD7B-6E6F-5E43-1A1CF273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4783C-A917-EAD0-9AEE-F678AF26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Keywords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584EEBD-0C10-9251-8C42-0068C5EC6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458866"/>
              </p:ext>
            </p:extLst>
          </p:nvPr>
        </p:nvGraphicFramePr>
        <p:xfrm>
          <a:off x="190089" y="1334146"/>
          <a:ext cx="5760720" cy="5425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86948114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387125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auto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automatic (local) variables.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latin typeface="Nunito" pitchFamily="2" charset="0"/>
                        </a:rPr>
                        <a:t>break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Exits from a loop or switch statement.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22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Marks a block in a switch statement.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char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character variable.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const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constant variable.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0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continue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Skips the current iteration in a loop and proceeds to the next one.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8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default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Default case in a switch statement.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32821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6E96A-CBDA-50AE-8397-5ABF6AB48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EFA5584-7841-3E09-24E0-AE27AC8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CE7BB64D-E23F-481A-3A3E-AF589EEC5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4634818"/>
              </p:ext>
            </p:extLst>
          </p:nvPr>
        </p:nvGraphicFramePr>
        <p:xfrm>
          <a:off x="6241192" y="1334146"/>
          <a:ext cx="5760720" cy="509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86948114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387125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Begins a do...while loop.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double-precision floating-point variable.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22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else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Alternate branch of an if statement.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Nunito" pitchFamily="2" charset="0"/>
                        </a:rPr>
                        <a:t>enum</a:t>
                      </a:r>
                      <a:endParaRPr lang="en-US" sz="22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an enumeration (a set of named integer constants).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extern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an external variable or function.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0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floating-point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8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Begins a for loop.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32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377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5048E-DB6F-B438-6270-8009C202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30E5-A199-2141-151F-8B99C324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/>
              <a:t>Keywords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84E77AD-D88C-0DA1-B80B-60701A8A7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707154"/>
              </p:ext>
            </p:extLst>
          </p:nvPr>
        </p:nvGraphicFramePr>
        <p:xfrm>
          <a:off x="190089" y="1334146"/>
          <a:ext cx="5760720" cy="527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86948114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387125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goto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Transfers control to a labeled statement.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Begins a conditional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22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an integer variable.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long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long integer variable.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register variable for faster access.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0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return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Returns a value from a function.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8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short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short integer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32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signed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signed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42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Nunito" pitchFamily="2" charset="0"/>
                        </a:rPr>
                        <a:t>sizeof</a:t>
                      </a:r>
                      <a:endParaRPr lang="en-US" sz="2200" dirty="0">
                        <a:latin typeface="Nunito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Returns the size of a datatype or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03635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A91A1F-AF29-B660-B851-54BEA1AB1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E0D6E64-3C47-FC06-9707-6DBD770A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7697897-D197-0B40-AD42-F4045A8DFA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8348009"/>
              </p:ext>
            </p:extLst>
          </p:nvPr>
        </p:nvGraphicFramePr>
        <p:xfrm>
          <a:off x="6241192" y="1334146"/>
          <a:ext cx="5760720" cy="50901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86948114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387125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static variable (persists across function calls).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struct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structure.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223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switch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Begins a switch selection statement.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2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latin typeface="Nunito" pitchFamily="2" charset="0"/>
                        </a:rPr>
                        <a:t>typeof</a:t>
                      </a:r>
                      <a:endParaRPr lang="en-US" sz="2200" dirty="0">
                        <a:latin typeface="Nunito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Defines a new data type name.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26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union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union (a type that can hold different data types in the same memory location).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00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unsigned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an unsigned variable..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8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Declares a function that returns no value or an empty pointer.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328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29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7A002-5BF7-1ABF-EF21-0F237EFF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09CC-6B4E-677D-D660-D5149925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Keywords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326AB33-C270-BE96-740E-7E5ED5B5B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258289"/>
              </p:ext>
            </p:extLst>
          </p:nvPr>
        </p:nvGraphicFramePr>
        <p:xfrm>
          <a:off x="3215640" y="1552575"/>
          <a:ext cx="5760720" cy="1615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86948114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387125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Keyword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681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volatile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Prevents the compiler from optimizing a variable’s value.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1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while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Nunito" pitchFamily="2" charset="0"/>
                        </a:rPr>
                        <a:t>Begins a while loop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2232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ACB195-BC56-586E-D3F6-54ED59503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34728BA-9DB9-C429-6B78-C4A21B84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02B36-C5CF-D015-35FE-8AAB79BD1292}"/>
              </a:ext>
            </a:extLst>
          </p:cNvPr>
          <p:cNvSpPr txBox="1"/>
          <p:nvPr/>
        </p:nvSpPr>
        <p:spPr>
          <a:xfrm>
            <a:off x="838200" y="3466733"/>
            <a:ext cx="10337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Nunito" pitchFamily="2" charset="0"/>
              </a:rPr>
              <a:t>These keywords form the syntax of C and are essential for writing functional code.</a:t>
            </a:r>
          </a:p>
        </p:txBody>
      </p:sp>
    </p:spTree>
    <p:extLst>
      <p:ext uri="{BB962C8B-B14F-4D97-AF65-F5344CB8AC3E}">
        <p14:creationId xmlns:p14="http://schemas.microsoft.com/office/powerpoint/2010/main" val="543141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46A03-1F7C-A64E-6444-88B3211A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97A2-F838-ABE9-363C-7C447504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Identifier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C689C2-B55B-23A0-F534-3CC4636D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Identifiers are names used to identify variables, functions, arrays, structures, and other user-defined data in a C program.</a:t>
            </a:r>
          </a:p>
          <a:p>
            <a:pPr lvl="0"/>
            <a:r>
              <a:rPr lang="en-US" dirty="0"/>
              <a:t>They are created by the programmer and must follow specific rules.</a:t>
            </a:r>
          </a:p>
          <a:p>
            <a:pPr lvl="0"/>
            <a:r>
              <a:rPr lang="en-US" dirty="0"/>
              <a:t>Examples of Valid Identifiers:</a:t>
            </a:r>
          </a:p>
          <a:p>
            <a:pPr lvl="1"/>
            <a:r>
              <a:rPr lang="en-US" dirty="0"/>
              <a:t>sum, _count, </a:t>
            </a:r>
            <a:r>
              <a:rPr lang="en-US" dirty="0" err="1"/>
              <a:t>totalValue</a:t>
            </a:r>
            <a:r>
              <a:rPr lang="en-US" dirty="0"/>
              <a:t>, MAX_SIZE, </a:t>
            </a:r>
            <a:r>
              <a:rPr lang="en-US" dirty="0" err="1"/>
              <a:t>calculateAverage</a:t>
            </a:r>
            <a:endParaRPr lang="en-US" dirty="0"/>
          </a:p>
          <a:p>
            <a:r>
              <a:rPr lang="en-US" dirty="0"/>
              <a:t>Examples of Invalid Identifiers:</a:t>
            </a:r>
          </a:p>
          <a:p>
            <a:pPr lvl="1"/>
            <a:r>
              <a:rPr lang="en-US" dirty="0"/>
              <a:t>2sum (begins with a digit)</a:t>
            </a:r>
          </a:p>
          <a:p>
            <a:pPr lvl="1"/>
            <a:r>
              <a:rPr lang="en-US" dirty="0"/>
              <a:t>float (keyword)</a:t>
            </a:r>
          </a:p>
          <a:p>
            <a:pPr lvl="1"/>
            <a:r>
              <a:rPr lang="en-US" dirty="0"/>
              <a:t>total-value (contains a hyphen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0576E-B98F-0F7D-33E8-EF92F6904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F349D3D-2A35-2A54-2846-29BDF27C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2624067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047736-E8B6-F207-C17A-314594254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6227-43EF-6B58-31F4-D6ED40F69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Rules for Identifier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8A14D8-7C2B-8C5E-81AB-741D2011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Identifiers must begin with a letter (uppercase or lowercase) or an underscore _. </a:t>
            </a:r>
          </a:p>
          <a:p>
            <a:pPr lvl="0"/>
            <a:r>
              <a:rPr lang="en-US" dirty="0"/>
              <a:t>They cannot begin with a digit.</a:t>
            </a:r>
          </a:p>
          <a:p>
            <a:pPr lvl="0"/>
            <a:r>
              <a:rPr lang="en-US" dirty="0"/>
              <a:t>After the first character, identifiers can contain letters, digits, and underscores.</a:t>
            </a:r>
          </a:p>
          <a:p>
            <a:pPr lvl="0"/>
            <a:r>
              <a:rPr lang="en-US" dirty="0"/>
              <a:t>Identifiers are case-sensitive (total and Total are distinct identifiers).</a:t>
            </a:r>
          </a:p>
          <a:p>
            <a:pPr lvl="0"/>
            <a:r>
              <a:rPr lang="en-US" dirty="0"/>
              <a:t>Keywords cannot be used as identifiers.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4FD3-0869-7282-8F0F-DE62EEF02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DAE2DC2-7DC4-206F-CFE1-269E7180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256920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34BD1-9504-0D52-3E83-E00225FBB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B722-6B16-92F4-F971-0AFFE400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Constant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5BB2F7-E1ED-9CCF-FB7D-A555D8EFF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 lnSpcReduction="10000"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Memory location that stores fixed value.</a:t>
            </a:r>
            <a:endParaRPr lang="en-US" dirty="0"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/>
              <a:t>Constant value cannot be altered in the program.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/>
              <a:t>Declared with </a:t>
            </a:r>
            <a:r>
              <a:rPr lang="en-US" b="1" dirty="0"/>
              <a:t>const</a:t>
            </a:r>
            <a:r>
              <a:rPr lang="en-US" dirty="0"/>
              <a:t> keyword </a:t>
            </a:r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/>
              <a:t>Syntax: </a:t>
            </a:r>
            <a:r>
              <a:rPr lang="en-US" sz="2400" b="1" dirty="0"/>
              <a:t>const DataType identifier= value;</a:t>
            </a:r>
            <a:endParaRPr lang="en-US" dirty="0"/>
          </a:p>
          <a:p>
            <a:pPr marL="742950" lvl="1" indent="-34290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b="1" dirty="0"/>
              <a:t>Eg:  const float PI = 3.14;</a:t>
            </a:r>
            <a:endParaRPr lang="en-US" dirty="0"/>
          </a:p>
          <a:p>
            <a:pPr marL="742950" lvl="1" indent="-34290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/>
              <a:t>Here, </a:t>
            </a:r>
            <a:r>
              <a:rPr lang="en-US" b="1" i="1" dirty="0"/>
              <a:t>PI</a:t>
            </a:r>
            <a:r>
              <a:rPr lang="en-US" dirty="0"/>
              <a:t> is a constant.</a:t>
            </a:r>
          </a:p>
          <a:p>
            <a:pPr marL="285750" indent="-34290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600" dirty="0"/>
              <a:t>Also, can be defined using #define (is a preprocessor directive):</a:t>
            </a:r>
            <a:endParaRPr lang="en-US" dirty="0"/>
          </a:p>
          <a:p>
            <a:pPr lvl="1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b="1" dirty="0"/>
              <a:t>#define PI 3.14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11F68-FFF9-EB3A-B76E-84614B9D3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D20FEB4-7B96-D6D5-5BC7-8350E74A5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79798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9D147-FC55-A0CF-8BF8-47F19B9C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98E2-E963-1584-4A1B-480A1E90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Constant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5154A4-6257-86CA-3513-7B6BE0766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C8ACE-87C0-2AA5-997C-A3F822D8A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21CD612-4C57-6A90-E779-9A0B121C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pic>
        <p:nvPicPr>
          <p:cNvPr id="3" name="Google Shape;274;p20">
            <a:extLst>
              <a:ext uri="{FF2B5EF4-FFF2-40B4-BE49-F238E27FC236}">
                <a16:creationId xmlns:a16="http://schemas.microsoft.com/office/drawing/2014/main" id="{1CAE81BA-E271-D27C-9CDC-97BD7509BA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99966" y="1789035"/>
            <a:ext cx="8792068" cy="23980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oogle Shape;275;p20">
            <a:extLst>
              <a:ext uri="{FF2B5EF4-FFF2-40B4-BE49-F238E27FC236}">
                <a16:creationId xmlns:a16="http://schemas.microsoft.com/office/drawing/2014/main" id="{E1F5E822-3827-BD43-C6AA-2B3CB23C87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2627" y="4378778"/>
            <a:ext cx="8666746" cy="155232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088127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72F467-0F09-ABDC-806D-8B8B16305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3F94-CE95-E6D3-DB1B-8FF7AC0A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AB1FAB-5EB8-F69D-B46F-8F649456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String is sequence of characters that are enclosed in double quotation marks (“ ”).</a:t>
            </a:r>
          </a:p>
          <a:p>
            <a:pPr lvl="0"/>
            <a:r>
              <a:rPr lang="en-US" dirty="0"/>
              <a:t>Eg:   char greeting[ ]= “Hello, World!”; </a:t>
            </a:r>
          </a:p>
          <a:p>
            <a:pPr lvl="0"/>
            <a:r>
              <a:rPr lang="en-US" dirty="0"/>
              <a:t>Here “Hello, World!” is a string.</a:t>
            </a:r>
          </a:p>
          <a:p>
            <a:pPr lvl="0"/>
            <a:r>
              <a:rPr lang="en-US" dirty="0"/>
              <a:t>A character is a single letter or symbol, e.g., 'A', while a string is a series of characters enclosed in double quotes, e.g., "Hello".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E06A0-F6A6-432F-CCD4-C215FF04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9F5CFA2-2FE0-AB5F-C8E0-D177E0CA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2144268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20C5D-2CF2-7DCE-9408-701313E65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B04D-BEFF-EA56-5C01-05827CE2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Operator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F8731-2B43-C027-6B71-269D681F3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Operators are various symbols that are used for the calculation of manipulation of data.</a:t>
            </a:r>
          </a:p>
          <a:p>
            <a:pPr lvl="0"/>
            <a:r>
              <a:rPr lang="en-US" dirty="0"/>
              <a:t>Eg:	x = a + b; </a:t>
            </a:r>
          </a:p>
          <a:p>
            <a:pPr lvl="0"/>
            <a:r>
              <a:rPr lang="en-US" dirty="0"/>
              <a:t>Here = and + are operators. x, a, b are operands.</a:t>
            </a:r>
          </a:p>
          <a:p>
            <a:pPr lvl="0"/>
            <a:r>
              <a:rPr lang="en-US" dirty="0"/>
              <a:t>Operators are used on variables and values.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14A41-99C7-BE05-2705-9D722FD3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F8E4DBF-E45E-F7B3-4376-E9192F45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42097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3C1BC-175D-9CF7-1877-8B12C278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0287-828F-A3CE-EF9A-E88BE774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/>
              <a:t>Punctuator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E60AE4-2BD1-1696-EA2B-6D2BC39D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Punctuators are symbols used to separate elements in the code, organize the program, and mark the structure of the syntax.</a:t>
            </a:r>
          </a:p>
          <a:p>
            <a:pPr lvl="0"/>
            <a:r>
              <a:rPr lang="en-US" dirty="0"/>
              <a:t>Eg [], (), {}, ;, #, etc.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9F8CF-4C1A-F8E8-FA43-F5C37A1AC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A81DDB10-E82E-EBDF-28BF-4A14493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34375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History of C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31BF84-D805-7E4C-CF78-DBAD6E50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C programming language was developed in the early 1970s by Dennis Ritchie at Bell Labs (AT&amp;T) in the United States.</a:t>
            </a:r>
          </a:p>
          <a:p>
            <a:r>
              <a:rPr lang="en-US" dirty="0"/>
              <a:t>It was </a:t>
            </a:r>
            <a:r>
              <a:rPr lang="en-US" b="1" dirty="0"/>
              <a:t>initially created to improve the UNIX operating system</a:t>
            </a:r>
            <a:r>
              <a:rPr lang="en-US" dirty="0"/>
              <a:t>, which was originally written in assembly language.</a:t>
            </a:r>
          </a:p>
          <a:p>
            <a:r>
              <a:rPr lang="en-US" dirty="0"/>
              <a:t>Ritchie designed C as an evolution of the B language, which was itself derived from BCPL (Basic Combined Programming Language).</a:t>
            </a:r>
          </a:p>
          <a:p>
            <a:r>
              <a:rPr lang="en-US" dirty="0"/>
              <a:t>The goal was to create a language that would provide both </a:t>
            </a:r>
            <a:r>
              <a:rPr lang="en-US" b="1" dirty="0"/>
              <a:t>high-level functionality and the low-level control required for system programming</a:t>
            </a:r>
            <a:r>
              <a:rPr lang="en-US" dirty="0"/>
              <a:t>, which was essential for developing operating systems.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923F5C9-87AA-867B-3FE2-C0013CEE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278759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28C19-9BEB-3D83-92BC-475799E41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FA5E-DF0F-73A9-7F2F-C32F362F5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1. Common Punctuator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39C966-1993-BECF-D3BE-C409329E5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/>
              <a:t>Semicolon</a:t>
            </a:r>
            <a:r>
              <a:rPr lang="en-US" dirty="0"/>
              <a:t> (;): </a:t>
            </a:r>
          </a:p>
          <a:p>
            <a:pPr lvl="1"/>
            <a:r>
              <a:rPr lang="en-US" dirty="0"/>
              <a:t>Marks the end of a statement.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int a = 5;</a:t>
            </a:r>
          </a:p>
          <a:p>
            <a:r>
              <a:rPr lang="en-US" b="1" dirty="0"/>
              <a:t>Comma</a:t>
            </a:r>
            <a:r>
              <a:rPr lang="en-US" dirty="0"/>
              <a:t> (,):</a:t>
            </a:r>
          </a:p>
          <a:p>
            <a:pPr lvl="1"/>
            <a:r>
              <a:rPr lang="en-US" dirty="0"/>
              <a:t>Separates multiple variables or arguments in function calls.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int a, b, c;</a:t>
            </a:r>
          </a:p>
          <a:p>
            <a:r>
              <a:rPr lang="en-US" b="1" dirty="0"/>
              <a:t>Colon</a:t>
            </a:r>
            <a:r>
              <a:rPr lang="en-US" dirty="0"/>
              <a:t> (:):</a:t>
            </a:r>
          </a:p>
          <a:p>
            <a:pPr lvl="1"/>
            <a:r>
              <a:rPr lang="en-US" dirty="0"/>
              <a:t>Used in switch statements after each case.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case 1: //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53EB3-0F04-398A-EE0C-1B1CB3F41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476D807-4BE1-281F-7D8B-DB66EE26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2556909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D10C8-2930-8DC8-17EB-A686B7D25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938-5498-683D-6CFA-43E7E2B9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2. Brackets and Braces: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BCC2A7-FB19-3200-B4D3-6DCF19C65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Parentheses (()): </a:t>
            </a:r>
          </a:p>
          <a:p>
            <a:pPr lvl="1"/>
            <a:r>
              <a:rPr lang="en-US" dirty="0"/>
              <a:t>Used for function calls and grouping expressions.</a:t>
            </a:r>
          </a:p>
          <a:p>
            <a:pPr lvl="0"/>
            <a:r>
              <a:rPr lang="en-US" dirty="0"/>
              <a:t>Curly Braces ({}): </a:t>
            </a:r>
          </a:p>
          <a:p>
            <a:pPr lvl="1"/>
            <a:r>
              <a:rPr lang="en-US" dirty="0"/>
              <a:t>Define a block of code, such as in functions or loops.</a:t>
            </a:r>
          </a:p>
          <a:p>
            <a:pPr lvl="0"/>
            <a:r>
              <a:rPr lang="en-US" dirty="0"/>
              <a:t>Square Brackets ([]): </a:t>
            </a:r>
          </a:p>
          <a:p>
            <a:pPr lvl="1"/>
            <a:r>
              <a:rPr lang="en-US" dirty="0"/>
              <a:t>Define arrays.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6A5D0-8ADA-3E77-A8C7-AB031505F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E236982-0544-601A-9A94-BB88D521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199750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5DFD1-EBD5-6C88-1580-BF1F6BA2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AF7349-57E6-C7E4-9729-B73F134A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 startAt="3"/>
            </a:pPr>
            <a:r>
              <a:rPr lang="en-US" sz="3200" dirty="0"/>
              <a:t>Quotes:</a:t>
            </a:r>
          </a:p>
          <a:p>
            <a:pPr lvl="1"/>
            <a:r>
              <a:rPr lang="en-US" dirty="0"/>
              <a:t>Single Quotes ('): Enclose a single character constant.</a:t>
            </a:r>
          </a:p>
          <a:p>
            <a:pPr lvl="1"/>
            <a:r>
              <a:rPr lang="en-US" dirty="0"/>
              <a:t>Double Quotes ("): Enclose a string constant.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Asterisk (*):</a:t>
            </a:r>
          </a:p>
          <a:p>
            <a:pPr lvl="1"/>
            <a:r>
              <a:rPr lang="en-US" dirty="0"/>
              <a:t>Used for pointers, multiplication, or dereferencing a pointer.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Ampersand (&amp;):</a:t>
            </a:r>
          </a:p>
          <a:p>
            <a:pPr lvl="1"/>
            <a:r>
              <a:rPr lang="en-US" dirty="0"/>
              <a:t>Used to get the address of a variable.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Hash (#):</a:t>
            </a:r>
          </a:p>
          <a:p>
            <a:pPr lvl="1"/>
            <a:r>
              <a:rPr lang="en-US" dirty="0"/>
              <a:t>Used for preprocessor directives, e.g., #include, #define.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3B37B-2A98-99DD-F598-B02D20307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6F6E5901-F116-7C4B-045E-4D9053B1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597017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B9C28-081D-B5AF-A7F7-0BB2452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0008E-1104-8364-8891-2765A0C2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Sample Program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8096FE-512C-2071-A711-D7D06368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5EBCA-648F-38A6-EFD7-99032F462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86D68C8-9261-4CAC-D577-52B33310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pic>
        <p:nvPicPr>
          <p:cNvPr id="3" name="Google Shape;240;p17">
            <a:extLst>
              <a:ext uri="{FF2B5EF4-FFF2-40B4-BE49-F238E27FC236}">
                <a16:creationId xmlns:a16="http://schemas.microsoft.com/office/drawing/2014/main" id="{87046E8B-F6E2-55CD-CBCE-913D78079C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4007" y="1407886"/>
            <a:ext cx="7145928" cy="40543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4" name="Google Shape;242;p17">
            <a:extLst>
              <a:ext uri="{FF2B5EF4-FFF2-40B4-BE49-F238E27FC236}">
                <a16:creationId xmlns:a16="http://schemas.microsoft.com/office/drawing/2014/main" id="{DD4D3890-A882-21CA-FBB1-7CAF2DE47C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631504"/>
              </p:ext>
            </p:extLst>
          </p:nvPr>
        </p:nvGraphicFramePr>
        <p:xfrm>
          <a:off x="6311900" y="1821058"/>
          <a:ext cx="5486400" cy="2487248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795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Keywords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float,  const,  return,  char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795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Identifiers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p,  t,  in,  name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795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Constants</a:t>
                      </a:r>
                      <a:endParaRPr sz="28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795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Strings</a:t>
                      </a:r>
                      <a:endParaRPr sz="28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Mahesh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795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Punctuators</a:t>
                      </a:r>
                      <a:endParaRPr sz="28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[]    ()   {}    ;   ,   “ ”  \    %</a:t>
                      </a:r>
                      <a:endParaRPr sz="28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73">
                <a:tc>
                  <a:txBody>
                    <a:bodyPr/>
                    <a:lstStyle/>
                    <a:p>
                      <a:pPr marL="10287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Operators</a:t>
                      </a:r>
                      <a:endParaRPr sz="28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   +   * 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4484" marR="84484" marT="0" marB="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171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br>
              <a:rPr lang="en-US" dirty="0"/>
            </a:br>
            <a:r>
              <a:rPr lang="en-US" dirty="0"/>
              <a:t>Variables and </a:t>
            </a:r>
            <a:r>
              <a:rPr lang="en-US"/>
              <a:t>their declaration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D87D8-5620-9A3C-AECD-C76BDF134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D634-2240-3E8E-809D-6A2C6D1B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History of C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4EB097-75A5-6598-636D-CE6D7BDD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quickly gained popularity due to its versatility, efficiency, and portability, which made it ideal for both system-level and application-level programming.</a:t>
            </a:r>
          </a:p>
          <a:p>
            <a:r>
              <a:rPr lang="en-US" dirty="0"/>
              <a:t>In 1978, Brian Kernighan and Dennis Ritchie published "The C Programming Language," known as the "K&amp;R" C, which became a widely accepted standard and led to C's rapid adoption.</a:t>
            </a:r>
          </a:p>
          <a:p>
            <a:r>
              <a:rPr lang="en-US" dirty="0"/>
              <a:t>Later, in 1989, the American National Standards Institute (ANSI) released a standardized version of C, known as ANSI C or C89, which further solidified its role as a foundational language in software development.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EEF49-C7A1-9D1C-A9F9-51DE5B53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3AA0BF7-0CC9-868B-A6C3-9C8FFBC1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53909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4C6C8-712D-3442-3135-35717D4B6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20CC-7594-6AC9-60FA-EFF68DA4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Features of 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F83272-49E2-D0F1-E8B5-712709A4E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Simple and Efficient</a:t>
            </a:r>
            <a:r>
              <a:rPr lang="en-US" dirty="0"/>
              <a:t>: C is straightforward and provides a set of powerful functions that are easy to understand and use, resulting in efficient code.</a:t>
            </a:r>
          </a:p>
          <a:p>
            <a:r>
              <a:rPr lang="en-US" b="1" dirty="0"/>
              <a:t>Portability</a:t>
            </a:r>
            <a:r>
              <a:rPr lang="en-US" dirty="0"/>
              <a:t>: C programs can run on various platforms with minimal or no modification, making C a highly portable language.</a:t>
            </a:r>
          </a:p>
          <a:p>
            <a:r>
              <a:rPr lang="en-US" b="1" dirty="0"/>
              <a:t>Structured Programming</a:t>
            </a:r>
            <a:r>
              <a:rPr lang="en-US" dirty="0"/>
              <a:t>: C encourages modular programming by supporting structured code with functions and blocks, enabling better code organization and readability.</a:t>
            </a:r>
          </a:p>
          <a:p>
            <a:r>
              <a:rPr lang="en-US" b="1" dirty="0"/>
              <a:t>Rich Library</a:t>
            </a:r>
            <a:r>
              <a:rPr lang="en-US" dirty="0"/>
              <a:t>: C includes a rich set of built-in functions, especially for input/output operations, which simplifies many programming tasks.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70C4F-FCF0-0224-78AC-61A522888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F2627B3A-5D7D-A1FD-B15F-9D23B9F3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253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17A58-1E2F-78F8-3C34-C8FADD2CF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8CBB-0277-EAB1-7E1C-BE069CEC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Features of C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54BC5-2B97-E747-260C-901CC694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Memory Management</a:t>
            </a:r>
            <a:r>
              <a:rPr lang="en-US" dirty="0"/>
              <a:t>: C allows fine-grained control over memory with functions like </a:t>
            </a:r>
            <a:r>
              <a:rPr lang="en-US" b="1" dirty="0"/>
              <a:t>malloc()</a:t>
            </a:r>
            <a:r>
              <a:rPr lang="en-US" dirty="0"/>
              <a:t>, </a:t>
            </a:r>
            <a:r>
              <a:rPr lang="en-US" b="1" dirty="0" err="1"/>
              <a:t>calloc</a:t>
            </a:r>
            <a:r>
              <a:rPr lang="en-US" b="1" dirty="0"/>
              <a:t>()</a:t>
            </a:r>
            <a:r>
              <a:rPr lang="en-US" dirty="0"/>
              <a:t>, </a:t>
            </a:r>
            <a:r>
              <a:rPr lang="en-US" b="1" dirty="0"/>
              <a:t>free()</a:t>
            </a:r>
            <a:r>
              <a:rPr lang="en-US" dirty="0"/>
              <a:t>, and </a:t>
            </a:r>
            <a:r>
              <a:rPr lang="en-US" b="1" dirty="0"/>
              <a:t>pointer arithmetic</a:t>
            </a:r>
            <a:r>
              <a:rPr lang="en-US" dirty="0"/>
              <a:t>, which is particularly useful in system-level programming.</a:t>
            </a:r>
          </a:p>
          <a:p>
            <a:r>
              <a:rPr lang="en-US" b="1" dirty="0"/>
              <a:t>Extensibility</a:t>
            </a:r>
            <a:r>
              <a:rPr lang="en-US" dirty="0"/>
              <a:t>: C allows developers to add their own functions to the library.</a:t>
            </a:r>
          </a:p>
          <a:p>
            <a:r>
              <a:rPr lang="en-US" b="1" dirty="0"/>
              <a:t>Low-Level Access</a:t>
            </a:r>
            <a:r>
              <a:rPr lang="en-US" dirty="0"/>
              <a:t>: C enables direct manipulation of hardware through pointers, structures, and bit manipulation, providing low-level access to memory and system resources.</a:t>
            </a:r>
          </a:p>
          <a:p>
            <a:r>
              <a:rPr lang="en-US" b="1" dirty="0"/>
              <a:t>Fast and Efficient</a:t>
            </a:r>
            <a:r>
              <a:rPr lang="en-US" dirty="0"/>
              <a:t>: As a compiled language, C executes directly in machine code, making it fast and suitable for performance-critical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94132-B7BA-77BA-4DE4-3457E1FFE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9114EBC-B09C-D0C8-307D-F4A4377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39822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10213-2F4A-2581-2D4A-AD8D3C356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1CDC-2425-F60B-19FC-9E5321D9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 as a Middle-Level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4A3EB-C4DB-05A1-9EB3-910AC17D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 is considered a "middle-level" language because it </a:t>
            </a:r>
            <a:r>
              <a:rPr lang="en-US" b="1" dirty="0">
                <a:solidFill>
                  <a:srgbClr val="FF0000"/>
                </a:solidFill>
              </a:rPr>
              <a:t>combines features of both high-level and low-level programming languages</a:t>
            </a:r>
            <a:r>
              <a:rPr lang="en-US" dirty="0"/>
              <a:t>:</a:t>
            </a:r>
          </a:p>
          <a:p>
            <a:r>
              <a:rPr lang="en-US" b="1" dirty="0"/>
              <a:t>High-Level Features</a:t>
            </a:r>
            <a:r>
              <a:rPr lang="en-US" dirty="0"/>
              <a:t>: C has elements found in high-level languages, such as </a:t>
            </a:r>
            <a:r>
              <a:rPr lang="en-US" dirty="0">
                <a:solidFill>
                  <a:srgbClr val="FF0000"/>
                </a:solidFill>
              </a:rPr>
              <a:t>functions, libraries, and control structures</a:t>
            </a:r>
            <a:r>
              <a:rPr lang="en-US" dirty="0"/>
              <a:t> which makes clear and modular code.</a:t>
            </a:r>
          </a:p>
          <a:p>
            <a:r>
              <a:rPr lang="en-US" b="1" dirty="0"/>
              <a:t>Low-Level Features</a:t>
            </a:r>
            <a:r>
              <a:rPr lang="en-US" dirty="0"/>
              <a:t>: C also provides low-level capabilities, such as </a:t>
            </a:r>
            <a:r>
              <a:rPr lang="en-US" dirty="0">
                <a:solidFill>
                  <a:srgbClr val="FF0000"/>
                </a:solidFill>
              </a:rPr>
              <a:t>pointers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direct memory access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bitwise manipulation</a:t>
            </a:r>
            <a:r>
              <a:rPr lang="en-US" dirty="0"/>
              <a:t>, which works closely with the system hardware. This makes C particularly effective for developing operating systems, device drivers, and other performance-sensitive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AA1E-FBFB-A40D-1A60-BCD6D504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B84F878-AD92-D5A8-781C-F7E98AF4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41539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77BFE-72E8-A29B-FCB3-3D729B37F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5ED2-88B1-7528-2ABC-8E1BB4E5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 as a Middle-Level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FFE32B-C781-329C-E994-E43E364A3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Being a middle-level language, C allows developers to write efficient and optimized code that can interact directly with hardware while maintaining an abstract layer that simplifies programming compared to pure assembly language.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B86EE-41B8-292B-1EC1-4288E45C6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DD941A82-832F-55DD-012B-F4629624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3242136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805287-BFF3-04D7-CD6C-1A8A90ABC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8050-40DF-66D9-4565-17243D9F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 as a System Programming Language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482187-6F45-C1B9-EC16-01084F59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was originally created as a system programming language to write operating systems, most notably the UNIX OS.</a:t>
            </a:r>
          </a:p>
          <a:p>
            <a:r>
              <a:rPr lang="en-US" b="1" dirty="0"/>
              <a:t>Efficient Memory Management</a:t>
            </a:r>
            <a:r>
              <a:rPr lang="en-US" dirty="0"/>
              <a:t>: C’s pointers and manual memory allocation functions help control memory usage directly for managing system resources.</a:t>
            </a:r>
          </a:p>
          <a:p>
            <a:r>
              <a:rPr lang="en-US" b="1" dirty="0"/>
              <a:t>Hardware Interaction</a:t>
            </a:r>
            <a:r>
              <a:rPr lang="en-US" dirty="0"/>
              <a:t>: System programs need to communicate with hardware. C’s low-level capabilities, like pointer arithmetic and bitwise operations, allow it to perform tasks that require direct hardware access.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77C55-CF70-3989-B90E-561A3A82C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C7C313D6-47B3-CA70-9240-F347857D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415555040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2168</Words>
  <Application>Microsoft Office PowerPoint</Application>
  <PresentationFormat>Widescreen</PresentationFormat>
  <Paragraphs>321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Nunito</vt:lpstr>
      <vt:lpstr>Roboto</vt:lpstr>
      <vt:lpstr>2_Office Theme</vt:lpstr>
      <vt:lpstr>PowerPoint Presentation</vt:lpstr>
      <vt:lpstr>Unit 2: Introduction to C (6hrs)</vt:lpstr>
      <vt:lpstr>History of C language</vt:lpstr>
      <vt:lpstr>History of C language</vt:lpstr>
      <vt:lpstr>Features of C</vt:lpstr>
      <vt:lpstr>Features of C</vt:lpstr>
      <vt:lpstr>C as a Middle-Level Language</vt:lpstr>
      <vt:lpstr>C as a Middle-Level Language</vt:lpstr>
      <vt:lpstr>C as a System Programming Language</vt:lpstr>
      <vt:lpstr>C as a System Programming Language</vt:lpstr>
      <vt:lpstr>C Code</vt:lpstr>
      <vt:lpstr>Comments</vt:lpstr>
      <vt:lpstr>Character set</vt:lpstr>
      <vt:lpstr>Character set</vt:lpstr>
      <vt:lpstr>Character set</vt:lpstr>
      <vt:lpstr>Character set</vt:lpstr>
      <vt:lpstr>Character set</vt:lpstr>
      <vt:lpstr>C-Tokens</vt:lpstr>
      <vt:lpstr>Keywords</vt:lpstr>
      <vt:lpstr>Keywords</vt:lpstr>
      <vt:lpstr>Keywords</vt:lpstr>
      <vt:lpstr>Keywords</vt:lpstr>
      <vt:lpstr>Identifier</vt:lpstr>
      <vt:lpstr>Rules for Identifier</vt:lpstr>
      <vt:lpstr>Constant</vt:lpstr>
      <vt:lpstr>Constant</vt:lpstr>
      <vt:lpstr>String</vt:lpstr>
      <vt:lpstr>Operator</vt:lpstr>
      <vt:lpstr>Punctuator</vt:lpstr>
      <vt:lpstr>1. Common Punctuator</vt:lpstr>
      <vt:lpstr>2. Brackets and Braces:</vt:lpstr>
      <vt:lpstr>PowerPoint Presentation</vt:lpstr>
      <vt:lpstr>Sample Program</vt:lpstr>
      <vt:lpstr>End of  Lecture 5</vt:lpstr>
      <vt:lpstr>Data Types Variables and their declaration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48</cp:revision>
  <dcterms:created xsi:type="dcterms:W3CDTF">2024-09-21T07:18:01Z</dcterms:created>
  <dcterms:modified xsi:type="dcterms:W3CDTF">2025-01-11T15:49:42Z</dcterms:modified>
</cp:coreProperties>
</file>