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08F1-A252-A29D-0FDC-058C679F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EA02D-37BE-6E20-3FD9-61F094B3C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67E2-1B13-3F24-E4FF-D7218605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81E-A8F4-474D-B19F-988EEE09BD0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E76CE-67CD-46B0-C9E1-8C222A81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95BC2-32DA-3591-5139-A7812C53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EA9-6F15-4F51-8C5F-FDE981C4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1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AF9C-8E25-0A3D-C4CD-945D13FD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9313A-562B-1789-76E0-2A120FA64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7E33-DAE5-E85A-756F-4179E2DA8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81E-A8F4-474D-B19F-988EEE09BD0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ED570-A0CD-B6CD-0F2F-B548F635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51EFB-E22B-C82C-8CF4-FFF69EE3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EA9-6F15-4F51-8C5F-FDE981C4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7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30F84-4EAD-E962-BF59-A9D581AE6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7FCFE-FBE8-7736-420A-E1B8E2B4D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3C87-D63F-21CA-ED3E-9078C20B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81E-A8F4-474D-B19F-988EEE09BD0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B7D1-B007-303B-5044-971DA5F5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E092A-FE27-7CA2-BDDE-820563FD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EA9-6F15-4F51-8C5F-FDE981C4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5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B926-4EF4-EB45-E98D-2B3D4876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B8FC-D465-EF6B-26D5-B478D4C9C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28DD-6746-1443-D309-F00D25AC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81E-A8F4-474D-B19F-988EEE09BD0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03A3-1B48-7B47-D7BB-82030493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8B41-4E32-742E-B511-8D357637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EA9-6F15-4F51-8C5F-FDE981C4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2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F618-E601-F67E-5837-395E4730E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EAD3-E150-EE83-8615-8B3C0920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01F5-6CA7-B552-A72C-04797441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81E-A8F4-474D-B19F-988EEE09BD0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74A7-1B7D-3DC4-168E-F10AD6C7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DA326-8A39-6B9C-C394-73E651D0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EA9-6F15-4F51-8C5F-FDE981C4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3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F545-DE5C-6E6B-3685-323BED97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8250-7F9A-D8C8-8DD8-CB81D90A0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E6154-5CA2-3A0A-2621-8B59D4273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B7C5E-A1B0-749C-9EAA-33138C2B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81E-A8F4-474D-B19F-988EEE09BD0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2619D-14FF-42BA-F99A-DEC8A5AA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7CEF1-CFE5-AE52-FF50-5027C6CA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EA9-6F15-4F51-8C5F-FDE981C4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C836-960E-1B7F-8241-F0D5A5C7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B068C-81D8-759B-78F3-2F34CC7B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840E0-A4F0-CFAD-3D17-703C11E85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78906-D09D-5456-0D30-B384B6B9F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B2EB9-483B-7F00-FABA-C540D74F4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0CB33-3AFD-BBBA-F8A1-319F00EE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81E-A8F4-474D-B19F-988EEE09BD0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AAB42-551A-055C-6AAE-595AC60E6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668AA-7F0C-EBF9-0056-9DAF75EA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EA9-6F15-4F51-8C5F-FDE981C4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92D8-B09E-7024-2041-4904E6BA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7C005-F452-0FFF-4AA6-AD48A83E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81E-A8F4-474D-B19F-988EEE09BD0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CF15-78C4-DEDD-1D18-927CF9D5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CEC08-C6E6-6BE1-D61C-4EFC72E9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EA9-6F15-4F51-8C5F-FDE981C4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9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7992E-6F67-9E17-9235-B45377A8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81E-A8F4-474D-B19F-988EEE09BD0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50C68-B09F-7FAB-29F8-15F591A3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B72C-B498-CCF0-A948-68779F84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EA9-6F15-4F51-8C5F-FDE981C4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6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C1BE-B056-4CDE-54DA-9DA457D6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2F273-D2F9-D50B-91CB-28D7E3950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93B55-1FFC-6271-2ACC-4B2944095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0F6D4-EFFB-0C03-3724-C3D62584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81E-A8F4-474D-B19F-988EEE09BD0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28C2-511B-F949-D0CD-674E4650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7CE8-0A75-DC4C-528D-1945FB2D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EA9-6F15-4F51-8C5F-FDE981C4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95D1-E341-AA07-3A34-5167DE2C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4FCFB-9F92-7639-A711-478C65D7A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A906B-5F29-6E3C-47AA-19A0BA0EE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1B2D9-85D4-B6B7-B75F-3AF6F4E5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681E-A8F4-474D-B19F-988EEE09BD0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30107-F673-5B0E-D4FA-FEC94F4F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69B76-489F-C2C7-A70A-3E87B0B6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CEA9-6F15-4F51-8C5F-FDE981C4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99450-F406-925B-BBFD-129EF665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E705-4E6F-88EE-6843-C044EEBD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068A-61A2-0076-70AA-DCD76A008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681E-A8F4-474D-B19F-988EEE09BD00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EE659-9EC8-207A-9ED8-FC884782B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8834-5F5A-3376-C3D1-EE38EF97A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CEA9-6F15-4F51-8C5F-FDE981C4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6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A213-8CFD-5D43-3395-396B5B584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4CA02-7D40-4B82-F554-E0B2CCB3F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AI</a:t>
            </a:r>
          </a:p>
        </p:txBody>
      </p:sp>
    </p:spTree>
    <p:extLst>
      <p:ext uri="{BB962C8B-B14F-4D97-AF65-F5344CB8AC3E}">
        <p14:creationId xmlns:p14="http://schemas.microsoft.com/office/powerpoint/2010/main" val="196352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295-D635-1BE2-11F9-C30B6DC4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A03A7-30ED-55D1-8281-BC190C764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874"/>
            <a:ext cx="10515600" cy="4920792"/>
          </a:xfrm>
        </p:spPr>
        <p:txBody>
          <a:bodyPr>
            <a:normAutofit fontScale="47500" lnSpcReduction="20000"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1943 McCulloch &amp; Pitts: Boolean circuit model of brain</a:t>
            </a:r>
            <a:endParaRPr lang="en-US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1950 Turing's "Computing Machinery and Intelligence"</a:t>
            </a:r>
            <a:endParaRPr lang="en-US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1956 Dartmouth meeting: "Artificial Intelligence" adopted</a:t>
            </a:r>
            <a:endParaRPr lang="en-US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1950s Early AI programs, including Samuel's checkers program, Newell &amp;</a:t>
            </a:r>
            <a:endParaRPr lang="en-US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Simon's Logic Theorist, Gelernter's Geometry Engine</a:t>
            </a:r>
            <a:endParaRPr lang="en-US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1965 Robinson's complete algorithm for logical reasoning</a:t>
            </a:r>
            <a:endParaRPr lang="en-US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1966—73 AI discovers computational complexity, neural network research almost</a:t>
            </a:r>
            <a:endParaRPr lang="en-US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disappears</a:t>
            </a:r>
            <a:endParaRPr lang="en-US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1969—79 early development of knowledge-based systems</a:t>
            </a:r>
            <a:endParaRPr lang="en-US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1980-- AI becomes an industry</a:t>
            </a:r>
            <a:endParaRPr lang="en-US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1986-- Neural networks return to popularity</a:t>
            </a:r>
            <a:endParaRPr lang="en-US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1987-- AI becomes a science</a:t>
            </a:r>
            <a:endParaRPr lang="en-US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1995-- The emergence of intelligent agents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2000–  implementation of machine learning algorithms in various fields.</a:t>
            </a:r>
            <a:endParaRPr lang="en-US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8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A221-911A-0D4C-81B8-65171D6F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Benefits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4B7F-8460-E329-7B68-6286C30C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155"/>
            <a:ext cx="10515600" cy="503172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can process and analyze vast amounts of data quickly, leading to enhanced productivity across various sectors, such as healthcare, finance etc.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algorithms can assist in making informed decisions by providing insights from data analysis, predicting trends, and identifying patterns.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in Services: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has the potential to revolutionize services, such as personalized recommendations in e-commerce, predictive maintenance in industries, and tailored learning experiences in education.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areas like transportation (e.g., autonomous vehicles) and healthcare (e.g., diagnostics), AI can help reduce human error and improve outcomes.</a:t>
            </a:r>
          </a:p>
        </p:txBody>
      </p:sp>
    </p:spTree>
    <p:extLst>
      <p:ext uri="{BB962C8B-B14F-4D97-AF65-F5344CB8AC3E}">
        <p14:creationId xmlns:p14="http://schemas.microsoft.com/office/powerpoint/2010/main" val="54761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3B2E-0F7B-35EB-05A0-1777269A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54A8-6246-40AC-043F-3016D316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Displacement: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Automation driven by AI can lead to significant job losses in certain sectors, particularly in routine and manual jobs.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and Discrimination: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systems can perpetuate and even exacerbate existing biases if they are trained on biased data, leading to unfair treatment in areas like hiring, law enforcement, and lending.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Threats: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can be used maliciously for cyber attacks, such as automated hacking or deepfakes, which can undermine trust in information systems.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Control: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AI systems become more autonomous, there is a risk that humans may lose control over critical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6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126C-F4F5-8E3F-F9D4-B6B8D58C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Implications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FDC5-7B40-1E8B-2DCE-DDBF5270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1"/>
            <a:ext cx="10515600" cy="4901938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 vs. Control: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balance between AI autonomy and human oversight raises ethical questions about accountability, especially in life-critical applications (e.g., healthcare decisions).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Explainability: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AI systems operate as “black boxes,” making it challenging to understand how decisions are made, raising concerns about accountability and trust.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Consent: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 of AI in data collection and processing raises issues about user consent and awareness regarding how their data is used.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 Responsibility: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Determining who is responsible for the actions of AI systems—developers, users, or the AI itself—poses significant ethical dilemmas.</a:t>
            </a:r>
          </a:p>
        </p:txBody>
      </p:sp>
    </p:spTree>
    <p:extLst>
      <p:ext uri="{BB962C8B-B14F-4D97-AF65-F5344CB8AC3E}">
        <p14:creationId xmlns:p14="http://schemas.microsoft.com/office/powerpoint/2010/main" val="356896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9EFB-83AE-02C5-BE8A-BFDD8A8F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and Society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7FA9-5089-0326-76AE-6745E3D0F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728"/>
            <a:ext cx="10515600" cy="4725235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Inequality: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can exacerbate social inequalities if access to AI technologies and benefits is unevenly distributed, potentially widening the digital divide.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Impact: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influences cultural norms and practices, from content creation to social interactions, prompting discussions about authenticity and human connection.</a:t>
            </a: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Perception: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Society’s view of AI can impact its adoption; fear of job loss and distrust in technology can hinder progress and acceptance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Governance: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3A361F0-8DFB-6769-E9C8-693CFD4B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6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6BDF-45FC-987B-794C-CDE290DF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and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3725-9EA8-E93B-A291-847A221A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Creation Vs Job loss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Reskilling Vs Upskilling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 Transformation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Skill Requirements</a:t>
            </a:r>
          </a:p>
        </p:txBody>
      </p:sp>
    </p:spTree>
    <p:extLst>
      <p:ext uri="{BB962C8B-B14F-4D97-AF65-F5344CB8AC3E}">
        <p14:creationId xmlns:p14="http://schemas.microsoft.com/office/powerpoint/2010/main" val="271092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2A6E-D68E-DBC3-3F01-9FE60DFF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Governance and Regulations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BEAC-F096-DDCA-D589-94DDC3F78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Principles of AI Governance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Fairness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177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C9B2-DE65-03AF-6BB6-A33B0C53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in AI Governance: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EB6F-92BF-2EAC-75EF-351CF963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Governments and regulatory bodies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sector companies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Society and advocacy groups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Institutions and researchers</a:t>
            </a:r>
          </a:p>
        </p:txBody>
      </p:sp>
    </p:spTree>
    <p:extLst>
      <p:ext uri="{BB962C8B-B14F-4D97-AF65-F5344CB8AC3E}">
        <p14:creationId xmlns:p14="http://schemas.microsoft.com/office/powerpoint/2010/main" val="188025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621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Unit 1</vt:lpstr>
      <vt:lpstr>Brief History of AI</vt:lpstr>
      <vt:lpstr>Benefits of AI</vt:lpstr>
      <vt:lpstr>Risks of AI</vt:lpstr>
      <vt:lpstr>Ethical Implications of AI</vt:lpstr>
      <vt:lpstr>AI and Society </vt:lpstr>
      <vt:lpstr>Work and Automation</vt:lpstr>
      <vt:lpstr>Governance and Regulations of AI</vt:lpstr>
      <vt:lpstr>Stakeholders in AI Governance: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Giri</dc:creator>
  <cp:lastModifiedBy>Saroj Giri</cp:lastModifiedBy>
  <cp:revision>5</cp:revision>
  <dcterms:created xsi:type="dcterms:W3CDTF">2024-09-28T13:47:39Z</dcterms:created>
  <dcterms:modified xsi:type="dcterms:W3CDTF">2024-09-28T15:18:48Z</dcterms:modified>
</cp:coreProperties>
</file>