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9ABD-9493-C0BC-3FB1-1C872EEF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093B4-5CD5-F6F1-1A9F-DFE19F8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9FBB-2765-5FB2-6B3A-EBDA54AC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F8A0-42AF-6260-7E90-302F4D3B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3B4C-1DD1-7286-B12F-A4E04D1D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6457-10A6-E99F-54A3-A753EAE9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A8451-5AF8-4F3E-20C2-EDF1B399A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8DCB-0C2B-CDDB-D3F8-BCE5011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1661-6668-6342-EED5-9013B971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8E38-8C3C-3A16-7CBB-5A7AA2F2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C3914-BDA6-74B7-3295-CF1D0FECF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0600A-94F1-D7B2-B5A7-77405FA19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B968-0ABA-5F7F-F71F-06A7688D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993E-F251-2AF9-C9EB-9CCFB301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EEE07-5FAB-2E61-AB95-AC542D9E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E23A-0BF3-B13B-767F-2B729407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DB5A-41F1-DD99-D327-EEEF397C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7ED05-4371-858D-14DA-360EF4E6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72A9-577F-2E20-2AB6-44C1F840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0C01-A8E7-3099-FC4E-93537169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67B6-1484-83C2-6C3F-7271AF99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1519-503D-477E-2286-D9B00FC2E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446C-9132-5F67-FD9A-3B7A1485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D207-0852-1CE1-C3C3-898401EE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0C25-E78E-E707-575F-4976F3F3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2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13C6-8CCE-05D7-88D1-6B51C62A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4BB1-B9AE-C547-BF94-84667F64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C7D3D-BE0B-9DEB-AB06-688D85267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5C5D6-B390-D8C8-7EFF-F848B49E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D2375-8E1C-C000-4626-1734FE3E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F86FF-9C7D-3D5A-DDF1-2BE7417B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990F-F22F-3C12-EA6A-0C695CB2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FEA6-B059-74C3-9251-D14ED2857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DFC70-620A-8C2C-8E04-A9B6DC68B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EF5AB-5266-D225-D6C1-9EC563470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6DBA4-D6F1-C5BF-F650-82748EB14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28DF4-BF02-47CA-667E-2A39577B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73D83-A356-B8BC-570B-DFB78F4E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F6C39-787D-6CB1-FFF9-6028EC58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26C3-07F0-9046-A24C-8FE6D8F6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BB5-2261-5F9C-352F-82A8A376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5F096-F6B6-02F2-9BED-C6CF5AFF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FF974-383E-CDD7-8036-45D19D51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09B-2B29-A485-CD37-9DDE5917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15AD-1F0C-E4F6-7BEA-726725A4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8081C-B55D-27C0-D72D-95C16CDA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80A3-7F03-4072-4866-A54B3CA6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A59C-F8EF-0605-6928-CA563B14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A8C5A-C2E6-D1FE-6F04-D75D05B20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DE2D7-57E0-9A9D-A790-38702C89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0D21-A5AB-3E7F-B7CA-D1BC7AD2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82C11-9B30-3B17-FFBF-4CCBB2D2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A6B2-52A9-BB49-64BE-50A98A7B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B784E-BDD8-8992-A3D9-9BB4FFA09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E4816-88E7-D64D-FEC8-06950439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287BD-0AB4-405B-4B4E-BFC6A7A3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A3AE-9061-4CC5-B85C-2BD6F549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D80F-8387-6B0E-9D3C-B958B75A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DB8C1-D69D-15EA-3D07-E5AF2390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5002-CD21-2B74-4A5A-220551A6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907C-519E-BFAB-2677-65E5C506D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E95A-4A7A-4AAD-8E6A-C841A655B32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8A7F-E55D-70C1-B946-07FE1BC4C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4FDD-085E-5DCB-DDC6-B6D04B1F5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617B-9FB7-43EF-A5F6-A2717CAA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59C7-BE05-3751-DBA9-EE51CDFBE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0519"/>
          </a:xfrm>
        </p:spPr>
        <p:txBody>
          <a:bodyPr/>
          <a:lstStyle/>
          <a:p>
            <a:r>
              <a:rPr lang="en-US" dirty="0"/>
              <a:t>Unit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F5B41-D74B-E51E-FA1E-B5CA003F9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Intelligent Agents</a:t>
            </a:r>
          </a:p>
        </p:txBody>
      </p:sp>
    </p:spTree>
    <p:extLst>
      <p:ext uri="{BB962C8B-B14F-4D97-AF65-F5344CB8AC3E}">
        <p14:creationId xmlns:p14="http://schemas.microsoft.com/office/powerpoint/2010/main" val="124808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1B25-B047-9FFA-FFB2-3AEDAA75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 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66AD-E337-2DDB-11DA-26510415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Agent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Must sense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Must act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Must be autonomous (to some extent)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Must be rational.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8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A9F0-2833-1383-CA76-82FB64A0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Agent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68AE-B420-C78C-8C42-3B289004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about building agents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agent is something that perceives and acts.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rational agent always does the right thing.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What are the functionalities (goals )?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What are the components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How do we build them 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8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FAB3-8EE9-54D9-C31F-F73C9925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A1AC-56A9-803F-C0D2-7126CDF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Rationality: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Assumes that the rational knows all and will take action that     maximizes utility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Human beings do not satisfy the definition of rationality.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8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4985-08B3-332D-29A2-6BF1EC9D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Environments</a:t>
            </a:r>
            <a:br>
              <a:rPr lang="en-US" sz="4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2BD5-9B48-9E5E-4ACC-F914A97B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To design a rational agent we must specify its task environment. Task environment means: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PEAS description of the environment: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– Performance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– Environment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– Actuators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– Sensors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7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0A-1FFC-3BEC-F452-3C4011B7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Properties of Environment/Types of Environment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C101BB-7C41-DE82-1961-2D09BD98D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486" y="1825625"/>
            <a:ext cx="6885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1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CB04-5D43-FB61-9069-BC77588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AI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en-US" dirty="0">
                <a:solidFill>
                  <a:srgbClr val="FF0000"/>
                </a:solidFill>
              </a:rPr>
              <a:t> with PEAS Framework Examples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69CA5C-4661-D7F7-BA05-5ED26CE3B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03" y="2298076"/>
            <a:ext cx="8702794" cy="3406435"/>
          </a:xfrm>
        </p:spPr>
      </p:pic>
    </p:spTree>
    <p:extLst>
      <p:ext uri="{BB962C8B-B14F-4D97-AF65-F5344CB8AC3E}">
        <p14:creationId xmlns:p14="http://schemas.microsoft.com/office/powerpoint/2010/main" val="30286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16E2-6884-4FFD-A9F0-6132459E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PEAS in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3F27-2758-E455-CB5B-3F035475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Design: 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Versatility: 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Goal-Oriented: </a:t>
            </a:r>
          </a:p>
          <a:p>
            <a:pPr algn="l" fontAlgn="base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Systematic Development: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D2FB-A4A3-CA45-B486-68366200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Agent Paradigm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8CE8-462C-C29E-3C79-79D35DDD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Agent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Agent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environment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classes of intelligent agents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Intelligent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3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895D-73D7-3A9E-96EF-EB82829A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FD13-330A-6BBD-5E6E-624590FD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agent is anything that can be viewed as perceiving its environment through sensors and acting upon that environment through actuators/effectors.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human agent has eyes, ears and others for sensors Similarly hands, legs, mouth and other body parts for effectors.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robotic agent substitutes cameras and infrared range finders for the sensors and various motors for the effectors.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611-782E-34DB-D4D1-ECD2641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Agent and Environment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3C6DF-8517-D2FF-5398-A070583CF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33" y="2420341"/>
            <a:ext cx="6933333" cy="316190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342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6F02-908A-4E4E-8EF7-9232E4C7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D960-D117-20E6-D761-C3E62E3B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an environment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Perceives its environment through sensors.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upon its environment through actuators/effectors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goals.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DCC-2E77-186A-C247-2C1E0C4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and Effectors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B635-EBF6-3631-8293-6B799C6B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agent perceives its environment through sensors.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set of inputs at a given time is called percept.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percept or a sequence of percepts can influence the actions of an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4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8595-1DDC-EE18-49FC-CBBC2040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and Effectors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985C-A29F-505F-3BC9-1195A8EB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change the environment through effectors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operation involving an actuator is called an action.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can be grouped into action sequences.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an agent program implements mapping from percept sequence into 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9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156C-22A7-022A-5E2E-C8474CDD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FC6D-CAB2-1F7B-29C6-6190C282E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Agent: Decide autonomously which action to take in the current situation to maximize progress towards its goals.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measure: An objective criterion for success of an agent’s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measure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vaccum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cleaner agent could be amount of dirt cleaned up, amount of time taken, amount of electricity consumed , amount of noise generated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FB09-9E31-E51B-217F-76AD1298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Agent</a:t>
            </a:r>
            <a:b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A9C7-CA8F-1256-A354-B3FC1A25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Agent Function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:</a:t>
            </a:r>
            <a:endParaRPr lang="en-US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 marL="0" marR="0" algn="just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The agent function maps from percept sequences to actions: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 marL="9144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F: P* → A</a:t>
            </a: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Where p* is the complete set of percept sequence and A is the action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term percept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2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469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Unit 2</vt:lpstr>
      <vt:lpstr>Intelligent Agent Paradigm</vt:lpstr>
      <vt:lpstr>Agents:</vt:lpstr>
      <vt:lpstr>Agent and Environment</vt:lpstr>
      <vt:lpstr>Agents</vt:lpstr>
      <vt:lpstr>Sensors and Effectors</vt:lpstr>
      <vt:lpstr>Sensors and Effectors</vt:lpstr>
      <vt:lpstr>Agents</vt:lpstr>
      <vt:lpstr>Structure of Agent </vt:lpstr>
      <vt:lpstr>Intelligent  Agents</vt:lpstr>
      <vt:lpstr>Rational Agent </vt:lpstr>
      <vt:lpstr>Rationality</vt:lpstr>
      <vt:lpstr>Environments </vt:lpstr>
      <vt:lpstr>Properties of Environment/Types of Environment</vt:lpstr>
      <vt:lpstr>AI Agents with PEAS Framework Examples </vt:lpstr>
      <vt:lpstr>Advantages of PEAS in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Giri</dc:creator>
  <cp:lastModifiedBy>Saroj Giri</cp:lastModifiedBy>
  <cp:revision>3</cp:revision>
  <dcterms:created xsi:type="dcterms:W3CDTF">2024-09-29T04:53:11Z</dcterms:created>
  <dcterms:modified xsi:type="dcterms:W3CDTF">2024-09-30T00:46:08Z</dcterms:modified>
</cp:coreProperties>
</file>