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4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3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6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2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2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1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36918-7B8C-428A-9601-B412082FF863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D59EB-43AE-4EA8-80AB-1F8FABB74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Timing Diagram of 8085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6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</a:t>
            </a:r>
            <a:r>
              <a:rPr lang="en-US" b="1" dirty="0" err="1" smtClean="0"/>
              <a:t>Opcode</a:t>
            </a:r>
            <a:r>
              <a:rPr lang="en-US" b="1" dirty="0" smtClean="0"/>
              <a:t>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/>
            </a:r>
            <a:br>
              <a:rPr lang="en-US" dirty="0"/>
            </a:br>
            <a:r>
              <a:rPr lang="en-US" sz="2900" b="1" dirty="0" err="1"/>
              <a:t>Opcode</a:t>
            </a:r>
            <a:r>
              <a:rPr lang="en-US" sz="2900" b="1" dirty="0"/>
              <a:t> fetch MOV B,C</a:t>
            </a:r>
            <a:r>
              <a:rPr lang="en-US" sz="2900" b="1" dirty="0" smtClean="0"/>
              <a:t>.</a:t>
            </a:r>
          </a:p>
          <a:p>
            <a:pPr marL="0" indent="0">
              <a:buNone/>
            </a:pPr>
            <a:r>
              <a:rPr lang="en-US" sz="2900" dirty="0" smtClean="0"/>
              <a:t>T1 </a:t>
            </a:r>
            <a:r>
              <a:rPr lang="en-US" sz="2900" dirty="0"/>
              <a:t>: The 1st clock of 1st machine cycle (M1) makes ALE high indicating address </a:t>
            </a:r>
            <a:r>
              <a:rPr lang="en-US" sz="2900" dirty="0" smtClean="0"/>
              <a:t>latch enabled </a:t>
            </a:r>
            <a:r>
              <a:rPr lang="en-US" sz="2900" dirty="0"/>
              <a:t>which loads low-order address 00H on </a:t>
            </a:r>
            <a:r>
              <a:rPr lang="en-US" sz="2900" dirty="0" smtClean="0"/>
              <a:t>AD7 </a:t>
            </a:r>
            <a:r>
              <a:rPr lang="en-US" sz="2900" dirty="0"/>
              <a:t>⇔ AD0 and high-order address 10H simultaneously on A15 ⇔ A8. </a:t>
            </a:r>
            <a:r>
              <a:rPr lang="en-US" sz="2900" dirty="0" smtClean="0"/>
              <a:t>The </a:t>
            </a:r>
            <a:r>
              <a:rPr lang="en-US" sz="2900" dirty="0"/>
              <a:t>address 00H is latched in T1.</a:t>
            </a:r>
            <a:br>
              <a:rPr lang="en-US" sz="2900" dirty="0"/>
            </a:br>
            <a:r>
              <a:rPr lang="en-US" sz="2900" dirty="0" smtClean="0"/>
              <a:t>T2 </a:t>
            </a:r>
            <a:r>
              <a:rPr lang="en-US" sz="2900" dirty="0"/>
              <a:t>: During T2 clock, the microprocessor issues RD control signal to enable the memory </a:t>
            </a:r>
            <a:r>
              <a:rPr lang="en-US" sz="2900" dirty="0" smtClean="0"/>
              <a:t>and memory </a:t>
            </a:r>
            <a:r>
              <a:rPr lang="en-US" sz="2900" dirty="0"/>
              <a:t>places 41H from 1000H location on the data bus.</a:t>
            </a:r>
            <a:br>
              <a:rPr lang="en-US" sz="2900" dirty="0"/>
            </a:br>
            <a:r>
              <a:rPr lang="en-US" sz="2900" dirty="0" smtClean="0"/>
              <a:t>T3 </a:t>
            </a:r>
            <a:r>
              <a:rPr lang="en-US" sz="2900" dirty="0"/>
              <a:t>: During T3, the 41H is placed in the instruction register and RD = 1 (high) disables signal</a:t>
            </a:r>
            <a:r>
              <a:rPr lang="en-US" sz="2900" dirty="0" smtClean="0"/>
              <a:t>. It </a:t>
            </a:r>
            <a:r>
              <a:rPr lang="en-US" sz="2900" dirty="0"/>
              <a:t>means the memory is disabled in T3 clock cycle. The </a:t>
            </a:r>
            <a:r>
              <a:rPr lang="en-US" sz="2900" dirty="0" err="1"/>
              <a:t>opcode</a:t>
            </a:r>
            <a:r>
              <a:rPr lang="en-US" sz="2900" dirty="0"/>
              <a:t> cycle is completed by end of </a:t>
            </a:r>
            <a:r>
              <a:rPr lang="en-US" sz="2900" dirty="0" smtClean="0"/>
              <a:t>T3 clock </a:t>
            </a:r>
            <a:r>
              <a:rPr lang="en-US" sz="2900" dirty="0"/>
              <a:t>cycle.</a:t>
            </a:r>
            <a:br>
              <a:rPr lang="en-US" sz="2900" dirty="0"/>
            </a:br>
            <a:r>
              <a:rPr lang="en-US" sz="2900" dirty="0" smtClean="0"/>
              <a:t>T4 </a:t>
            </a:r>
            <a:r>
              <a:rPr lang="en-US" sz="2900" dirty="0"/>
              <a:t>: The </a:t>
            </a:r>
            <a:r>
              <a:rPr lang="en-US" sz="2900" dirty="0" err="1"/>
              <a:t>opcode</a:t>
            </a:r>
            <a:r>
              <a:rPr lang="en-US" sz="2900" dirty="0"/>
              <a:t> is decoded in T4 clock and the action as per 41H is taken accordingly. In </a:t>
            </a:r>
            <a:r>
              <a:rPr lang="en-US" sz="2900" dirty="0" smtClean="0"/>
              <a:t>other word</a:t>
            </a:r>
            <a:r>
              <a:rPr lang="en-US" sz="2900" dirty="0"/>
              <a:t>, the content of C-register is copied in B-register. </a:t>
            </a:r>
            <a:endParaRPr lang="en-US" sz="2900" dirty="0" smtClean="0"/>
          </a:p>
          <a:p>
            <a:pPr marL="0" indent="0">
              <a:buNone/>
            </a:pPr>
            <a:r>
              <a:rPr lang="en-US" sz="2900" dirty="0" smtClean="0"/>
              <a:t>Execution </a:t>
            </a:r>
            <a:r>
              <a:rPr lang="en-US" sz="2900" dirty="0"/>
              <a:t>time for </a:t>
            </a:r>
            <a:r>
              <a:rPr lang="en-US" sz="2900" dirty="0" err="1"/>
              <a:t>opcode</a:t>
            </a:r>
            <a:r>
              <a:rPr lang="en-US" sz="2900" dirty="0"/>
              <a:t> 41H </a:t>
            </a:r>
            <a:r>
              <a:rPr lang="en-US" sz="2900" dirty="0" smtClean="0"/>
              <a:t>is Clock </a:t>
            </a:r>
            <a:r>
              <a:rPr lang="en-US" sz="2900" dirty="0"/>
              <a:t>frequency of 8085 = 3.125 MHz</a:t>
            </a:r>
            <a:br>
              <a:rPr lang="en-US" sz="2900" dirty="0"/>
            </a:br>
            <a:r>
              <a:rPr lang="en-US" sz="2900" dirty="0"/>
              <a:t>Time (T) for one clock = 1/3.125 MHz = 325.5 ns = 0.32 µS</a:t>
            </a:r>
            <a:br>
              <a:rPr lang="en-US" sz="2900" dirty="0"/>
            </a:br>
            <a:r>
              <a:rPr lang="en-US" sz="2900" dirty="0"/>
              <a:t>Execution time for </a:t>
            </a:r>
            <a:r>
              <a:rPr lang="en-US" sz="2900" dirty="0" err="1"/>
              <a:t>opcode</a:t>
            </a:r>
            <a:r>
              <a:rPr lang="en-US" sz="2900" dirty="0"/>
              <a:t> fetch = 4T = 4*0.32 µS = 1.28 µS</a:t>
            </a:r>
            <a:br>
              <a:rPr lang="en-US" sz="2900" dirty="0"/>
            </a:b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1035181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</a:t>
            </a:r>
            <a:r>
              <a:rPr lang="en-US" b="1" dirty="0" err="1" smtClean="0"/>
              <a:t>Opcode</a:t>
            </a:r>
            <a:r>
              <a:rPr lang="en-US" b="1" dirty="0" smtClean="0"/>
              <a:t>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5" y="1143000"/>
            <a:ext cx="895899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0400" y="6019800"/>
            <a:ext cx="4608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Fig. Timing Diagram </a:t>
            </a:r>
            <a:r>
              <a:rPr lang="en-US" b="1" dirty="0" smtClean="0"/>
              <a:t>of </a:t>
            </a:r>
            <a:r>
              <a:rPr lang="en-US" b="1" dirty="0" err="1" smtClean="0"/>
              <a:t>Opcode</a:t>
            </a:r>
            <a:r>
              <a:rPr lang="en-US" b="1" dirty="0" smtClean="0"/>
              <a:t> fetch MOV B,C.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25342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</a:t>
            </a:r>
            <a:r>
              <a:rPr lang="en-US" b="1" dirty="0" err="1" smtClean="0"/>
              <a:t>Opcode</a:t>
            </a:r>
            <a:r>
              <a:rPr lang="en-US" b="1" dirty="0" smtClean="0"/>
              <a:t>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Explain the execution of MVI B,05H stored at locations indicated </a:t>
            </a:r>
            <a:r>
              <a:rPr lang="en-US" sz="1400" dirty="0" smtClean="0"/>
              <a:t>below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MVI B,05H instruction requires 2-machine cycles (M1 and M2).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M1 </a:t>
            </a:r>
            <a:r>
              <a:rPr lang="en-US" sz="1400" dirty="0"/>
              <a:t>requires </a:t>
            </a:r>
            <a:r>
              <a:rPr lang="en-US" sz="1400" dirty="0" smtClean="0"/>
              <a:t>4-states and M2 </a:t>
            </a:r>
            <a:r>
              <a:rPr lang="en-US" sz="1400" dirty="0"/>
              <a:t>requires 3-states, total of 7-states as shown in Fig. 5.3 (</a:t>
            </a:r>
            <a:r>
              <a:rPr lang="en-US" sz="1400" i="1" dirty="0"/>
              <a:t>d</a:t>
            </a:r>
            <a:r>
              <a:rPr lang="en-US" sz="1400" dirty="0"/>
              <a:t>). Status signals IO/ M , S1 </a:t>
            </a:r>
            <a:r>
              <a:rPr lang="en-US" sz="1400" dirty="0" smtClean="0"/>
              <a:t>and S0 </a:t>
            </a:r>
            <a:r>
              <a:rPr lang="en-US" sz="1400" dirty="0"/>
              <a:t>specifies the 1st machine cycle as the op-code </a:t>
            </a:r>
            <a:r>
              <a:rPr lang="en-US" sz="1400" dirty="0" smtClean="0"/>
              <a:t>fetch.</a:t>
            </a:r>
          </a:p>
          <a:p>
            <a:pPr marL="0" indent="0">
              <a:buNone/>
            </a:pPr>
            <a:r>
              <a:rPr lang="en-US" sz="1400" dirty="0" smtClean="0"/>
              <a:t>In T1-state</a:t>
            </a:r>
            <a:r>
              <a:rPr lang="en-US" sz="1400" dirty="0"/>
              <a:t>, the high order address {10H} is placed on the bus A15 ⇔ A8 and low-order</a:t>
            </a:r>
            <a:br>
              <a:rPr lang="en-US" sz="1400" dirty="0"/>
            </a:br>
            <a:r>
              <a:rPr lang="en-US" sz="1400" dirty="0"/>
              <a:t>address {00H} on the bus AD7 ⇔ AD0 and ALE = 1.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In </a:t>
            </a:r>
            <a:r>
              <a:rPr lang="en-US" sz="1400" dirty="0"/>
              <a:t>T2 -state, the RD line goes low, </a:t>
            </a:r>
            <a:r>
              <a:rPr lang="en-US" sz="1400" dirty="0" smtClean="0"/>
              <a:t>and the </a:t>
            </a:r>
            <a:r>
              <a:rPr lang="en-US" sz="1400" dirty="0"/>
              <a:t>data 06H from memory location 1000H are placed on the data bus.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fetch cycle </a:t>
            </a:r>
            <a:r>
              <a:rPr lang="en-US" sz="1400" dirty="0" smtClean="0"/>
              <a:t>becomes complete </a:t>
            </a:r>
            <a:r>
              <a:rPr lang="en-US" sz="1400" dirty="0"/>
              <a:t>in T3-state.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instruction is decoded in the T4-state. During T4-state, the contents </a:t>
            </a:r>
            <a:r>
              <a:rPr lang="en-US" sz="1400" dirty="0" smtClean="0"/>
              <a:t>of the </a:t>
            </a:r>
            <a:r>
              <a:rPr lang="en-US" sz="1400" dirty="0"/>
              <a:t>bus are unknown.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With </a:t>
            </a:r>
            <a:r>
              <a:rPr lang="en-US" sz="1400" dirty="0"/>
              <a:t>the change in the status signal, IO/ M = 0, S1 = 1 and S0 = 0, </a:t>
            </a:r>
            <a:r>
              <a:rPr lang="en-US" sz="1400" dirty="0" smtClean="0"/>
              <a:t>the 2nd </a:t>
            </a:r>
            <a:r>
              <a:rPr lang="en-US" sz="1400" dirty="0"/>
              <a:t>machine cycle is identified as the memory read.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The </a:t>
            </a:r>
            <a:r>
              <a:rPr lang="en-US" sz="1400" dirty="0"/>
              <a:t>address is 1001H and the data </a:t>
            </a:r>
            <a:r>
              <a:rPr lang="en-US" sz="1400" dirty="0" smtClean="0"/>
              <a:t>byte [</a:t>
            </a:r>
            <a:r>
              <a:rPr lang="en-US" sz="1400" dirty="0"/>
              <a:t>05H] is fetched via the data bus. 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Both </a:t>
            </a:r>
            <a:r>
              <a:rPr lang="en-US" sz="1400" dirty="0"/>
              <a:t>M1 and M2 perform memory read operation, but the </a:t>
            </a:r>
            <a:r>
              <a:rPr lang="en-US" sz="1400" dirty="0" smtClean="0"/>
              <a:t>M1</a:t>
            </a:r>
            <a:br>
              <a:rPr lang="en-US" sz="1400" dirty="0" smtClean="0"/>
            </a:br>
            <a:r>
              <a:rPr lang="en-US" sz="1400" dirty="0" smtClean="0"/>
              <a:t>is </a:t>
            </a:r>
            <a:r>
              <a:rPr lang="en-US" sz="1400" dirty="0"/>
              <a:t>called op-code fetch i.e., the 1st machine cycle of each instruction is identified as the </a:t>
            </a:r>
            <a:r>
              <a:rPr lang="en-US" sz="1400" dirty="0" err="1"/>
              <a:t>opcode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fetch cycle. </a:t>
            </a:r>
            <a:br>
              <a:rPr lang="en-US" sz="1400" dirty="0"/>
            </a:br>
            <a:r>
              <a:rPr lang="en-US" sz="1400" dirty="0"/>
              <a:t>Execution time for MBI B,05H i.e., memory read machine cycle and instruction cycle</a:t>
            </a:r>
            <a:br>
              <a:rPr lang="en-US" sz="1400" dirty="0"/>
            </a:br>
            <a:r>
              <a:rPr lang="en-US" sz="1400" dirty="0" smtClean="0"/>
              <a:t>is 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Clock frequency of 8085 = 3.125 MHz</a:t>
            </a:r>
            <a:br>
              <a:rPr lang="en-US" sz="1400" dirty="0"/>
            </a:br>
            <a:r>
              <a:rPr lang="en-US" sz="1400" dirty="0"/>
              <a:t>Time ( T ) for one clock = 1/3.125 MHz = 0.32 µS</a:t>
            </a:r>
            <a:br>
              <a:rPr lang="en-US" sz="1400" dirty="0"/>
            </a:br>
            <a:r>
              <a:rPr lang="en-US" sz="1400" dirty="0"/>
              <a:t>Time for Memory Read = 3T = 3*0.320 µS = 0.96 µS</a:t>
            </a:r>
            <a:br>
              <a:rPr lang="en-US" sz="1400" dirty="0"/>
            </a:br>
            <a:r>
              <a:rPr lang="en-US" sz="1400" dirty="0"/>
              <a:t>Total Execution time for Instruction = 7T = 7*0.320 µS = 2.24 µS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4" y="1066800"/>
            <a:ext cx="621453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491" y="5486400"/>
            <a:ext cx="435292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44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TIMING DIAGRAM OF OPCODE </a:t>
            </a:r>
            <a:r>
              <a:rPr lang="en-US" b="1" dirty="0" smtClean="0"/>
              <a:t>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28" y="1219200"/>
            <a:ext cx="882596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732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/>
              <a:t>Read </a:t>
            </a:r>
            <a:r>
              <a:rPr lang="en-US" sz="1400" b="1" dirty="0"/>
              <a:t>Cycle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The high order address (A15 ⇔ A8) and low order address (AD7 ⇔ AD0) are asserted </a:t>
            </a:r>
            <a:r>
              <a:rPr lang="en-US" sz="1400" dirty="0" smtClean="0"/>
              <a:t>on 1st </a:t>
            </a:r>
            <a:r>
              <a:rPr lang="en-US" sz="1400" dirty="0"/>
              <a:t>low going transition of the clock pulse. The timing diagram for IO/M read are shown in </a:t>
            </a:r>
            <a:r>
              <a:rPr lang="en-US" sz="1400" dirty="0" smtClean="0"/>
              <a:t>Fig.5.3 </a:t>
            </a:r>
            <a:r>
              <a:rPr lang="en-US" sz="1400" dirty="0"/>
              <a:t>(</a:t>
            </a:r>
            <a:r>
              <a:rPr lang="en-US" sz="1400" i="1" dirty="0"/>
              <a:t>e</a:t>
            </a:r>
            <a:r>
              <a:rPr lang="en-US" sz="1400" dirty="0"/>
              <a:t>) and ( </a:t>
            </a:r>
            <a:r>
              <a:rPr lang="en-US" sz="1400" i="1" dirty="0"/>
              <a:t>f</a:t>
            </a:r>
            <a:r>
              <a:rPr lang="en-US" sz="1400" dirty="0"/>
              <a:t>). The A15 ⇔ A8 remains valid in T1, T2, and T3 i.e. duration of the bus </a:t>
            </a:r>
            <a:r>
              <a:rPr lang="en-US" sz="1400" dirty="0" smtClean="0"/>
              <a:t>cycle, but AD7 </a:t>
            </a:r>
            <a:r>
              <a:rPr lang="en-US" sz="1400" dirty="0"/>
              <a:t>⇔ AD0 remains valid only in T1. Since it has to remain valid for the whole bus </a:t>
            </a:r>
            <a:r>
              <a:rPr lang="en-US" sz="1400" dirty="0" smtClean="0"/>
              <a:t>cycle, it </a:t>
            </a:r>
            <a:r>
              <a:rPr lang="en-US" sz="1400" dirty="0"/>
              <a:t>must be saved for its use in the </a:t>
            </a:r>
            <a:r>
              <a:rPr lang="en-US" sz="1400" dirty="0" smtClean="0"/>
              <a:t>T2 </a:t>
            </a:r>
            <a:r>
              <a:rPr lang="en-US" sz="1400" dirty="0"/>
              <a:t>and T3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ALE is asserted at the beginning of T1 of each bus cycle and is negated towards the </a:t>
            </a:r>
            <a:r>
              <a:rPr lang="en-US" sz="1400" dirty="0" smtClean="0"/>
              <a:t>end of T1</a:t>
            </a:r>
            <a:r>
              <a:rPr lang="en-US" sz="1400" dirty="0"/>
              <a:t>. ALE is active during T1 only and is used as the clock pulse to latch the address (AD7 </a:t>
            </a:r>
            <a:r>
              <a:rPr lang="en-US" sz="1400" dirty="0" smtClean="0"/>
              <a:t>⇔AD0</a:t>
            </a:r>
            <a:r>
              <a:rPr lang="en-US" sz="1400" dirty="0"/>
              <a:t>) during T1. The RD is asserted near the beginning of T2. It ends at the end of T3. As </a:t>
            </a:r>
            <a:r>
              <a:rPr lang="en-US" sz="1400" dirty="0" smtClean="0"/>
              <a:t>soon as </a:t>
            </a:r>
            <a:r>
              <a:rPr lang="en-US" sz="1400" dirty="0"/>
              <a:t>the RD becomes active, it forces the memory or I/O port to assert data. RD becomes </a:t>
            </a:r>
            <a:r>
              <a:rPr lang="en-US" sz="1400" dirty="0" smtClean="0"/>
              <a:t>inactive towards </a:t>
            </a:r>
            <a:r>
              <a:rPr lang="en-US" sz="1400" dirty="0"/>
              <a:t>the end of </a:t>
            </a:r>
            <a:r>
              <a:rPr lang="en-US" sz="1400" dirty="0" smtClean="0"/>
              <a:t>T3</a:t>
            </a:r>
            <a:r>
              <a:rPr lang="en-US" sz="1400" dirty="0"/>
              <a:t>, causing the port or memory to terminate the data.</a:t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3352800"/>
            <a:ext cx="6934200" cy="3484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660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I/O 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8" y="1295399"/>
            <a:ext cx="8644021" cy="4071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438400" y="5638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I/O </a:t>
            </a:r>
            <a:r>
              <a:rPr lang="en-US" b="1" dirty="0"/>
              <a:t>Read timing diagram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41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Memory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56388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Memory Write </a:t>
            </a:r>
            <a:r>
              <a:rPr lang="en-US" b="1" dirty="0"/>
              <a:t>timing diagram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8105686" cy="365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8287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IO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54102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IO Write </a:t>
            </a:r>
            <a:r>
              <a:rPr lang="en-US" b="1" dirty="0"/>
              <a:t>timing diagram</a:t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812262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158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STA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0" y="62044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Fig: timing diagram of STA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84582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864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Timing diagram of 8085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Timing diagram is the display of initiation of read/write and transfer of data operations </a:t>
            </a:r>
            <a:r>
              <a:rPr lang="en-US" dirty="0" smtClean="0"/>
              <a:t>under the </a:t>
            </a:r>
            <a:r>
              <a:rPr lang="en-US" dirty="0"/>
              <a:t>control of 3-status signals IO / M , S1, and S0.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heartbeat is required for the </a:t>
            </a:r>
            <a:r>
              <a:rPr lang="en-US" dirty="0" smtClean="0"/>
              <a:t>survival of </a:t>
            </a:r>
            <a:r>
              <a:rPr lang="en-US" dirty="0"/>
              <a:t>the human being, the CLK is required for the proper operation of different sections of </a:t>
            </a:r>
            <a:r>
              <a:rPr lang="en-US" dirty="0" smtClean="0"/>
              <a:t>the microprocessors</a:t>
            </a:r>
            <a:r>
              <a:rPr lang="en-US" dirty="0"/>
              <a:t>. All actions in the microprocessor is controlled by either leading or trailing </a:t>
            </a:r>
            <a:r>
              <a:rPr lang="en-US" dirty="0" smtClean="0"/>
              <a:t>edge of </a:t>
            </a:r>
            <a:r>
              <a:rPr lang="en-US" dirty="0"/>
              <a:t>the clock.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I ask a man to bring 6-bags of wheat, each weighing 100 kg, he may take </a:t>
            </a:r>
            <a:r>
              <a:rPr lang="en-US" dirty="0" smtClean="0"/>
              <a:t>6-times to </a:t>
            </a:r>
            <a:r>
              <a:rPr lang="en-US" dirty="0"/>
              <a:t>perform this task in going and bringing it. A stronger man might perform the same task in </a:t>
            </a:r>
            <a:r>
              <a:rPr lang="en-US" dirty="0" smtClean="0"/>
              <a:t>3- times </a:t>
            </a:r>
            <a:r>
              <a:rPr lang="en-US" dirty="0"/>
              <a:t>only.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it depends on the strength of the man to finish the job quickly or slowly. </a:t>
            </a:r>
            <a:endParaRPr lang="en-US" dirty="0" smtClean="0"/>
          </a:p>
          <a:p>
            <a:r>
              <a:rPr lang="en-US" dirty="0" smtClean="0"/>
              <a:t>Here, we </a:t>
            </a:r>
            <a:r>
              <a:rPr lang="en-US" dirty="0"/>
              <a:t>can assume both weaker and strong men as machine. The weaker man has taken </a:t>
            </a:r>
            <a:r>
              <a:rPr lang="en-US" dirty="0" smtClean="0"/>
              <a:t>6-machine cycle </a:t>
            </a:r>
            <a:r>
              <a:rPr lang="en-US" dirty="0"/>
              <a:t>(6-times going and coming with one bag each time) to execute the job where as the stronger</a:t>
            </a:r>
            <a:br>
              <a:rPr lang="en-US" dirty="0"/>
            </a:br>
            <a:r>
              <a:rPr lang="en-US" dirty="0"/>
              <a:t>man has taken only 3-machine cycle for the same job. </a:t>
            </a:r>
            <a:endParaRPr lang="en-US" dirty="0" smtClean="0"/>
          </a:p>
          <a:p>
            <a:r>
              <a:rPr lang="en-US" dirty="0" smtClean="0"/>
              <a:t>Similarly</a:t>
            </a:r>
            <a:r>
              <a:rPr lang="en-US" dirty="0"/>
              <a:t>, a machine may execute </a:t>
            </a:r>
            <a:r>
              <a:rPr lang="en-US" dirty="0" smtClean="0"/>
              <a:t>one instruction </a:t>
            </a:r>
            <a:r>
              <a:rPr lang="en-US" dirty="0"/>
              <a:t>in as many as 3-machine cycles while the other machine can take only one </a:t>
            </a:r>
            <a:r>
              <a:rPr lang="en-US" dirty="0" smtClean="0"/>
              <a:t>machine cycle </a:t>
            </a:r>
            <a:r>
              <a:rPr lang="en-US" dirty="0"/>
              <a:t>to execute the same instruction.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579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Timing diagram of 8085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Thus</a:t>
            </a:r>
            <a:r>
              <a:rPr lang="en-US" dirty="0"/>
              <a:t>, the machine that has taken only one machine </a:t>
            </a:r>
            <a:r>
              <a:rPr lang="en-US" dirty="0" smtClean="0"/>
              <a:t>cycle is </a:t>
            </a:r>
            <a:r>
              <a:rPr lang="en-US" dirty="0"/>
              <a:t>efficient than the one taking 3-machine 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machine cycle is composed of many </a:t>
            </a:r>
            <a:r>
              <a:rPr lang="en-US" dirty="0" smtClean="0"/>
              <a:t>clock cycle</a:t>
            </a:r>
            <a:r>
              <a:rPr lang="en-US" dirty="0"/>
              <a:t>. Since, the data and instructions, both are stored in the memory, the µP performs </a:t>
            </a:r>
            <a:r>
              <a:rPr lang="en-US" dirty="0" smtClean="0"/>
              <a:t>fetch operation </a:t>
            </a:r>
            <a:r>
              <a:rPr lang="en-US" dirty="0"/>
              <a:t>to read the instruction or data and then execute the instruction.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µP in doing so </a:t>
            </a:r>
            <a:r>
              <a:rPr lang="en-US" dirty="0" smtClean="0"/>
              <a:t>may take </a:t>
            </a:r>
            <a:r>
              <a:rPr lang="en-US" dirty="0"/>
              <a:t>several cycles to perform fetch and execute operation.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3-status signals : IO / M , S1, </a:t>
            </a:r>
            <a:r>
              <a:rPr lang="en-US" dirty="0" smtClean="0"/>
              <a:t>and S0 </a:t>
            </a:r>
            <a:r>
              <a:rPr lang="en-US" dirty="0"/>
              <a:t>are generated at the beginning of each machine cycle.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unique combination of these </a:t>
            </a:r>
            <a:r>
              <a:rPr lang="en-US" dirty="0" smtClean="0"/>
              <a:t>3-status signals </a:t>
            </a:r>
            <a:r>
              <a:rPr lang="en-US" dirty="0"/>
              <a:t>identify read or write operation and remain valid for the duration of the cycle. </a:t>
            </a:r>
            <a:endParaRPr lang="en-US" dirty="0" smtClean="0"/>
          </a:p>
          <a:p>
            <a:r>
              <a:rPr lang="en-US" dirty="0" smtClean="0"/>
              <a:t>Table- shows </a:t>
            </a:r>
            <a:r>
              <a:rPr lang="en-US" dirty="0"/>
              <a:t>details of the unique combination of these status signals to identify different machine cycles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</a:t>
            </a:r>
            <a:r>
              <a:rPr lang="en-US" dirty="0"/>
              <a:t>, time taken by any µP to execute one instruction is calculated in terms of the clock period.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7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Timing diagram of 8085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95400"/>
            <a:ext cx="8378556" cy="50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7400" y="990600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Table. Machine </a:t>
            </a:r>
            <a:r>
              <a:rPr lang="en-US" b="1" dirty="0"/>
              <a:t>cycle status and control signals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PROCESSOR CYCLE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function of the microprocessor is divided into fetch and execute cycle of any </a:t>
            </a:r>
            <a:r>
              <a:rPr lang="en-US" dirty="0" smtClean="0"/>
              <a:t>instruction of </a:t>
            </a:r>
            <a:r>
              <a:rPr lang="en-US" dirty="0"/>
              <a:t>a program.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program is nothing but number of instructions stored in the memory in sequence. </a:t>
            </a:r>
            <a:endParaRPr lang="en-US" dirty="0" smtClean="0"/>
          </a:p>
          <a:p>
            <a:r>
              <a:rPr lang="en-US" b="1" dirty="0" smtClean="0"/>
              <a:t>Thus</a:t>
            </a:r>
            <a:r>
              <a:rPr lang="en-US" b="1" dirty="0"/>
              <a:t>, an instruction cycle is defined as the time required to fetch and execute an instruction. </a:t>
            </a:r>
            <a:endParaRPr lang="en-US" b="1" dirty="0" smtClean="0"/>
          </a:p>
          <a:p>
            <a:r>
              <a:rPr lang="en-US" dirty="0" smtClean="0"/>
              <a:t>For executing </a:t>
            </a:r>
            <a:r>
              <a:rPr lang="en-US" dirty="0"/>
              <a:t>any program, basically 2-steps are followed sequentially </a:t>
            </a:r>
            <a:r>
              <a:rPr lang="en-US" dirty="0" smtClean="0"/>
              <a:t>with </a:t>
            </a:r>
            <a:r>
              <a:rPr lang="en-US" dirty="0"/>
              <a:t>the help of </a:t>
            </a:r>
            <a:r>
              <a:rPr lang="en-US" dirty="0" smtClean="0"/>
              <a:t>clocks  Fetch, and   Execute.</a:t>
            </a:r>
          </a:p>
          <a:p>
            <a:r>
              <a:rPr lang="en-US" dirty="0" smtClean="0"/>
              <a:t>The </a:t>
            </a:r>
            <a:r>
              <a:rPr lang="en-US" dirty="0"/>
              <a:t>time taken by the µP in performing the fetch and execute operations are called </a:t>
            </a:r>
            <a:r>
              <a:rPr lang="en-US" dirty="0" smtClean="0"/>
              <a:t>fetch and </a:t>
            </a:r>
            <a:r>
              <a:rPr lang="en-US" dirty="0"/>
              <a:t>execute cycle.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sum of the fetch and execute cycle is called the instruction cycle </a:t>
            </a:r>
            <a:r>
              <a:rPr lang="en-US" dirty="0" smtClean="0"/>
              <a:t>as indicated </a:t>
            </a:r>
            <a:r>
              <a:rPr lang="en-US" dirty="0"/>
              <a:t>in Fig. </a:t>
            </a:r>
            <a:br>
              <a:rPr lang="en-US" dirty="0"/>
            </a:br>
            <a:r>
              <a:rPr lang="en-US" b="1" dirty="0"/>
              <a:t>Instruction Cycle (IC) = Fetch cycle (FC) + Execute Cycle (EC)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sz="1600" dirty="0" smtClean="0"/>
              <a:t>Fig (</a:t>
            </a:r>
            <a:r>
              <a:rPr lang="en-US" sz="1600" i="1" dirty="0" smtClean="0"/>
              <a:t>a</a:t>
            </a:r>
            <a:r>
              <a:rPr lang="en-US" sz="1600" dirty="0"/>
              <a:t>) Processor cycle</a:t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91200"/>
            <a:ext cx="4657725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247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Opcode</a:t>
            </a:r>
            <a:r>
              <a:rPr lang="en-US" b="1" dirty="0" smtClean="0"/>
              <a:t>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1st step </a:t>
            </a:r>
            <a:r>
              <a:rPr lang="en-US" dirty="0" smtClean="0"/>
              <a:t>in communicating </a:t>
            </a:r>
            <a:r>
              <a:rPr lang="en-US" dirty="0"/>
              <a:t>between the microprocessor and memory is reading from the memory. This reading process is called </a:t>
            </a:r>
            <a:r>
              <a:rPr lang="en-US" dirty="0" err="1"/>
              <a:t>opcode</a:t>
            </a:r>
            <a:r>
              <a:rPr lang="en-US" dirty="0"/>
              <a:t> fetch.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process of </a:t>
            </a:r>
            <a:r>
              <a:rPr lang="en-US" dirty="0" err="1"/>
              <a:t>opcode</a:t>
            </a:r>
            <a:r>
              <a:rPr lang="en-US" dirty="0"/>
              <a:t> fetch operation requires minimum </a:t>
            </a:r>
            <a:r>
              <a:rPr lang="en-US" dirty="0" smtClean="0"/>
              <a:t>4-clock </a:t>
            </a:r>
            <a:r>
              <a:rPr lang="en-US" dirty="0"/>
              <a:t>cycles T1, T2, T3, and T4 and is the 1st machine cycle (M1) of every instruction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order to differentiate between the data byte pertaining to an </a:t>
            </a:r>
            <a:r>
              <a:rPr lang="en-US" dirty="0" err="1"/>
              <a:t>opcode</a:t>
            </a:r>
            <a:r>
              <a:rPr lang="en-US" dirty="0"/>
              <a:t> or an address, </a:t>
            </a:r>
            <a:r>
              <a:rPr lang="en-US" dirty="0" smtClean="0"/>
              <a:t>the machine </a:t>
            </a:r>
            <a:r>
              <a:rPr lang="en-US" dirty="0"/>
              <a:t>cycle takes help of the status signal IO/ M , S1, and S0.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IO/ M = 0 </a:t>
            </a:r>
            <a:r>
              <a:rPr lang="en-US" dirty="0" smtClean="0"/>
              <a:t>indicates memory </a:t>
            </a:r>
            <a:r>
              <a:rPr lang="en-US" dirty="0"/>
              <a:t>operation and S1 = S0 = 1 indicates </a:t>
            </a:r>
            <a:r>
              <a:rPr lang="en-US" dirty="0" err="1"/>
              <a:t>Opcode</a:t>
            </a:r>
            <a:r>
              <a:rPr lang="en-US" dirty="0"/>
              <a:t> fetch operation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 err="1"/>
              <a:t>opcode</a:t>
            </a:r>
            <a:r>
              <a:rPr lang="en-US" dirty="0"/>
              <a:t> fetch machine cycle M1 consists of 4-states (T1, T2, T3, and T4).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1st </a:t>
            </a:r>
            <a:r>
              <a:rPr lang="en-US" dirty="0" smtClean="0"/>
              <a:t>3- states </a:t>
            </a:r>
            <a:r>
              <a:rPr lang="en-US" dirty="0"/>
              <a:t>are used for fetching (transferring) the byte from the memory and the 4th-state is used </a:t>
            </a:r>
            <a:r>
              <a:rPr lang="en-US" dirty="0" smtClean="0"/>
              <a:t>to decode it.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710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</a:t>
            </a:r>
            <a:r>
              <a:rPr lang="en-US" b="1" dirty="0" err="1" smtClean="0"/>
              <a:t>Opcode</a:t>
            </a:r>
            <a:r>
              <a:rPr lang="en-US" b="1" dirty="0" smtClean="0"/>
              <a:t>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process of </a:t>
            </a:r>
            <a:r>
              <a:rPr lang="en-US" dirty="0" err="1"/>
              <a:t>opcode</a:t>
            </a:r>
            <a:r>
              <a:rPr lang="en-US" dirty="0"/>
              <a:t> fetch operation requires minimum 4-clock cycles T1, T2, T3, and </a:t>
            </a:r>
            <a:r>
              <a:rPr lang="en-US" dirty="0" smtClean="0"/>
              <a:t>T4 and </a:t>
            </a:r>
            <a:r>
              <a:rPr lang="en-US" dirty="0"/>
              <a:t>is the 1st machine cycle (M1) of every instruction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Fetch a byte 41H stored at memory location 2105H</a:t>
            </a:r>
            <a:r>
              <a:rPr lang="en-US" b="1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fetching a byte, the microprocessor must find out the memory location where it is stored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Then </a:t>
            </a:r>
            <a:r>
              <a:rPr lang="en-US" dirty="0"/>
              <a:t>provide condition (control) for data flow from memory to the microprocessor.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µP fetches </a:t>
            </a:r>
            <a:r>
              <a:rPr lang="en-US" dirty="0" err="1" smtClean="0"/>
              <a:t>opcode</a:t>
            </a:r>
            <a:r>
              <a:rPr lang="en-US" dirty="0" smtClean="0"/>
              <a:t> of the instruction from the memory as per the sequence below</a:t>
            </a:r>
            <a:br>
              <a:rPr lang="en-US" dirty="0" smtClean="0"/>
            </a:br>
            <a:r>
              <a:rPr lang="en-US" dirty="0" smtClean="0"/>
              <a:t> • A low IO/ M means microprocessor wants to communicate with memory.</a:t>
            </a:r>
            <a:br>
              <a:rPr lang="en-US" dirty="0" smtClean="0"/>
            </a:br>
            <a:r>
              <a:rPr lang="en-US" dirty="0" smtClean="0"/>
              <a:t> • The µP sends a high on status signal S1 and S0 indicating fetch operation.</a:t>
            </a:r>
            <a:br>
              <a:rPr lang="en-US" dirty="0" smtClean="0"/>
            </a:br>
            <a:r>
              <a:rPr lang="en-US" dirty="0" smtClean="0"/>
              <a:t> • The µP sends 16-bit address. AD bus has address in 1st clock of the 1st machine cycle,   T1 .</a:t>
            </a:r>
            <a:br>
              <a:rPr lang="en-US" dirty="0" smtClean="0"/>
            </a:br>
            <a:r>
              <a:rPr lang="en-US" dirty="0" smtClean="0"/>
              <a:t> • AD 7 to AD0 address is latched in the external latch when ALE = 1.</a:t>
            </a:r>
            <a:br>
              <a:rPr lang="en-US" dirty="0" smtClean="0"/>
            </a:br>
            <a:r>
              <a:rPr lang="en-US" dirty="0" smtClean="0"/>
              <a:t> • AD bus now can carry data. </a:t>
            </a:r>
          </a:p>
          <a:p>
            <a:pPr marL="400050" lvl="1" indent="0">
              <a:buNone/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92855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</a:t>
            </a:r>
            <a:r>
              <a:rPr lang="en-US" b="1" dirty="0" err="1" smtClean="0"/>
              <a:t>Opcode</a:t>
            </a:r>
            <a:r>
              <a:rPr lang="en-US" b="1" dirty="0" smtClean="0"/>
              <a:t> Fetch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791200"/>
          </a:xfrm>
        </p:spPr>
        <p:txBody>
          <a:bodyPr>
            <a:normAutofit fontScale="77500" lnSpcReduction="2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In T 2, the RD control signal becomes low to enable the memory for read operation.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The memory places </a:t>
            </a:r>
            <a:r>
              <a:rPr lang="en-US" sz="3200" dirty="0" err="1"/>
              <a:t>opcode</a:t>
            </a:r>
            <a:r>
              <a:rPr lang="en-US" sz="3200" dirty="0"/>
              <a:t> on the AD bus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data is placed in the data register (DR) and then it is transferred to IR</a:t>
            </a:r>
          </a:p>
          <a:p>
            <a:r>
              <a:rPr lang="en-US" dirty="0" smtClean="0"/>
              <a:t>During </a:t>
            </a:r>
            <a:r>
              <a:rPr lang="en-US" dirty="0"/>
              <a:t>T3 the RD signal becomes high and memory is disabled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During </a:t>
            </a:r>
            <a:r>
              <a:rPr lang="en-US" dirty="0"/>
              <a:t>T4 the </a:t>
            </a:r>
            <a:r>
              <a:rPr lang="en-US" dirty="0" err="1"/>
              <a:t>opcode</a:t>
            </a:r>
            <a:r>
              <a:rPr lang="en-US" dirty="0"/>
              <a:t> is sent for decoding and decoded in T4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execution is also completed in T4 if the instruction is single byte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More </a:t>
            </a:r>
            <a:r>
              <a:rPr lang="en-US" dirty="0"/>
              <a:t>machine cycles are essential for 2- or 3-byte instructions. The 1st machine </a:t>
            </a:r>
            <a:r>
              <a:rPr lang="en-US" dirty="0" smtClean="0"/>
              <a:t>cycle M1 </a:t>
            </a:r>
            <a:r>
              <a:rPr lang="en-US" dirty="0"/>
              <a:t>is meant for fetching the </a:t>
            </a:r>
            <a:r>
              <a:rPr lang="en-US" dirty="0" err="1"/>
              <a:t>opcode</a:t>
            </a:r>
            <a:r>
              <a:rPr lang="en-US" dirty="0"/>
              <a:t>. The machine cycles M2 and M3 are </a:t>
            </a:r>
            <a:r>
              <a:rPr lang="en-US" dirty="0" smtClean="0"/>
              <a:t>required either </a:t>
            </a:r>
            <a:r>
              <a:rPr lang="en-US" dirty="0"/>
              <a:t>to read/ write data or address from the memory or I/O devices.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94235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Timing Diagram of </a:t>
            </a:r>
            <a:r>
              <a:rPr lang="en-US" b="1" dirty="0" err="1" smtClean="0"/>
              <a:t>Opcode</a:t>
            </a:r>
            <a:r>
              <a:rPr lang="en-US" b="1" dirty="0" smtClean="0"/>
              <a:t> Fetch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797189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34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948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Timing Diagram of 8085</vt:lpstr>
      <vt:lpstr> Timing diagram of 8085 </vt:lpstr>
      <vt:lpstr> Timing diagram of 8085 </vt:lpstr>
      <vt:lpstr> Timing diagram of 8085 </vt:lpstr>
      <vt:lpstr> PROCESSOR CYCLE </vt:lpstr>
      <vt:lpstr>Opcode Fetch</vt:lpstr>
      <vt:lpstr>Timing Diagram of Opcode Fetch</vt:lpstr>
      <vt:lpstr>Timing Diagram of Opcode Fetch</vt:lpstr>
      <vt:lpstr>Timing Diagram of Opcode Fetch</vt:lpstr>
      <vt:lpstr>Timing Diagram of Opcode Fetch</vt:lpstr>
      <vt:lpstr>Timing Diagram of Opcode Fetch</vt:lpstr>
      <vt:lpstr>Timing Diagram of Opcode Fetch</vt:lpstr>
      <vt:lpstr>TIMING DIAGRAM OF OPCODE FETCH</vt:lpstr>
      <vt:lpstr>Timing Diagram of Read</vt:lpstr>
      <vt:lpstr>Timing Diagram of I/O Read</vt:lpstr>
      <vt:lpstr>Timing Diagram of Memory Write</vt:lpstr>
      <vt:lpstr>Timing Diagram of IO Write</vt:lpstr>
      <vt:lpstr>Timing Diagram of 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2015-11-30T13:21:33Z</dcterms:created>
  <dcterms:modified xsi:type="dcterms:W3CDTF">2015-11-30T16:09:09Z</dcterms:modified>
</cp:coreProperties>
</file>