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4"/>
  </p:notesMasterIdLst>
  <p:sldIdLst>
    <p:sldId id="256" r:id="rId2"/>
    <p:sldId id="260" r:id="rId3"/>
    <p:sldId id="261" r:id="rId4"/>
    <p:sldId id="262" r:id="rId5"/>
    <p:sldId id="271" r:id="rId6"/>
    <p:sldId id="274" r:id="rId7"/>
    <p:sldId id="273" r:id="rId8"/>
    <p:sldId id="284" r:id="rId9"/>
    <p:sldId id="278" r:id="rId10"/>
    <p:sldId id="280" r:id="rId11"/>
    <p:sldId id="257" r:id="rId12"/>
    <p:sldId id="275" r:id="rId13"/>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2A4518-CF58-8F9C-5956-FF235B385AC9}" name="britantshrestha" initials="br" userId="S::britantshrestha_gmail.com#ext#@astate.onmicrosoft.com::86ac80ea-a3f0-4985-b140-4ff252792e3e" providerId="AD"/>
  <p188:author id="{A4F8C882-6625-C3E9-2423-5020EE1B1FB9}" name="Manish.Shrestha" initials="MS" userId="S::Manish.Shrestha@smail.astate.edu::0dc007ee-afc0-4c5d-995c-d392b09643e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34" autoAdjust="0"/>
    <p:restoredTop sz="91843"/>
  </p:normalViewPr>
  <p:slideViewPr>
    <p:cSldViewPr snapToGrid="0">
      <p:cViewPr>
        <p:scale>
          <a:sx n="99" d="100"/>
          <a:sy n="99" d="100"/>
        </p:scale>
        <p:origin x="672" y="12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tantshrestha" userId="S::britantshrestha_gmail.com#ext#@astate.onmicrosoft.com::86ac80ea-a3f0-4985-b140-4ff252792e3e" providerId="AD" clId="Web-{C7EA0E62-F384-74E9-0AFE-E1FB7C45620A}"/>
    <pc:docChg chg="addSld delSld modSld">
      <pc:chgData name="britantshrestha" userId="S::britantshrestha_gmail.com#ext#@astate.onmicrosoft.com::86ac80ea-a3f0-4985-b140-4ff252792e3e" providerId="AD" clId="Web-{C7EA0E62-F384-74E9-0AFE-E1FB7C45620A}" dt="2025-04-30T07:06:29.996" v="185"/>
      <pc:docMkLst>
        <pc:docMk/>
      </pc:docMkLst>
      <pc:sldChg chg="modSp">
        <pc:chgData name="britantshrestha" userId="S::britantshrestha_gmail.com#ext#@astate.onmicrosoft.com::86ac80ea-a3f0-4985-b140-4ff252792e3e" providerId="AD" clId="Web-{C7EA0E62-F384-74E9-0AFE-E1FB7C45620A}" dt="2025-04-30T06:26:54.173" v="20" actId="20577"/>
        <pc:sldMkLst>
          <pc:docMk/>
          <pc:sldMk cId="0" sldId="263"/>
        </pc:sldMkLst>
      </pc:sldChg>
      <pc:sldChg chg="del">
        <pc:chgData name="britantshrestha" userId="S::britantshrestha_gmail.com#ext#@astate.onmicrosoft.com::86ac80ea-a3f0-4985-b140-4ff252792e3e" providerId="AD" clId="Web-{C7EA0E62-F384-74E9-0AFE-E1FB7C45620A}" dt="2025-04-30T06:23:33.140" v="4"/>
        <pc:sldMkLst>
          <pc:docMk/>
          <pc:sldMk cId="0" sldId="265"/>
        </pc:sldMkLst>
      </pc:sldChg>
      <pc:sldChg chg="add replId">
        <pc:chgData name="britantshrestha" userId="S::britantshrestha_gmail.com#ext#@astate.onmicrosoft.com::86ac80ea-a3f0-4985-b140-4ff252792e3e" providerId="AD" clId="Web-{C7EA0E62-F384-74E9-0AFE-E1FB7C45620A}" dt="2025-04-30T06:22:09.687" v="0"/>
        <pc:sldMkLst>
          <pc:docMk/>
          <pc:sldMk cId="1285622218" sldId="272"/>
        </pc:sldMkLst>
      </pc:sldChg>
      <pc:sldChg chg="modSp">
        <pc:chgData name="britantshrestha" userId="S::britantshrestha_gmail.com#ext#@astate.onmicrosoft.com::86ac80ea-a3f0-4985-b140-4ff252792e3e" providerId="AD" clId="Web-{C7EA0E62-F384-74E9-0AFE-E1FB7C45620A}" dt="2025-04-30T07:06:29.996" v="185"/>
        <pc:sldMkLst>
          <pc:docMk/>
          <pc:sldMk cId="2571109089" sldId="272"/>
        </pc:sldMkLst>
        <pc:graphicFrameChg chg="mod modGraphic">
          <ac:chgData name="britantshrestha" userId="S::britantshrestha_gmail.com#ext#@astate.onmicrosoft.com::86ac80ea-a3f0-4985-b140-4ff252792e3e" providerId="AD" clId="Web-{C7EA0E62-F384-74E9-0AFE-E1FB7C45620A}" dt="2025-04-30T07:06:29.996" v="185"/>
          <ac:graphicFrameMkLst>
            <pc:docMk/>
            <pc:sldMk cId="2571109089" sldId="272"/>
            <ac:graphicFrameMk id="11" creationId="{B340BA8F-8CB9-BAC0-AE10-883FEED1E6EB}"/>
          </ac:graphicFrameMkLst>
        </pc:graphicFrameChg>
      </pc:sldChg>
      <pc:sldChg chg="addSp delSp modSp">
        <pc:chgData name="britantshrestha" userId="S::britantshrestha_gmail.com#ext#@astate.onmicrosoft.com::86ac80ea-a3f0-4985-b140-4ff252792e3e" providerId="AD" clId="Web-{C7EA0E62-F384-74E9-0AFE-E1FB7C45620A}" dt="2025-04-30T06:23:14.703" v="3" actId="1076"/>
        <pc:sldMkLst>
          <pc:docMk/>
          <pc:sldMk cId="1285622218" sldId="273"/>
        </pc:sldMkLst>
      </pc:sldChg>
      <pc:sldChg chg="addSp modSp new">
        <pc:chgData name="britantshrestha" userId="S::britantshrestha_gmail.com#ext#@astate.onmicrosoft.com::86ac80ea-a3f0-4985-b140-4ff252792e3e" providerId="AD" clId="Web-{C7EA0E62-F384-74E9-0AFE-E1FB7C45620A}" dt="2025-04-30T06:29:18.768" v="80" actId="20577"/>
        <pc:sldMkLst>
          <pc:docMk/>
          <pc:sldMk cId="2799051243" sldId="274"/>
        </pc:sldMkLst>
        <pc:spChg chg="add mod">
          <ac:chgData name="britantshrestha" userId="S::britantshrestha_gmail.com#ext#@astate.onmicrosoft.com::86ac80ea-a3f0-4985-b140-4ff252792e3e" providerId="AD" clId="Web-{C7EA0E62-F384-74E9-0AFE-E1FB7C45620A}" dt="2025-04-30T06:25:00.204" v="8" actId="20577"/>
          <ac:spMkLst>
            <pc:docMk/>
            <pc:sldMk cId="2799051243" sldId="274"/>
            <ac:spMk id="3" creationId="{3E2EB048-5F46-E255-D247-1B374F9501D9}"/>
          </ac:spMkLst>
        </pc:spChg>
        <pc:spChg chg="add mod">
          <ac:chgData name="britantshrestha" userId="S::britantshrestha_gmail.com#ext#@astate.onmicrosoft.com::86ac80ea-a3f0-4985-b140-4ff252792e3e" providerId="AD" clId="Web-{C7EA0E62-F384-74E9-0AFE-E1FB7C45620A}" dt="2025-04-30T06:29:18.768" v="80" actId="20577"/>
          <ac:spMkLst>
            <pc:docMk/>
            <pc:sldMk cId="2799051243" sldId="274"/>
            <ac:spMk id="5" creationId="{144DDA2E-F683-0825-2E5F-C9289EE1A7E2}"/>
          </ac:spMkLst>
        </pc:spChg>
      </pc:sldChg>
      <pc:sldChg chg="addSp delSp modSp">
        <pc:chgData name="britantshrestha" userId="S::britantshrestha_gmail.com#ext#@astate.onmicrosoft.com::86ac80ea-a3f0-4985-b140-4ff252792e3e" providerId="AD" clId="Web-{C7EA0E62-F384-74E9-0AFE-E1FB7C45620A}" dt="2025-04-30T07:03:01.088" v="160"/>
        <pc:sldMkLst>
          <pc:docMk/>
          <pc:sldMk cId="2542140381" sldId="276"/>
        </pc:sldMkLst>
        <pc:graphicFrameChg chg="mod modGraphic">
          <ac:chgData name="britantshrestha" userId="S::britantshrestha_gmail.com#ext#@astate.onmicrosoft.com::86ac80ea-a3f0-4985-b140-4ff252792e3e" providerId="AD" clId="Web-{C7EA0E62-F384-74E9-0AFE-E1FB7C45620A}" dt="2025-04-30T07:03:01.088" v="160"/>
          <ac:graphicFrameMkLst>
            <pc:docMk/>
            <pc:sldMk cId="2542140381" sldId="276"/>
            <ac:graphicFrameMk id="3" creationId="{F137A49D-EC10-023D-319E-3DB0F3FA62AA}"/>
          </ac:graphicFrameMkLst>
        </pc:graphicFrameChg>
      </pc:sldChg>
      <pc:sldChg chg="addSp delSp add del">
        <pc:chgData name="britantshrestha" userId="S::britantshrestha_gmail.com#ext#@astate.onmicrosoft.com::86ac80ea-a3f0-4985-b140-4ff252792e3e" providerId="AD" clId="Web-{C7EA0E62-F384-74E9-0AFE-E1FB7C45620A}" dt="2025-04-30T07:03:03.994" v="161"/>
        <pc:sldMkLst>
          <pc:docMk/>
          <pc:sldMk cId="1493804618" sldId="277"/>
        </pc:sldMkLst>
      </pc:sldChg>
    </pc:docChg>
  </pc:docChgLst>
  <pc:docChgLst>
    <pc:chgData name="britantshrestha" userId="S::britantshrestha_gmail.com#ext#@astate.onmicrosoft.com::86ac80ea-a3f0-4985-b140-4ff252792e3e" providerId="AD" clId="Web-{57DFFEEA-EECE-10EB-4FC9-F63F455A7317}"/>
    <pc:docChg chg="modSld">
      <pc:chgData name="britantshrestha" userId="S::britantshrestha_gmail.com#ext#@astate.onmicrosoft.com::86ac80ea-a3f0-4985-b140-4ff252792e3e" providerId="AD" clId="Web-{57DFFEEA-EECE-10EB-4FC9-F63F455A7317}" dt="2025-05-01T11:38:39.938" v="4" actId="20577"/>
      <pc:docMkLst>
        <pc:docMk/>
      </pc:docMkLst>
      <pc:sldChg chg="modSp">
        <pc:chgData name="britantshrestha" userId="S::britantshrestha_gmail.com#ext#@astate.onmicrosoft.com::86ac80ea-a3f0-4985-b140-4ff252792e3e" providerId="AD" clId="Web-{57DFFEEA-EECE-10EB-4FC9-F63F455A7317}" dt="2025-05-01T11:38:39.938" v="4" actId="20577"/>
        <pc:sldMkLst>
          <pc:docMk/>
          <pc:sldMk cId="0" sldId="256"/>
        </pc:sldMkLst>
        <pc:spChg chg="mod">
          <ac:chgData name="britantshrestha" userId="S::britantshrestha_gmail.com#ext#@astate.onmicrosoft.com::86ac80ea-a3f0-4985-b140-4ff252792e3e" providerId="AD" clId="Web-{57DFFEEA-EECE-10EB-4FC9-F63F455A7317}" dt="2025-05-01T11:38:39.938" v="4" actId="20577"/>
          <ac:spMkLst>
            <pc:docMk/>
            <pc:sldMk cId="0" sldId="256"/>
            <ac:spMk id="12" creationId="{00000000-0000-0000-0000-000000000000}"/>
          </ac:spMkLst>
        </pc:spChg>
      </pc:sldChg>
    </pc:docChg>
  </pc:docChgLst>
  <pc:docChgLst>
    <pc:chgData name="anuragmgr06" userId="S::anuragmgr06_gmail.com#ext#@astate.onmicrosoft.com::c2f7ed29-6539-440e-8721-447a033f141d" providerId="AD" clId="Web-{13CD42CD-612A-217E-E690-E5A802E12DE7}"/>
    <pc:docChg chg="modSld">
      <pc:chgData name="anuragmgr06" userId="S::anuragmgr06_gmail.com#ext#@astate.onmicrosoft.com::c2f7ed29-6539-440e-8721-447a033f141d" providerId="AD" clId="Web-{13CD42CD-612A-217E-E690-E5A802E12DE7}" dt="2025-05-01T11:55:19.121" v="0" actId="14100"/>
      <pc:docMkLst>
        <pc:docMk/>
      </pc:docMkLst>
      <pc:sldChg chg="modSp">
        <pc:chgData name="anuragmgr06" userId="S::anuragmgr06_gmail.com#ext#@astate.onmicrosoft.com::c2f7ed29-6539-440e-8721-447a033f141d" providerId="AD" clId="Web-{13CD42CD-612A-217E-E690-E5A802E12DE7}" dt="2025-05-01T11:55:19.121" v="0" actId="14100"/>
        <pc:sldMkLst>
          <pc:docMk/>
          <pc:sldMk cId="1285622218" sldId="273"/>
        </pc:sldMkLst>
        <pc:picChg chg="mod">
          <ac:chgData name="anuragmgr06" userId="S::anuragmgr06_gmail.com#ext#@astate.onmicrosoft.com::c2f7ed29-6539-440e-8721-447a033f141d" providerId="AD" clId="Web-{13CD42CD-612A-217E-E690-E5A802E12DE7}" dt="2025-05-01T11:55:19.121" v="0" actId="14100"/>
          <ac:picMkLst>
            <pc:docMk/>
            <pc:sldMk cId="1285622218" sldId="273"/>
            <ac:picMk id="3" creationId="{AA48528D-8110-4DC2-0230-DAFE665EE5DC}"/>
          </ac:picMkLst>
        </pc:picChg>
      </pc:sldChg>
    </pc:docChg>
  </pc:docChgLst>
  <pc:docChgLst>
    <pc:chgData name="Manish.Shrestha" userId="0dc007ee-afc0-4c5d-995c-d392b09643e1" providerId="ADAL" clId="{92345EDF-FCEA-5C46-BFF8-C7599D83DE83}"/>
    <pc:docChg chg="modSld">
      <pc:chgData name="Manish.Shrestha" userId="0dc007ee-afc0-4c5d-995c-d392b09643e1" providerId="ADAL" clId="{92345EDF-FCEA-5C46-BFF8-C7599D83DE83}" dt="2025-06-19T18:24:35.145" v="0" actId="20577"/>
      <pc:docMkLst>
        <pc:docMk/>
      </pc:docMkLst>
      <pc:sldChg chg="modSp mod">
        <pc:chgData name="Manish.Shrestha" userId="0dc007ee-afc0-4c5d-995c-d392b09643e1" providerId="ADAL" clId="{92345EDF-FCEA-5C46-BFF8-C7599D83DE83}" dt="2025-06-19T18:24:35.145" v="0" actId="20577"/>
        <pc:sldMkLst>
          <pc:docMk/>
          <pc:sldMk cId="2571109089" sldId="272"/>
        </pc:sldMkLst>
        <pc:graphicFrameChg chg="modGraphic">
          <ac:chgData name="Manish.Shrestha" userId="0dc007ee-afc0-4c5d-995c-d392b09643e1" providerId="ADAL" clId="{92345EDF-FCEA-5C46-BFF8-C7599D83DE83}" dt="2025-06-19T18:24:35.145" v="0" actId="20577"/>
          <ac:graphicFrameMkLst>
            <pc:docMk/>
            <pc:sldMk cId="2571109089" sldId="272"/>
            <ac:graphicFrameMk id="11" creationId="{B340BA8F-8CB9-BAC0-AE10-883FEED1E6EB}"/>
          </ac:graphicFrameMkLst>
        </pc:graphicFrameChg>
      </pc:sldChg>
    </pc:docChg>
  </pc:docChgLst>
  <pc:docChgLst>
    <pc:chgData name="Manish.Shrestha" userId="0dc007ee-afc0-4c5d-995c-d392b09643e1" providerId="ADAL" clId="{9A107BCE-BD96-B849-B34C-AF3C910238C1}"/>
    <pc:docChg chg="undo custSel addSld delSld modSld sldOrd">
      <pc:chgData name="Manish.Shrestha" userId="0dc007ee-afc0-4c5d-995c-d392b09643e1" providerId="ADAL" clId="{9A107BCE-BD96-B849-B34C-AF3C910238C1}" dt="2025-05-27T03:38:08.351" v="1191" actId="2890"/>
      <pc:docMkLst>
        <pc:docMk/>
      </pc:docMkLst>
      <pc:sldChg chg="delSp modSp mod modNotesTx">
        <pc:chgData name="Manish.Shrestha" userId="0dc007ee-afc0-4c5d-995c-d392b09643e1" providerId="ADAL" clId="{9A107BCE-BD96-B849-B34C-AF3C910238C1}" dt="2025-05-02T03:47:46.787" v="594" actId="20577"/>
        <pc:sldMkLst>
          <pc:docMk/>
          <pc:sldMk cId="0" sldId="256"/>
        </pc:sldMkLst>
        <pc:spChg chg="mod">
          <ac:chgData name="Manish.Shrestha" userId="0dc007ee-afc0-4c5d-995c-d392b09643e1" providerId="ADAL" clId="{9A107BCE-BD96-B849-B34C-AF3C910238C1}" dt="2025-04-30T04:01:05.759" v="63" actId="113"/>
          <ac:spMkLst>
            <pc:docMk/>
            <pc:sldMk cId="0" sldId="256"/>
            <ac:spMk id="15" creationId="{00000000-0000-0000-0000-000000000000}"/>
          </ac:spMkLst>
        </pc:spChg>
      </pc:sldChg>
      <pc:sldChg chg="modSp mod">
        <pc:chgData name="Manish.Shrestha" userId="0dc007ee-afc0-4c5d-995c-d392b09643e1" providerId="ADAL" clId="{9A107BCE-BD96-B849-B34C-AF3C910238C1}" dt="2025-05-01T11:41:05.516" v="392" actId="1076"/>
        <pc:sldMkLst>
          <pc:docMk/>
          <pc:sldMk cId="3465908069" sldId="257"/>
        </pc:sldMkLst>
        <pc:spChg chg="mod">
          <ac:chgData name="Manish.Shrestha" userId="0dc007ee-afc0-4c5d-995c-d392b09643e1" providerId="ADAL" clId="{9A107BCE-BD96-B849-B34C-AF3C910238C1}" dt="2025-05-01T11:41:05.516" v="392" actId="1076"/>
          <ac:spMkLst>
            <pc:docMk/>
            <pc:sldMk cId="3465908069" sldId="257"/>
            <ac:spMk id="3" creationId="{77370771-59DD-422D-90CE-FC40143489A8}"/>
          </ac:spMkLst>
        </pc:spChg>
        <pc:spChg chg="mod">
          <ac:chgData name="Manish.Shrestha" userId="0dc007ee-afc0-4c5d-995c-d392b09643e1" providerId="ADAL" clId="{9A107BCE-BD96-B849-B34C-AF3C910238C1}" dt="2025-05-01T11:41:00.062" v="391" actId="20577"/>
          <ac:spMkLst>
            <pc:docMk/>
            <pc:sldMk cId="3465908069" sldId="257"/>
            <ac:spMk id="5" creationId="{E4F880F1-24E5-B7D3-1EF9-7FA7C895679E}"/>
          </ac:spMkLst>
        </pc:spChg>
      </pc:sldChg>
      <pc:sldChg chg="addSp delSp modSp add del mod">
        <pc:chgData name="Manish.Shrestha" userId="0dc007ee-afc0-4c5d-995c-d392b09643e1" providerId="ADAL" clId="{9A107BCE-BD96-B849-B34C-AF3C910238C1}" dt="2025-05-02T02:24:58.185" v="419" actId="2696"/>
        <pc:sldMkLst>
          <pc:docMk/>
          <pc:sldMk cId="1206526619" sldId="259"/>
        </pc:sldMkLst>
      </pc:sldChg>
      <pc:sldChg chg="modSp mod modNotesTx">
        <pc:chgData name="Manish.Shrestha" userId="0dc007ee-afc0-4c5d-995c-d392b09643e1" providerId="ADAL" clId="{9A107BCE-BD96-B849-B34C-AF3C910238C1}" dt="2025-05-02T03:46:21.402" v="587" actId="20577"/>
        <pc:sldMkLst>
          <pc:docMk/>
          <pc:sldMk cId="0" sldId="260"/>
        </pc:sldMkLst>
        <pc:spChg chg="mod">
          <ac:chgData name="Manish.Shrestha" userId="0dc007ee-afc0-4c5d-995c-d392b09643e1" providerId="ADAL" clId="{9A107BCE-BD96-B849-B34C-AF3C910238C1}" dt="2025-05-02T03:16:56.263" v="529" actId="20577"/>
          <ac:spMkLst>
            <pc:docMk/>
            <pc:sldMk cId="0" sldId="260"/>
            <ac:spMk id="22" creationId="{00000000-0000-0000-0000-000000000000}"/>
          </ac:spMkLst>
        </pc:spChg>
      </pc:sldChg>
      <pc:sldChg chg="modSp mod ord modNotesTx">
        <pc:chgData name="Manish.Shrestha" userId="0dc007ee-afc0-4c5d-995c-d392b09643e1" providerId="ADAL" clId="{9A107BCE-BD96-B849-B34C-AF3C910238C1}" dt="2025-05-02T03:47:13.215" v="588"/>
        <pc:sldMkLst>
          <pc:docMk/>
          <pc:sldMk cId="0" sldId="261"/>
        </pc:sldMkLst>
        <pc:spChg chg="mod">
          <ac:chgData name="Manish.Shrestha" userId="0dc007ee-afc0-4c5d-995c-d392b09643e1" providerId="ADAL" clId="{9A107BCE-BD96-B849-B34C-AF3C910238C1}" dt="2025-05-02T02:54:33.368" v="443" actId="20577"/>
          <ac:spMkLst>
            <pc:docMk/>
            <pc:sldMk cId="0" sldId="261"/>
            <ac:spMk id="24" creationId="{00000000-0000-0000-0000-000000000000}"/>
          </ac:spMkLst>
        </pc:spChg>
      </pc:sldChg>
      <pc:sldChg chg="modSp mod ord">
        <pc:chgData name="Manish.Shrestha" userId="0dc007ee-afc0-4c5d-995c-d392b09643e1" providerId="ADAL" clId="{9A107BCE-BD96-B849-B34C-AF3C910238C1}" dt="2025-05-02T04:17:29.660" v="1169" actId="20577"/>
        <pc:sldMkLst>
          <pc:docMk/>
          <pc:sldMk cId="0" sldId="262"/>
        </pc:sldMkLst>
        <pc:spChg chg="mod">
          <ac:chgData name="Manish.Shrestha" userId="0dc007ee-afc0-4c5d-995c-d392b09643e1" providerId="ADAL" clId="{9A107BCE-BD96-B849-B34C-AF3C910238C1}" dt="2025-04-30T07:09:02.288" v="367" actId="1076"/>
          <ac:spMkLst>
            <pc:docMk/>
            <pc:sldMk cId="0" sldId="262"/>
            <ac:spMk id="25" creationId="{00000000-0000-0000-0000-000000000000}"/>
          </ac:spMkLst>
        </pc:spChg>
        <pc:spChg chg="mod">
          <ac:chgData name="Manish.Shrestha" userId="0dc007ee-afc0-4c5d-995c-d392b09643e1" providerId="ADAL" clId="{9A107BCE-BD96-B849-B34C-AF3C910238C1}" dt="2025-05-02T04:17:29.660" v="1169" actId="20577"/>
          <ac:spMkLst>
            <pc:docMk/>
            <pc:sldMk cId="0" sldId="262"/>
            <ac:spMk id="26" creationId="{00000000-0000-0000-0000-000000000000}"/>
          </ac:spMkLst>
        </pc:spChg>
      </pc:sldChg>
      <pc:sldChg chg="modSp del mod">
        <pc:chgData name="Manish.Shrestha" userId="0dc007ee-afc0-4c5d-995c-d392b09643e1" providerId="ADAL" clId="{9A107BCE-BD96-B849-B34C-AF3C910238C1}" dt="2025-04-30T07:03:48.294" v="348" actId="2696"/>
        <pc:sldMkLst>
          <pc:docMk/>
          <pc:sldMk cId="0" sldId="263"/>
        </pc:sldMkLst>
      </pc:sldChg>
      <pc:sldChg chg="addSp delSp modSp mod">
        <pc:chgData name="Manish.Shrestha" userId="0dc007ee-afc0-4c5d-995c-d392b09643e1" providerId="ADAL" clId="{9A107BCE-BD96-B849-B34C-AF3C910238C1}" dt="2025-04-30T05:23:06.413" v="79"/>
        <pc:sldMkLst>
          <pc:docMk/>
          <pc:sldMk cId="0" sldId="265"/>
        </pc:sldMkLst>
      </pc:sldChg>
      <pc:sldChg chg="modSp mod">
        <pc:chgData name="Manish.Shrestha" userId="0dc007ee-afc0-4c5d-995c-d392b09643e1" providerId="ADAL" clId="{9A107BCE-BD96-B849-B34C-AF3C910238C1}" dt="2025-05-02T03:14:29.227" v="519" actId="20577"/>
        <pc:sldMkLst>
          <pc:docMk/>
          <pc:sldMk cId="0" sldId="266"/>
        </pc:sldMkLst>
        <pc:spChg chg="mod">
          <ac:chgData name="Manish.Shrestha" userId="0dc007ee-afc0-4c5d-995c-d392b09643e1" providerId="ADAL" clId="{9A107BCE-BD96-B849-B34C-AF3C910238C1}" dt="2025-05-02T03:14:29.227" v="519" actId="20577"/>
          <ac:spMkLst>
            <pc:docMk/>
            <pc:sldMk cId="0" sldId="266"/>
            <ac:spMk id="36" creationId="{00000000-0000-0000-0000-000000000000}"/>
          </ac:spMkLst>
        </pc:spChg>
      </pc:sldChg>
      <pc:sldChg chg="del">
        <pc:chgData name="Manish.Shrestha" userId="0dc007ee-afc0-4c5d-995c-d392b09643e1" providerId="ADAL" clId="{9A107BCE-BD96-B849-B34C-AF3C910238C1}" dt="2025-04-30T06:43:14.238" v="101" actId="2696"/>
        <pc:sldMkLst>
          <pc:docMk/>
          <pc:sldMk cId="0" sldId="269"/>
        </pc:sldMkLst>
      </pc:sldChg>
      <pc:sldChg chg="modSp mod modNotesTx">
        <pc:chgData name="Manish.Shrestha" userId="0dc007ee-afc0-4c5d-995c-d392b09643e1" providerId="ADAL" clId="{9A107BCE-BD96-B849-B34C-AF3C910238C1}" dt="2025-05-02T04:29:25.617" v="1179"/>
        <pc:sldMkLst>
          <pc:docMk/>
          <pc:sldMk cId="1698007975" sldId="270"/>
        </pc:sldMkLst>
        <pc:spChg chg="mod">
          <ac:chgData name="Manish.Shrestha" userId="0dc007ee-afc0-4c5d-995c-d392b09643e1" providerId="ADAL" clId="{9A107BCE-BD96-B849-B34C-AF3C910238C1}" dt="2025-05-01T11:40:16.651" v="383" actId="1076"/>
          <ac:spMkLst>
            <pc:docMk/>
            <pc:sldMk cId="1698007975" sldId="270"/>
            <ac:spMk id="3" creationId="{4BEE1B7D-E656-3D8F-7577-09138F96565D}"/>
          </ac:spMkLst>
        </pc:spChg>
        <pc:graphicFrameChg chg="modGraphic">
          <ac:chgData name="Manish.Shrestha" userId="0dc007ee-afc0-4c5d-995c-d392b09643e1" providerId="ADAL" clId="{9A107BCE-BD96-B849-B34C-AF3C910238C1}" dt="2025-05-02T04:29:25.617" v="1179"/>
          <ac:graphicFrameMkLst>
            <pc:docMk/>
            <pc:sldMk cId="1698007975" sldId="270"/>
            <ac:graphicFrameMk id="2" creationId="{13ACE17E-5D77-573E-75B7-0E56B7C853BA}"/>
          </ac:graphicFrameMkLst>
        </pc:graphicFrameChg>
      </pc:sldChg>
      <pc:sldChg chg="delSp mod">
        <pc:chgData name="Manish.Shrestha" userId="0dc007ee-afc0-4c5d-995c-d392b09643e1" providerId="ADAL" clId="{9A107BCE-BD96-B849-B34C-AF3C910238C1}" dt="2025-04-30T06:35:45.297" v="89" actId="478"/>
        <pc:sldMkLst>
          <pc:docMk/>
          <pc:sldMk cId="158289828" sldId="271"/>
        </pc:sldMkLst>
      </pc:sldChg>
      <pc:sldChg chg="delSp modSp add mod">
        <pc:chgData name="Manish.Shrestha" userId="0dc007ee-afc0-4c5d-995c-d392b09643e1" providerId="ADAL" clId="{9A107BCE-BD96-B849-B34C-AF3C910238C1}" dt="2025-05-02T02:12:45.359" v="417" actId="20577"/>
        <pc:sldMkLst>
          <pc:docMk/>
          <pc:sldMk cId="2571109089" sldId="272"/>
        </pc:sldMkLst>
        <pc:spChg chg="mod">
          <ac:chgData name="Manish.Shrestha" userId="0dc007ee-afc0-4c5d-995c-d392b09643e1" providerId="ADAL" clId="{9A107BCE-BD96-B849-B34C-AF3C910238C1}" dt="2025-04-30T06:14:20.585" v="88" actId="1076"/>
          <ac:spMkLst>
            <pc:docMk/>
            <pc:sldMk cId="2571109089" sldId="272"/>
            <ac:spMk id="3" creationId="{A4997E5B-6CC6-C8D4-CFE7-CE6B1B53D3D7}"/>
          </ac:spMkLst>
        </pc:spChg>
        <pc:graphicFrameChg chg="mod modGraphic">
          <ac:chgData name="Manish.Shrestha" userId="0dc007ee-afc0-4c5d-995c-d392b09643e1" providerId="ADAL" clId="{9A107BCE-BD96-B849-B34C-AF3C910238C1}" dt="2025-05-02T02:12:45.359" v="417" actId="20577"/>
          <ac:graphicFrameMkLst>
            <pc:docMk/>
            <pc:sldMk cId="2571109089" sldId="272"/>
            <ac:graphicFrameMk id="11" creationId="{B340BA8F-8CB9-BAC0-AE10-883FEED1E6EB}"/>
          </ac:graphicFrameMkLst>
        </pc:graphicFrameChg>
      </pc:sldChg>
      <pc:sldChg chg="modSp mod ord">
        <pc:chgData name="Manish.Shrestha" userId="0dc007ee-afc0-4c5d-995c-d392b09643e1" providerId="ADAL" clId="{9A107BCE-BD96-B849-B34C-AF3C910238C1}" dt="2025-05-01T09:34:45.761" v="368" actId="1076"/>
        <pc:sldMkLst>
          <pc:docMk/>
          <pc:sldMk cId="1285622218" sldId="273"/>
        </pc:sldMkLst>
        <pc:picChg chg="mod">
          <ac:chgData name="Manish.Shrestha" userId="0dc007ee-afc0-4c5d-995c-d392b09643e1" providerId="ADAL" clId="{9A107BCE-BD96-B849-B34C-AF3C910238C1}" dt="2025-05-01T09:34:45.761" v="368" actId="1076"/>
          <ac:picMkLst>
            <pc:docMk/>
            <pc:sldMk cId="1285622218" sldId="273"/>
            <ac:picMk id="3" creationId="{AA48528D-8110-4DC2-0230-DAFE665EE5DC}"/>
          </ac:picMkLst>
        </pc:picChg>
      </pc:sldChg>
      <pc:sldChg chg="modSp mod modNotesTx">
        <pc:chgData name="Manish.Shrestha" userId="0dc007ee-afc0-4c5d-995c-d392b09643e1" providerId="ADAL" clId="{9A107BCE-BD96-B849-B34C-AF3C910238C1}" dt="2025-05-02T03:51:35.916" v="875" actId="20577"/>
        <pc:sldMkLst>
          <pc:docMk/>
          <pc:sldMk cId="2799051243" sldId="274"/>
        </pc:sldMkLst>
        <pc:spChg chg="mod">
          <ac:chgData name="Manish.Shrestha" userId="0dc007ee-afc0-4c5d-995c-d392b09643e1" providerId="ADAL" clId="{9A107BCE-BD96-B849-B34C-AF3C910238C1}" dt="2025-05-02T03:48:56.714" v="644" actId="20577"/>
          <ac:spMkLst>
            <pc:docMk/>
            <pc:sldMk cId="2799051243" sldId="274"/>
            <ac:spMk id="5" creationId="{144DDA2E-F683-0825-2E5F-C9289EE1A7E2}"/>
          </ac:spMkLst>
        </pc:spChg>
      </pc:sldChg>
      <pc:sldChg chg="addSp delSp add mod">
        <pc:chgData name="Manish.Shrestha" userId="0dc007ee-afc0-4c5d-995c-d392b09643e1" providerId="ADAL" clId="{9A107BCE-BD96-B849-B34C-AF3C910238C1}" dt="2025-04-30T06:38:13.002" v="99" actId="478"/>
        <pc:sldMkLst>
          <pc:docMk/>
          <pc:sldMk cId="1190570115" sldId="275"/>
        </pc:sldMkLst>
      </pc:sldChg>
      <pc:sldChg chg="addSp delSp add del mod">
        <pc:chgData name="Manish.Shrestha" userId="0dc007ee-afc0-4c5d-995c-d392b09643e1" providerId="ADAL" clId="{9A107BCE-BD96-B849-B34C-AF3C910238C1}" dt="2025-04-30T06:37:51.710" v="96" actId="2696"/>
        <pc:sldMkLst>
          <pc:docMk/>
          <pc:sldMk cId="2274575647" sldId="275"/>
        </pc:sldMkLst>
      </pc:sldChg>
      <pc:sldChg chg="addSp delSp modSp add mod modNotesTx">
        <pc:chgData name="Manish.Shrestha" userId="0dc007ee-afc0-4c5d-995c-d392b09643e1" providerId="ADAL" clId="{9A107BCE-BD96-B849-B34C-AF3C910238C1}" dt="2025-05-02T03:54:10.887" v="1156" actId="20577"/>
        <pc:sldMkLst>
          <pc:docMk/>
          <pc:sldMk cId="2542140381" sldId="276"/>
        </pc:sldMkLst>
        <pc:spChg chg="mod">
          <ac:chgData name="Manish.Shrestha" userId="0dc007ee-afc0-4c5d-995c-d392b09643e1" providerId="ADAL" clId="{9A107BCE-BD96-B849-B34C-AF3C910238C1}" dt="2025-04-30T07:01:56.898" v="323" actId="1076"/>
          <ac:spMkLst>
            <pc:docMk/>
            <pc:sldMk cId="2542140381" sldId="276"/>
            <ac:spMk id="27" creationId="{0DA65209-3690-F2E6-C237-914819907027}"/>
          </ac:spMkLst>
        </pc:spChg>
        <pc:graphicFrameChg chg="add mod modGraphic">
          <ac:chgData name="Manish.Shrestha" userId="0dc007ee-afc0-4c5d-995c-d392b09643e1" providerId="ADAL" clId="{9A107BCE-BD96-B849-B34C-AF3C910238C1}" dt="2025-04-30T07:03:39.508" v="347"/>
          <ac:graphicFrameMkLst>
            <pc:docMk/>
            <pc:sldMk cId="2542140381" sldId="276"/>
            <ac:graphicFrameMk id="3" creationId="{F137A49D-EC10-023D-319E-3DB0F3FA62AA}"/>
          </ac:graphicFrameMkLst>
        </pc:graphicFrameChg>
      </pc:sldChg>
      <pc:sldChg chg="addSp delSp modSp add del mod setBg">
        <pc:chgData name="Manish.Shrestha" userId="0dc007ee-afc0-4c5d-995c-d392b09643e1" providerId="ADAL" clId="{9A107BCE-BD96-B849-B34C-AF3C910238C1}" dt="2025-04-30T06:46:20.864" v="121" actId="2696"/>
        <pc:sldMkLst>
          <pc:docMk/>
          <pc:sldMk cId="3106675011" sldId="276"/>
        </pc:sldMkLst>
      </pc:sldChg>
      <pc:sldChg chg="modSp add del mod">
        <pc:chgData name="Manish.Shrestha" userId="0dc007ee-afc0-4c5d-995c-d392b09643e1" providerId="ADAL" clId="{9A107BCE-BD96-B849-B34C-AF3C910238C1}" dt="2025-05-27T03:38:08.351" v="1191" actId="2890"/>
        <pc:sldMkLst>
          <pc:docMk/>
          <pc:sldMk cId="777893959" sldId="277"/>
        </pc:sldMkLst>
      </pc:sldChg>
      <pc:sldChg chg="del">
        <pc:chgData name="Manish.Shrestha" userId="0dc007ee-afc0-4c5d-995c-d392b09643e1" providerId="ADAL" clId="{9A107BCE-BD96-B849-B34C-AF3C910238C1}" dt="2025-04-30T07:06:44.522" v="365" actId="2696"/>
        <pc:sldMkLst>
          <pc:docMk/>
          <pc:sldMk cId="1017012330" sldId="277"/>
        </pc:sldMkLst>
      </pc:sldChg>
      <pc:sldChg chg="addSp delSp modSp add mod">
        <pc:chgData name="Manish.Shrestha" userId="0dc007ee-afc0-4c5d-995c-d392b09643e1" providerId="ADAL" clId="{9A107BCE-BD96-B849-B34C-AF3C910238C1}" dt="2025-04-30T06:48:36.534" v="152" actId="14100"/>
        <pc:sldMkLst>
          <pc:docMk/>
          <pc:sldMk cId="1493804618" sldId="277"/>
        </pc:sldMkLst>
      </pc:sldChg>
      <pc:sldChg chg="new del">
        <pc:chgData name="Manish.Shrestha" userId="0dc007ee-afc0-4c5d-995c-d392b09643e1" providerId="ADAL" clId="{9A107BCE-BD96-B849-B34C-AF3C910238C1}" dt="2025-05-01T11:41:59.044" v="396" actId="680"/>
        <pc:sldMkLst>
          <pc:docMk/>
          <pc:sldMk cId="1933710421" sldId="277"/>
        </pc:sldMkLst>
      </pc:sldChg>
      <pc:sldChg chg="addSp delSp modSp add del mod">
        <pc:chgData name="Manish.Shrestha" userId="0dc007ee-afc0-4c5d-995c-d392b09643e1" providerId="ADAL" clId="{9A107BCE-BD96-B849-B34C-AF3C910238C1}" dt="2025-05-02T02:24:59.362" v="420" actId="2696"/>
        <pc:sldMkLst>
          <pc:docMk/>
          <pc:sldMk cId="3180132524" sldId="277"/>
        </pc:sldMkLst>
      </pc:sldChg>
      <pc:sldChg chg="add del">
        <pc:chgData name="Manish.Shrestha" userId="0dc007ee-afc0-4c5d-995c-d392b09643e1" providerId="ADAL" clId="{9A107BCE-BD96-B849-B34C-AF3C910238C1}" dt="2025-05-02T02:24:56.600" v="418" actId="2696"/>
        <pc:sldMkLst>
          <pc:docMk/>
          <pc:sldMk cId="319496162" sldId="278"/>
        </pc:sldMkLst>
      </pc:sldChg>
      <pc:sldChg chg="addSp delSp modSp add del mod">
        <pc:chgData name="Manish.Shrestha" userId="0dc007ee-afc0-4c5d-995c-d392b09643e1" providerId="ADAL" clId="{9A107BCE-BD96-B849-B34C-AF3C910238C1}" dt="2025-05-01T13:28:33.125" v="411" actId="2696"/>
        <pc:sldMkLst>
          <pc:docMk/>
          <pc:sldMk cId="1597063111" sldId="278"/>
        </pc:sldMkLst>
      </pc:sldChg>
    </pc:docChg>
  </pc:docChgLst>
  <pc:docChgLst>
    <pc:chgData name="britantshrestha" userId="S::britantshrestha_gmail.com#ext#@astate.onmicrosoft.com::86ac80ea-a3f0-4985-b140-4ff252792e3e" providerId="AD" clId="Web-{0D2DBA89-33F3-7ADC-6A4F-1E8F9ECF3CB4}"/>
    <pc:docChg chg="modSld sldOrd">
      <pc:chgData name="britantshrestha" userId="S::britantshrestha_gmail.com#ext#@astate.onmicrosoft.com::86ac80ea-a3f0-4985-b140-4ff252792e3e" providerId="AD" clId="Web-{0D2DBA89-33F3-7ADC-6A4F-1E8F9ECF3CB4}" dt="2025-05-02T02:45:06.689" v="15" actId="1076"/>
      <pc:docMkLst>
        <pc:docMk/>
      </pc:docMkLst>
      <pc:sldChg chg="ord">
        <pc:chgData name="britantshrestha" userId="S::britantshrestha_gmail.com#ext#@astate.onmicrosoft.com::86ac80ea-a3f0-4985-b140-4ff252792e3e" providerId="AD" clId="Web-{0D2DBA89-33F3-7ADC-6A4F-1E8F9ECF3CB4}" dt="2025-05-02T02:06:19.599" v="10"/>
        <pc:sldMkLst>
          <pc:docMk/>
          <pc:sldMk cId="0" sldId="261"/>
        </pc:sldMkLst>
      </pc:sldChg>
      <pc:sldChg chg="modSp">
        <pc:chgData name="britantshrestha" userId="S::britantshrestha_gmail.com#ext#@astate.onmicrosoft.com::86ac80ea-a3f0-4985-b140-4ff252792e3e" providerId="AD" clId="Web-{0D2DBA89-33F3-7ADC-6A4F-1E8F9ECF3CB4}" dt="2025-05-02T02:04:19.344" v="9" actId="20577"/>
        <pc:sldMkLst>
          <pc:docMk/>
          <pc:sldMk cId="0" sldId="266"/>
        </pc:sldMkLst>
        <pc:spChg chg="mod">
          <ac:chgData name="britantshrestha" userId="S::britantshrestha_gmail.com#ext#@astate.onmicrosoft.com::86ac80ea-a3f0-4985-b140-4ff252792e3e" providerId="AD" clId="Web-{0D2DBA89-33F3-7ADC-6A4F-1E8F9ECF3CB4}" dt="2025-05-02T02:04:19.344" v="9" actId="20577"/>
          <ac:spMkLst>
            <pc:docMk/>
            <pc:sldMk cId="0" sldId="266"/>
            <ac:spMk id="36" creationId="{00000000-0000-0000-0000-000000000000}"/>
          </ac:spMkLst>
        </pc:spChg>
      </pc:sldChg>
      <pc:sldChg chg="modSp">
        <pc:chgData name="britantshrestha" userId="S::britantshrestha_gmail.com#ext#@astate.onmicrosoft.com::86ac80ea-a3f0-4985-b140-4ff252792e3e" providerId="AD" clId="Web-{0D2DBA89-33F3-7ADC-6A4F-1E8F9ECF3CB4}" dt="2025-05-02T02:45:06.689" v="15" actId="1076"/>
        <pc:sldMkLst>
          <pc:docMk/>
          <pc:sldMk cId="1698007975" sldId="270"/>
        </pc:sldMkLst>
        <pc:graphicFrameChg chg="mod">
          <ac:chgData name="britantshrestha" userId="S::britantshrestha_gmail.com#ext#@astate.onmicrosoft.com::86ac80ea-a3f0-4985-b140-4ff252792e3e" providerId="AD" clId="Web-{0D2DBA89-33F3-7ADC-6A4F-1E8F9ECF3CB4}" dt="2025-05-02T02:45:06.689" v="15" actId="1076"/>
          <ac:graphicFrameMkLst>
            <pc:docMk/>
            <pc:sldMk cId="1698007975" sldId="270"/>
            <ac:graphicFrameMk id="2" creationId="{13ACE17E-5D77-573E-75B7-0E56B7C853BA}"/>
          </ac:graphicFrameMkLst>
        </pc:graphicFrameChg>
      </pc:sldChg>
      <pc:sldChg chg="modSp">
        <pc:chgData name="britantshrestha" userId="S::britantshrestha_gmail.com#ext#@astate.onmicrosoft.com::86ac80ea-a3f0-4985-b140-4ff252792e3e" providerId="AD" clId="Web-{0D2DBA89-33F3-7ADC-6A4F-1E8F9ECF3CB4}" dt="2025-05-02T02:08:59.292" v="14"/>
        <pc:sldMkLst>
          <pc:docMk/>
          <pc:sldMk cId="2571109089" sldId="272"/>
        </pc:sldMkLst>
        <pc:graphicFrameChg chg="mod modGraphic">
          <ac:chgData name="britantshrestha" userId="S::britantshrestha_gmail.com#ext#@astate.onmicrosoft.com::86ac80ea-a3f0-4985-b140-4ff252792e3e" providerId="AD" clId="Web-{0D2DBA89-33F3-7ADC-6A4F-1E8F9ECF3CB4}" dt="2025-05-02T02:08:59.292" v="14"/>
          <ac:graphicFrameMkLst>
            <pc:docMk/>
            <pc:sldMk cId="2571109089" sldId="272"/>
            <ac:graphicFrameMk id="11" creationId="{B340BA8F-8CB9-BAC0-AE10-883FEED1E6EB}"/>
          </ac:graphicFrameMkLst>
        </pc:graphicFrameChg>
      </pc:sldChg>
    </pc:docChg>
  </pc:docChgLst>
  <pc:docChgLst>
    <pc:chgData name="anuragmgr06" userId="S::anuragmgr06_gmail.com#ext#@astate.onmicrosoft.com::c2f7ed29-6539-440e-8721-447a033f141d" providerId="AD" clId="Web-{758B310B-BE8C-4DA2-2C06-3D7BE9D1EB77}"/>
    <pc:docChg chg="modSld sldOrd">
      <pc:chgData name="anuragmgr06" userId="S::anuragmgr06_gmail.com#ext#@astate.onmicrosoft.com::c2f7ed29-6539-440e-8721-447a033f141d" providerId="AD" clId="Web-{758B310B-BE8C-4DA2-2C06-3D7BE9D1EB77}" dt="2025-05-02T02:15:00.637" v="42" actId="1076"/>
      <pc:docMkLst>
        <pc:docMk/>
      </pc:docMkLst>
      <pc:sldChg chg="ord">
        <pc:chgData name="anuragmgr06" userId="S::anuragmgr06_gmail.com#ext#@astate.onmicrosoft.com::c2f7ed29-6539-440e-8721-447a033f141d" providerId="AD" clId="Web-{758B310B-BE8C-4DA2-2C06-3D7BE9D1EB77}" dt="2025-05-02T02:07:43.893" v="1"/>
        <pc:sldMkLst>
          <pc:docMk/>
          <pc:sldMk cId="0" sldId="262"/>
        </pc:sldMkLst>
      </pc:sldChg>
      <pc:sldChg chg="modSp">
        <pc:chgData name="anuragmgr06" userId="S::anuragmgr06_gmail.com#ext#@astate.onmicrosoft.com::c2f7ed29-6539-440e-8721-447a033f141d" providerId="AD" clId="Web-{758B310B-BE8C-4DA2-2C06-3D7BE9D1EB77}" dt="2025-05-02T02:15:00.637" v="42" actId="1076"/>
        <pc:sldMkLst>
          <pc:docMk/>
          <pc:sldMk cId="2571109089" sldId="272"/>
        </pc:sldMkLst>
        <pc:graphicFrameChg chg="mod modGraphic">
          <ac:chgData name="anuragmgr06" userId="S::anuragmgr06_gmail.com#ext#@astate.onmicrosoft.com::c2f7ed29-6539-440e-8721-447a033f141d" providerId="AD" clId="Web-{758B310B-BE8C-4DA2-2C06-3D7BE9D1EB77}" dt="2025-05-02T02:15:00.637" v="42" actId="1076"/>
          <ac:graphicFrameMkLst>
            <pc:docMk/>
            <pc:sldMk cId="2571109089" sldId="272"/>
            <ac:graphicFrameMk id="11" creationId="{B340BA8F-8CB9-BAC0-AE10-883FEED1E6EB}"/>
          </ac:graphicFrameMkLst>
        </pc:graphicFrameChg>
      </pc:sldChg>
    </pc:docChg>
  </pc:docChgLst>
  <pc:docChgLst>
    <pc:chgData name="anuragmgr06" userId="S::anuragmgr06_gmail.com#ext#@astate.onmicrosoft.com::c2f7ed29-6539-440e-8721-447a033f141d" providerId="AD" clId="Web-{3FC49F68-116A-57C9-6B64-DF952839CE17}"/>
    <pc:docChg chg="modSld">
      <pc:chgData name="anuragmgr06" userId="S::anuragmgr06_gmail.com#ext#@astate.onmicrosoft.com::c2f7ed29-6539-440e-8721-447a033f141d" providerId="AD" clId="Web-{3FC49F68-116A-57C9-6B64-DF952839CE17}" dt="2025-04-30T07:08:10.741" v="26" actId="20577"/>
      <pc:docMkLst>
        <pc:docMk/>
      </pc:docMkLst>
      <pc:sldChg chg="modSp">
        <pc:chgData name="anuragmgr06" userId="S::anuragmgr06_gmail.com#ext#@astate.onmicrosoft.com::c2f7ed29-6539-440e-8721-447a033f141d" providerId="AD" clId="Web-{3FC49F68-116A-57C9-6B64-DF952839CE17}" dt="2025-04-30T07:08:10.741" v="26" actId="20577"/>
        <pc:sldMkLst>
          <pc:docMk/>
          <pc:sldMk cId="0" sldId="256"/>
        </pc:sldMkLst>
        <pc:spChg chg="mod">
          <ac:chgData name="anuragmgr06" userId="S::anuragmgr06_gmail.com#ext#@astate.onmicrosoft.com::c2f7ed29-6539-440e-8721-447a033f141d" providerId="AD" clId="Web-{3FC49F68-116A-57C9-6B64-DF952839CE17}" dt="2025-04-30T07:08:10.741" v="26" actId="20577"/>
          <ac:spMkLst>
            <pc:docMk/>
            <pc:sldMk cId="0" sldId="256"/>
            <ac:spMk id="15" creationId="{00000000-0000-0000-0000-000000000000}"/>
          </ac:spMkLst>
        </pc:spChg>
      </pc:sldChg>
      <pc:sldChg chg="addSp delSp modSp">
        <pc:chgData name="anuragmgr06" userId="S::anuragmgr06_gmail.com#ext#@astate.onmicrosoft.com::c2f7ed29-6539-440e-8721-447a033f141d" providerId="AD" clId="Web-{3FC49F68-116A-57C9-6B64-DF952839CE17}" dt="2025-04-30T07:00:28.707" v="9"/>
        <pc:sldMkLst>
          <pc:docMk/>
          <pc:sldMk cId="0" sldId="263"/>
        </pc:sldMkLst>
      </pc:sldChg>
      <pc:sldChg chg="modSp">
        <pc:chgData name="anuragmgr06" userId="S::anuragmgr06_gmail.com#ext#@astate.onmicrosoft.com::c2f7ed29-6539-440e-8721-447a033f141d" providerId="AD" clId="Web-{3FC49F68-116A-57C9-6B64-DF952839CE17}" dt="2025-04-30T05:23:31.386" v="1" actId="14100"/>
        <pc:sldMkLst>
          <pc:docMk/>
          <pc:sldMk cId="0" sldId="265"/>
        </pc:sldMkLst>
      </pc:sldChg>
      <pc:sldChg chg="modSp">
        <pc:chgData name="anuragmgr06" userId="S::anuragmgr06_gmail.com#ext#@astate.onmicrosoft.com::c2f7ed29-6539-440e-8721-447a033f141d" providerId="AD" clId="Web-{3FC49F68-116A-57C9-6B64-DF952839CE17}" dt="2025-04-30T07:05:58.084" v="19"/>
        <pc:sldMkLst>
          <pc:docMk/>
          <pc:sldMk cId="2571109089" sldId="272"/>
        </pc:sldMkLst>
        <pc:graphicFrameChg chg="mod modGraphic">
          <ac:chgData name="anuragmgr06" userId="S::anuragmgr06_gmail.com#ext#@astate.onmicrosoft.com::c2f7ed29-6539-440e-8721-447a033f141d" providerId="AD" clId="Web-{3FC49F68-116A-57C9-6B64-DF952839CE17}" dt="2025-04-30T07:05:58.084" v="19"/>
          <ac:graphicFrameMkLst>
            <pc:docMk/>
            <pc:sldMk cId="2571109089" sldId="272"/>
            <ac:graphicFrameMk id="11" creationId="{B340BA8F-8CB9-BAC0-AE10-883FEED1E6EB}"/>
          </ac:graphicFrameMkLst>
        </pc:graphicFrameChg>
      </pc:sldChg>
    </pc:docChg>
  </pc:docChgLst>
  <pc:docChgLst>
    <pc:chgData name="anuragmgr06" userId="S::anuragmgr06_gmail.com#ext#@astate.onmicrosoft.com::c2f7ed29-6539-440e-8721-447a033f141d" providerId="AD" clId="Web-{CE8CED40-24A3-41A2-A845-E8F7BD50A482}"/>
    <pc:docChg chg="addSld delSld modSld">
      <pc:chgData name="anuragmgr06" userId="S::anuragmgr06_gmail.com#ext#@astate.onmicrosoft.com::c2f7ed29-6539-440e-8721-447a033f141d" providerId="AD" clId="Web-{CE8CED40-24A3-41A2-A845-E8F7BD50A482}" dt="2025-05-01T05:35:18.809" v="21" actId="1076"/>
      <pc:docMkLst>
        <pc:docMk/>
      </pc:docMkLst>
      <pc:sldChg chg="addSp delSp modSp">
        <pc:chgData name="anuragmgr06" userId="S::anuragmgr06_gmail.com#ext#@astate.onmicrosoft.com::c2f7ed29-6539-440e-8721-447a033f141d" providerId="AD" clId="Web-{CE8CED40-24A3-41A2-A845-E8F7BD50A482}" dt="2025-05-01T05:35:18.809" v="21" actId="1076"/>
        <pc:sldMkLst>
          <pc:docMk/>
          <pc:sldMk cId="1285622218" sldId="273"/>
        </pc:sldMkLst>
        <pc:picChg chg="add mod">
          <ac:chgData name="anuragmgr06" userId="S::anuragmgr06_gmail.com#ext#@astate.onmicrosoft.com::c2f7ed29-6539-440e-8721-447a033f141d" providerId="AD" clId="Web-{CE8CED40-24A3-41A2-A845-E8F7BD50A482}" dt="2025-05-01T05:35:18.809" v="21" actId="1076"/>
          <ac:picMkLst>
            <pc:docMk/>
            <pc:sldMk cId="1285622218" sldId="273"/>
            <ac:picMk id="3" creationId="{AA48528D-8110-4DC2-0230-DAFE665EE5DC}"/>
          </ac:picMkLst>
        </pc:picChg>
      </pc:sldChg>
      <pc:sldChg chg="addSp delSp modSp add del replId">
        <pc:chgData name="anuragmgr06" userId="S::anuragmgr06_gmail.com#ext#@astate.onmicrosoft.com::c2f7ed29-6539-440e-8721-447a033f141d" providerId="AD" clId="Web-{CE8CED40-24A3-41A2-A845-E8F7BD50A482}" dt="2025-05-01T05:26:20.433" v="17"/>
        <pc:sldMkLst>
          <pc:docMk/>
          <pc:sldMk cId="3738587575"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F8A6F-3CFB-1D45-84DD-5449CC6EACBC}" type="datetimeFigureOut">
              <a:rPr lang="en-NP" smtClean="0"/>
              <a:t>04/07/2025</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D2605-3722-9A40-9C28-DF7F177E62C1}" type="slidenum">
              <a:rPr lang="en-NP" smtClean="0"/>
              <a:t>‹#›</a:t>
            </a:fld>
            <a:endParaRPr lang="en-NP"/>
          </a:p>
        </p:txBody>
      </p:sp>
    </p:spTree>
    <p:extLst>
      <p:ext uri="{BB962C8B-B14F-4D97-AF65-F5344CB8AC3E}">
        <p14:creationId xmlns:p14="http://schemas.microsoft.com/office/powerpoint/2010/main" val="364551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456D2605-3722-9A40-9C28-DF7F177E62C1}" type="slidenum">
              <a:rPr lang="en-NP" smtClean="0"/>
              <a:t>1</a:t>
            </a:fld>
            <a:endParaRPr lang="en-NP"/>
          </a:p>
        </p:txBody>
      </p:sp>
    </p:spTree>
    <p:extLst>
      <p:ext uri="{BB962C8B-B14F-4D97-AF65-F5344CB8AC3E}">
        <p14:creationId xmlns:p14="http://schemas.microsoft.com/office/powerpoint/2010/main" val="401785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143"/>
              </a:lnSpc>
              <a:spcBef>
                <a:spcPts val="300"/>
              </a:spcBef>
              <a:buFont typeface="Arial" panose="020B0604020202020204" pitchFamily="34" charset="0"/>
              <a:buChar char="•"/>
            </a:pPr>
            <a:r>
              <a:rPr lang="en-US" b="1" i="0" dirty="0">
                <a:solidFill>
                  <a:srgbClr val="F8FAFF"/>
                </a:solidFill>
                <a:effectLst/>
                <a:latin typeface="DeepSeek-CJK-patch"/>
              </a:rPr>
              <a:t>Students</a:t>
            </a:r>
            <a:r>
              <a:rPr lang="en-US" b="0" i="0" dirty="0">
                <a:solidFill>
                  <a:srgbClr val="F8FAFF"/>
                </a:solidFill>
                <a:effectLst/>
                <a:latin typeface="DeepSeek-CJK-patch"/>
              </a:rPr>
              <a:t> (taking notes, writing assignments).</a:t>
            </a:r>
          </a:p>
          <a:p>
            <a:pPr algn="l">
              <a:lnSpc>
                <a:spcPts val="2143"/>
              </a:lnSpc>
              <a:spcBef>
                <a:spcPts val="300"/>
              </a:spcBef>
              <a:buFont typeface="Arial" panose="020B0604020202020204" pitchFamily="34" charset="0"/>
              <a:buChar char="•"/>
            </a:pPr>
            <a:r>
              <a:rPr lang="en-US" b="1" i="0" dirty="0">
                <a:solidFill>
                  <a:srgbClr val="F8FAFF"/>
                </a:solidFill>
                <a:effectLst/>
                <a:latin typeface="DeepSeek-CJK-patch"/>
              </a:rPr>
              <a:t>Professionals</a:t>
            </a:r>
            <a:r>
              <a:rPr lang="en-US" b="0" i="0" dirty="0">
                <a:solidFill>
                  <a:srgbClr val="F8FAFF"/>
                </a:solidFill>
                <a:effectLst/>
                <a:latin typeface="DeepSeek-CJK-patch"/>
              </a:rPr>
              <a:t> (emails, coding, reports).</a:t>
            </a:r>
          </a:p>
          <a:p>
            <a:pPr algn="l">
              <a:lnSpc>
                <a:spcPts val="2143"/>
              </a:lnSpc>
              <a:spcBef>
                <a:spcPts val="300"/>
              </a:spcBef>
              <a:buFont typeface="Arial" panose="020B0604020202020204" pitchFamily="34" charset="0"/>
              <a:buChar char="•"/>
            </a:pPr>
            <a:r>
              <a:rPr lang="en-US" b="1" i="0" dirty="0">
                <a:solidFill>
                  <a:srgbClr val="F8FAFF"/>
                </a:solidFill>
                <a:effectLst/>
                <a:latin typeface="DeepSeek-CJK-patch"/>
              </a:rPr>
              <a:t>Casual users</a:t>
            </a:r>
            <a:r>
              <a:rPr lang="en-US" b="0" i="0" dirty="0">
                <a:solidFill>
                  <a:srgbClr val="F8FAFF"/>
                </a:solidFill>
                <a:effectLst/>
                <a:latin typeface="DeepSeek-CJK-patch"/>
              </a:rPr>
              <a:t> (social media, messaging).</a:t>
            </a:r>
          </a:p>
          <a:p>
            <a:pPr marL="0" marR="0" lvl="0" indent="0" algn="l" defTabSz="914400" rtl="0" eaLnBrk="1" fontAlgn="auto" latinLnBrk="0" hangingPunct="1">
              <a:lnSpc>
                <a:spcPts val="2143"/>
              </a:lnSpc>
              <a:spcBef>
                <a:spcPts val="300"/>
              </a:spcBef>
              <a:spcAft>
                <a:spcPts val="0"/>
              </a:spcAft>
              <a:buClrTx/>
              <a:buSzTx/>
              <a:buFont typeface="Arial" panose="020B0604020202020204" pitchFamily="34" charset="0"/>
              <a:buChar char="•"/>
              <a:tabLst/>
              <a:defRPr/>
            </a:pPr>
            <a:r>
              <a:rPr lang="en-US" b="0" i="0" dirty="0">
                <a:solidFill>
                  <a:srgbClr val="F8FAFF"/>
                </a:solidFill>
                <a:effectLst/>
                <a:latin typeface="DeepSeek-CJK-patch"/>
              </a:rPr>
              <a:t>A </a:t>
            </a:r>
            <a:r>
              <a:rPr lang="en-US" b="1" i="0" dirty="0">
                <a:solidFill>
                  <a:srgbClr val="F8FAFF"/>
                </a:solidFill>
                <a:effectLst/>
                <a:latin typeface="DeepSeek-CJK-patch"/>
              </a:rPr>
              <a:t>web-based app</a:t>
            </a:r>
            <a:r>
              <a:rPr lang="en-US" b="0" i="0" dirty="0">
                <a:solidFill>
                  <a:srgbClr val="F8FAFF"/>
                </a:solidFill>
                <a:effectLst/>
                <a:latin typeface="DeepSeek-CJK-patch"/>
              </a:rPr>
              <a:t> (accessible via browsers, no installation needed).</a:t>
            </a:r>
          </a:p>
          <a:p>
            <a:pPr marL="0" marR="0" lvl="0" indent="0" algn="l" defTabSz="914400" rtl="0" eaLnBrk="1" fontAlgn="auto" latinLnBrk="0" hangingPunct="1">
              <a:lnSpc>
                <a:spcPts val="2143"/>
              </a:lnSpc>
              <a:spcBef>
                <a:spcPts val="300"/>
              </a:spcBef>
              <a:spcAft>
                <a:spcPts val="0"/>
              </a:spcAft>
              <a:buClrTx/>
              <a:buSzTx/>
              <a:buFont typeface="Arial" panose="020B0604020202020204" pitchFamily="34" charset="0"/>
              <a:buChar char="•"/>
              <a:tabLst/>
              <a:defRPr/>
            </a:pPr>
            <a:r>
              <a:rPr lang="en-US" b="1" i="0" dirty="0">
                <a:solidFill>
                  <a:srgbClr val="F8FAFF"/>
                </a:solidFill>
                <a:effectLst/>
                <a:latin typeface="DeepSeek-CJK-patch"/>
              </a:rPr>
              <a:t>User-Friendly Interface</a:t>
            </a:r>
            <a:r>
              <a:rPr lang="en-US" b="0" i="0" dirty="0">
                <a:solidFill>
                  <a:srgbClr val="F8FAFF"/>
                </a:solidFill>
                <a:effectLst/>
                <a:latin typeface="DeepSeek-CJK-patch"/>
              </a:rPr>
              <a:t>: Easy to navigate, clean design.</a:t>
            </a:r>
          </a:p>
          <a:p>
            <a:pPr algn="l">
              <a:lnSpc>
                <a:spcPts val="2143"/>
              </a:lnSpc>
              <a:spcBef>
                <a:spcPts val="300"/>
              </a:spcBef>
              <a:buFont typeface="Arial" panose="020B0604020202020204" pitchFamily="34" charset="0"/>
              <a:buChar char="•"/>
            </a:pPr>
            <a:endParaRPr lang="en-US" b="0" i="0" dirty="0">
              <a:solidFill>
                <a:srgbClr val="F8FAFF"/>
              </a:solidFill>
              <a:effectLst/>
              <a:latin typeface="DeepSeek-CJK-patch"/>
            </a:endParaRPr>
          </a:p>
          <a:p>
            <a:endParaRPr lang="en-NP" dirty="0"/>
          </a:p>
        </p:txBody>
      </p:sp>
      <p:sp>
        <p:nvSpPr>
          <p:cNvPr id="4" name="Slide Number Placeholder 3"/>
          <p:cNvSpPr>
            <a:spLocks noGrp="1"/>
          </p:cNvSpPr>
          <p:nvPr>
            <p:ph type="sldNum" sz="quarter" idx="5"/>
          </p:nvPr>
        </p:nvSpPr>
        <p:spPr/>
        <p:txBody>
          <a:bodyPr/>
          <a:lstStyle/>
          <a:p>
            <a:fld id="{456D2605-3722-9A40-9C28-DF7F177E62C1}" type="slidenum">
              <a:rPr lang="en-NP" smtClean="0"/>
              <a:t>2</a:t>
            </a:fld>
            <a:endParaRPr lang="en-NP"/>
          </a:p>
        </p:txBody>
      </p:sp>
    </p:spTree>
    <p:extLst>
      <p:ext uri="{BB962C8B-B14F-4D97-AF65-F5344CB8AC3E}">
        <p14:creationId xmlns:p14="http://schemas.microsoft.com/office/powerpoint/2010/main" val="98271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143"/>
              </a:lnSpc>
              <a:spcAft>
                <a:spcPts val="300"/>
              </a:spcAft>
              <a:buNone/>
            </a:pPr>
            <a:r>
              <a:rPr lang="en-US" b="0" i="0" dirty="0">
                <a:solidFill>
                  <a:srgbClr val="F8FAFF"/>
                </a:solidFill>
                <a:effectLst/>
                <a:latin typeface="DeepSeek-CJK-patch"/>
              </a:rPr>
              <a:t>Many typing tools rely on </a:t>
            </a:r>
            <a:r>
              <a:rPr lang="en-US" b="1" i="0" dirty="0">
                <a:solidFill>
                  <a:srgbClr val="F8FAFF"/>
                </a:solidFill>
                <a:effectLst/>
                <a:latin typeface="DeepSeek-CJK-patch"/>
              </a:rPr>
              <a:t>old UI frameworks</a:t>
            </a:r>
            <a:r>
              <a:rPr lang="en-US" b="0" i="0" dirty="0">
                <a:solidFill>
                  <a:srgbClr val="F8FAFF"/>
                </a:solidFill>
                <a:effectLst/>
                <a:latin typeface="DeepSeek-CJK-patch"/>
              </a:rPr>
              <a:t>, leading to:</a:t>
            </a:r>
          </a:p>
          <a:p>
            <a:pPr algn="l">
              <a:lnSpc>
                <a:spcPts val="2143"/>
              </a:lnSpc>
              <a:spcBef>
                <a:spcPts val="300"/>
              </a:spcBef>
              <a:buFont typeface="Arial" panose="020B0604020202020204" pitchFamily="34" charset="0"/>
              <a:buChar char="•"/>
            </a:pPr>
            <a:r>
              <a:rPr lang="en-US" b="0" i="0" dirty="0">
                <a:solidFill>
                  <a:srgbClr val="F8FAFF"/>
                </a:solidFill>
                <a:effectLst/>
                <a:latin typeface="DeepSeek-CJK-patch"/>
              </a:rPr>
              <a:t>Poor mobile/tablet compatibility.</a:t>
            </a:r>
          </a:p>
          <a:p>
            <a:endParaRPr lang="en-NP" dirty="0"/>
          </a:p>
        </p:txBody>
      </p:sp>
      <p:sp>
        <p:nvSpPr>
          <p:cNvPr id="4" name="Slide Number Placeholder 3"/>
          <p:cNvSpPr>
            <a:spLocks noGrp="1"/>
          </p:cNvSpPr>
          <p:nvPr>
            <p:ph type="sldNum" sz="quarter" idx="5"/>
          </p:nvPr>
        </p:nvSpPr>
        <p:spPr/>
        <p:txBody>
          <a:bodyPr/>
          <a:lstStyle/>
          <a:p>
            <a:fld id="{456D2605-3722-9A40-9C28-DF7F177E62C1}" type="slidenum">
              <a:rPr lang="en-NP" smtClean="0"/>
              <a:t>3</a:t>
            </a:fld>
            <a:endParaRPr lang="en-NP"/>
          </a:p>
        </p:txBody>
      </p:sp>
    </p:spTree>
    <p:extLst>
      <p:ext uri="{BB962C8B-B14F-4D97-AF65-F5344CB8AC3E}">
        <p14:creationId xmlns:p14="http://schemas.microsoft.com/office/powerpoint/2010/main" val="15086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development :flexible and iterative methodology for software development.</a:t>
            </a:r>
          </a:p>
          <a:p>
            <a:r>
              <a:rPr lang="en-US" dirty="0"/>
              <a:t>Why </a:t>
            </a:r>
          </a:p>
          <a:p>
            <a:r>
              <a:rPr lang="en-US" dirty="0"/>
              <a:t>Faster delivery of usable feature., better </a:t>
            </a:r>
            <a:r>
              <a:rPr lang="en-US" dirty="0" err="1"/>
              <a:t>respone</a:t>
            </a:r>
            <a:r>
              <a:rPr lang="en-US" dirty="0"/>
              <a:t> to changes., improves teamwork and provides transparency</a:t>
            </a:r>
            <a:endParaRPr lang="en-NP" dirty="0"/>
          </a:p>
        </p:txBody>
      </p:sp>
      <p:sp>
        <p:nvSpPr>
          <p:cNvPr id="4" name="Slide Number Placeholder 3"/>
          <p:cNvSpPr>
            <a:spLocks noGrp="1"/>
          </p:cNvSpPr>
          <p:nvPr>
            <p:ph type="sldNum" sz="quarter" idx="5"/>
          </p:nvPr>
        </p:nvSpPr>
        <p:spPr/>
        <p:txBody>
          <a:bodyPr/>
          <a:lstStyle/>
          <a:p>
            <a:fld id="{456D2605-3722-9A40-9C28-DF7F177E62C1}" type="slidenum">
              <a:rPr lang="en-NP" smtClean="0"/>
              <a:t>6</a:t>
            </a:fld>
            <a:endParaRPr lang="en-NP"/>
          </a:p>
        </p:txBody>
      </p:sp>
    </p:spTree>
    <p:extLst>
      <p:ext uri="{BB962C8B-B14F-4D97-AF65-F5344CB8AC3E}">
        <p14:creationId xmlns:p14="http://schemas.microsoft.com/office/powerpoint/2010/main" val="923737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a:p>
        </p:txBody>
      </p:sp>
      <p:sp>
        <p:nvSpPr>
          <p:cNvPr id="4" name="Slide Number Placeholder 3"/>
          <p:cNvSpPr>
            <a:spLocks noGrp="1"/>
          </p:cNvSpPr>
          <p:nvPr>
            <p:ph type="sldNum" sz="quarter" idx="5"/>
          </p:nvPr>
        </p:nvSpPr>
        <p:spPr/>
        <p:txBody>
          <a:bodyPr/>
          <a:lstStyle/>
          <a:p>
            <a:fld id="{456D2605-3722-9A40-9C28-DF7F177E62C1}" type="slidenum">
              <a:rPr lang="en-NP" smtClean="0"/>
              <a:t>11</a:t>
            </a:fld>
            <a:endParaRPr lang="en-NP"/>
          </a:p>
        </p:txBody>
      </p:sp>
    </p:spTree>
    <p:extLst>
      <p:ext uri="{BB962C8B-B14F-4D97-AF65-F5344CB8AC3E}">
        <p14:creationId xmlns:p14="http://schemas.microsoft.com/office/powerpoint/2010/main" val="3568023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B738-1050-EAE7-DC05-C44799B02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8D791B7A-5BED-1D66-2938-1AB0179F6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65B4703B-303A-810C-E252-8AF4E9516D3F}"/>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5" name="Footer Placeholder 4">
            <a:extLst>
              <a:ext uri="{FF2B5EF4-FFF2-40B4-BE49-F238E27FC236}">
                <a16:creationId xmlns:a16="http://schemas.microsoft.com/office/drawing/2014/main" id="{C426BB75-14FC-F658-D987-D1EE4A6AF7F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818B6035-5B98-F343-B371-B4DA0B848E00}"/>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188832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0B8F-8FE8-CE29-3208-E741B9C00660}"/>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8CBC9242-A9DE-766F-13B2-B20AEE4B97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7F145BDB-4621-5785-1867-114A79F7F745}"/>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5" name="Footer Placeholder 4">
            <a:extLst>
              <a:ext uri="{FF2B5EF4-FFF2-40B4-BE49-F238E27FC236}">
                <a16:creationId xmlns:a16="http://schemas.microsoft.com/office/drawing/2014/main" id="{B7689117-272E-1855-E93B-FDA0268861C9}"/>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282ADACD-90EA-487C-B700-7D1198CC87C9}"/>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339342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91549-29D9-E92B-7653-25B8FAF7FC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B9D3092D-C691-4BE4-F47F-69F059C9C6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74AF3E7C-C16F-9F96-93A1-0F67F3AF08B4}"/>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5" name="Footer Placeholder 4">
            <a:extLst>
              <a:ext uri="{FF2B5EF4-FFF2-40B4-BE49-F238E27FC236}">
                <a16:creationId xmlns:a16="http://schemas.microsoft.com/office/drawing/2014/main" id="{7727E003-F017-9828-2C6D-93A2B35E9362}"/>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0E16ADC4-A40D-9E55-B9B1-3895E1A8BA9F}"/>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1549863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5016D6B-200C-43A0-8B5C-8637692B88B7}" type="slidenum">
              <a:t>‹#›</a:t>
            </a:fld>
            <a:endParaRPr/>
          </a:p>
        </p:txBody>
      </p:sp>
      <p:sp>
        <p:nvSpPr>
          <p:cNvPr id="3" name="PlaceHolder 5"/>
          <p:cNvSpPr>
            <a:spLocks noGrp="1"/>
          </p:cNvSpPr>
          <p:nvPr>
            <p:ph type="dt" idx="3"/>
          </p:nvPr>
        </p:nvSpPr>
        <p:spPr/>
        <p:txBody>
          <a:bodyPr/>
          <a:lstStyle/>
          <a:p>
            <a:endParaRPr/>
          </a:p>
        </p:txBody>
      </p:sp>
    </p:spTree>
    <p:extLst>
      <p:ext uri="{BB962C8B-B14F-4D97-AF65-F5344CB8AC3E}">
        <p14:creationId xmlns:p14="http://schemas.microsoft.com/office/powerpoint/2010/main" val="293376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FFCF-AA76-8561-936A-3A73C482EB67}"/>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03A0BDDD-DB68-C2E2-1B00-166EA74C6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9A148113-F56B-35F5-B7F4-EC44C344E93C}"/>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5" name="Footer Placeholder 4">
            <a:extLst>
              <a:ext uri="{FF2B5EF4-FFF2-40B4-BE49-F238E27FC236}">
                <a16:creationId xmlns:a16="http://schemas.microsoft.com/office/drawing/2014/main" id="{2CFA2EE0-19A3-2541-4AC6-AB9C252FC643}"/>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D44F3B2F-81A4-FBFA-F69E-84B2199871FF}"/>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272198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D9CF-A87D-55CC-C0E3-C10112170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60CF4A1B-9315-4FAF-F9BE-7258D8E4F3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C00C2-6226-6A43-54D8-1A649BC760DF}"/>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5" name="Footer Placeholder 4">
            <a:extLst>
              <a:ext uri="{FF2B5EF4-FFF2-40B4-BE49-F238E27FC236}">
                <a16:creationId xmlns:a16="http://schemas.microsoft.com/office/drawing/2014/main" id="{6102566E-8EC8-4640-154C-BC76CC7B8275}"/>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6DA0464C-C415-0F68-F42F-62C9A4143FA8}"/>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129612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FC98-D209-4DA3-8AA0-A1BA5A78A37C}"/>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74F70555-4F34-417B-7216-6295723FB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1EA2091B-F11C-B35E-9739-CAA153CE05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073861ED-E7B9-2153-29C6-3C101439E828}"/>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6" name="Footer Placeholder 5">
            <a:extLst>
              <a:ext uri="{FF2B5EF4-FFF2-40B4-BE49-F238E27FC236}">
                <a16:creationId xmlns:a16="http://schemas.microsoft.com/office/drawing/2014/main" id="{C7BFAB74-CF61-497C-7F50-242D096DA2AC}"/>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B9415556-357F-5F38-E3CF-3E93CE285CED}"/>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146672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BE51-A667-CC12-D80A-DA52A992ADB2}"/>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910AAFEF-FE1C-4012-5800-13DFBD6A6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44750B-C425-9405-80BA-2FB67A90F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2EA9AD8E-9787-C57B-4686-126F3F430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07E732-F4BA-61B9-DFDA-63461B7945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5D412047-BC89-668B-97A5-86B6ADBAD1B7}"/>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8" name="Footer Placeholder 7">
            <a:extLst>
              <a:ext uri="{FF2B5EF4-FFF2-40B4-BE49-F238E27FC236}">
                <a16:creationId xmlns:a16="http://schemas.microsoft.com/office/drawing/2014/main" id="{CDB66454-BD69-D63E-F548-CD8DC544A7F2}"/>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333737DE-099C-B8CF-D3FC-CE70DE0D1D1E}"/>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356767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D477-95EC-A41C-6C1C-B9F54E926DC2}"/>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EF77E824-6914-F281-0DBD-27B86E1C1AF6}"/>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4" name="Footer Placeholder 3">
            <a:extLst>
              <a:ext uri="{FF2B5EF4-FFF2-40B4-BE49-F238E27FC236}">
                <a16:creationId xmlns:a16="http://schemas.microsoft.com/office/drawing/2014/main" id="{CAEA17AD-7408-D580-8E8C-3129FCEA5D4B}"/>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24653CA1-DFE6-5EF8-E70E-E8C7CCE8BD6B}"/>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404050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99966-5AE6-AA7A-4D16-E09D385927D9}"/>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3" name="Footer Placeholder 2">
            <a:extLst>
              <a:ext uri="{FF2B5EF4-FFF2-40B4-BE49-F238E27FC236}">
                <a16:creationId xmlns:a16="http://schemas.microsoft.com/office/drawing/2014/main" id="{A5E745E4-E8E0-973F-6707-A53D4CFF768E}"/>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24F4E9E9-9A17-DA9B-F6EE-44536DD750B7}"/>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86612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AB96-8BA1-B842-4A4D-FC806E328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8A87AE32-F77B-FCA1-6A3A-DE81FCD05B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97F3877D-CA78-70FE-33C7-4192072A3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F5142-4F34-9726-40C9-A0559F9CBBBF}"/>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6" name="Footer Placeholder 5">
            <a:extLst>
              <a:ext uri="{FF2B5EF4-FFF2-40B4-BE49-F238E27FC236}">
                <a16:creationId xmlns:a16="http://schemas.microsoft.com/office/drawing/2014/main" id="{1C1AB30F-8C92-4E42-B6EB-BCB3749C03A9}"/>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B3DDA210-8EFE-FAED-A07D-40186D2E74BB}"/>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3108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3B0F-1883-2653-B5E0-973EAF33C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DE5D3043-C346-146D-CCF9-79BFC08D0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1A0B529E-BC20-5BBF-7CC7-1B002C519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D1EF3-9231-618F-69B9-138D60EC144C}"/>
              </a:ext>
            </a:extLst>
          </p:cNvPr>
          <p:cNvSpPr>
            <a:spLocks noGrp="1"/>
          </p:cNvSpPr>
          <p:nvPr>
            <p:ph type="dt" sz="half" idx="10"/>
          </p:nvPr>
        </p:nvSpPr>
        <p:spPr/>
        <p:txBody>
          <a:bodyPr/>
          <a:lstStyle/>
          <a:p>
            <a:fld id="{D1F69869-E929-0F42-A853-70484096F40E}" type="datetimeFigureOut">
              <a:rPr lang="en-NP" smtClean="0"/>
              <a:t>04/07/2025</a:t>
            </a:fld>
            <a:endParaRPr lang="en-NP"/>
          </a:p>
        </p:txBody>
      </p:sp>
      <p:sp>
        <p:nvSpPr>
          <p:cNvPr id="6" name="Footer Placeholder 5">
            <a:extLst>
              <a:ext uri="{FF2B5EF4-FFF2-40B4-BE49-F238E27FC236}">
                <a16:creationId xmlns:a16="http://schemas.microsoft.com/office/drawing/2014/main" id="{D93B94E6-662C-8C28-9E31-1EB970B965C0}"/>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9748B3EF-2DDF-3FD9-EE3D-5BA00C708334}"/>
              </a:ext>
            </a:extLst>
          </p:cNvPr>
          <p:cNvSpPr>
            <a:spLocks noGrp="1"/>
          </p:cNvSpPr>
          <p:nvPr>
            <p:ph type="sldNum" sz="quarter" idx="12"/>
          </p:nvPr>
        </p:nvSpPr>
        <p:spPr/>
        <p:txBody>
          <a:bodyPr/>
          <a:lstStyle/>
          <a:p>
            <a:fld id="{C0299E4E-5E9E-4748-A822-B4DA40E12B80}" type="slidenum">
              <a:rPr lang="en-NP" smtClean="0"/>
              <a:t>‹#›</a:t>
            </a:fld>
            <a:endParaRPr lang="en-NP"/>
          </a:p>
        </p:txBody>
      </p:sp>
    </p:spTree>
    <p:extLst>
      <p:ext uri="{BB962C8B-B14F-4D97-AF65-F5344CB8AC3E}">
        <p14:creationId xmlns:p14="http://schemas.microsoft.com/office/powerpoint/2010/main" val="31905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67865C-4118-D87D-5FBF-7066847BCA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B1451916-1B90-BFE3-D6E4-EDCA7F94C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7897DDC9-A7E5-061B-01AB-72CCB14C1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F69869-E929-0F42-A853-70484096F40E}" type="datetimeFigureOut">
              <a:rPr lang="en-NP" smtClean="0"/>
              <a:t>04/07/2025</a:t>
            </a:fld>
            <a:endParaRPr lang="en-NP"/>
          </a:p>
        </p:txBody>
      </p:sp>
      <p:sp>
        <p:nvSpPr>
          <p:cNvPr id="5" name="Footer Placeholder 4">
            <a:extLst>
              <a:ext uri="{FF2B5EF4-FFF2-40B4-BE49-F238E27FC236}">
                <a16:creationId xmlns:a16="http://schemas.microsoft.com/office/drawing/2014/main" id="{525DF4E8-799E-E918-DA8C-840EBF9E1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P"/>
          </a:p>
        </p:txBody>
      </p:sp>
      <p:sp>
        <p:nvSpPr>
          <p:cNvPr id="6" name="Slide Number Placeholder 5">
            <a:extLst>
              <a:ext uri="{FF2B5EF4-FFF2-40B4-BE49-F238E27FC236}">
                <a16:creationId xmlns:a16="http://schemas.microsoft.com/office/drawing/2014/main" id="{6A81A4E1-ECFF-B1E1-4E5D-B8A4B6F2CD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99E4E-5E9E-4748-A822-B4DA40E12B80}" type="slidenum">
              <a:rPr lang="en-NP" smtClean="0"/>
              <a:t>‹#›</a:t>
            </a:fld>
            <a:endParaRPr lang="en-NP"/>
          </a:p>
        </p:txBody>
      </p:sp>
    </p:spTree>
    <p:extLst>
      <p:ext uri="{BB962C8B-B14F-4D97-AF65-F5344CB8AC3E}">
        <p14:creationId xmlns:p14="http://schemas.microsoft.com/office/powerpoint/2010/main" val="29245908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10fastfingers.com"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typeshala.shresthasushil.com.n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3"/>
          <p:cNvSpPr/>
          <p:nvPr/>
        </p:nvSpPr>
        <p:spPr>
          <a:xfrm>
            <a:off x="2901240" y="309960"/>
            <a:ext cx="6017400" cy="113731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2400" b="1" strike="noStrike" spc="-1" dirty="0">
                <a:solidFill>
                  <a:schemeClr val="dk1"/>
                </a:solidFill>
                <a:latin typeface="Times New Roman"/>
                <a:ea typeface="DejaVu Sans"/>
              </a:rPr>
              <a:t>A Presentation on</a:t>
            </a:r>
            <a:br>
              <a:rPr sz="2400" dirty="0"/>
            </a:br>
            <a:r>
              <a:rPr lang="en-US" sz="4400" b="1" strike="noStrike" spc="-1" dirty="0" err="1">
                <a:solidFill>
                  <a:schemeClr val="dk1"/>
                </a:solidFill>
                <a:latin typeface="Times New Roman"/>
                <a:ea typeface="DejaVu Sans"/>
              </a:rPr>
              <a:t>KeyDash</a:t>
            </a:r>
            <a:endParaRPr lang="en-US" sz="4400" b="0" strike="noStrike" spc="-1" dirty="0">
              <a:solidFill>
                <a:srgbClr val="000000"/>
              </a:solidFill>
              <a:latin typeface="Arial"/>
            </a:endParaRPr>
          </a:p>
        </p:txBody>
      </p:sp>
      <p:sp>
        <p:nvSpPr>
          <p:cNvPr id="14" name="TextBox 5"/>
          <p:cNvSpPr/>
          <p:nvPr/>
        </p:nvSpPr>
        <p:spPr>
          <a:xfrm>
            <a:off x="2903760" y="3653280"/>
            <a:ext cx="6383160" cy="29301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000" indent="-9000" algn="ctr" defTabSz="914400">
              <a:lnSpc>
                <a:spcPct val="150000"/>
              </a:lnSpc>
              <a:spcAft>
                <a:spcPts val="646"/>
              </a:spcAft>
              <a:tabLst>
                <a:tab pos="0" algn="l"/>
              </a:tabLst>
            </a:pPr>
            <a:r>
              <a:rPr lang="en-US" sz="2400" b="1" strike="noStrike" spc="-1" dirty="0">
                <a:solidFill>
                  <a:srgbClr val="000000"/>
                </a:solidFill>
                <a:latin typeface="Times New Roman"/>
                <a:ea typeface="Times New Roman"/>
              </a:rPr>
              <a:t>Research Management Cell</a:t>
            </a:r>
            <a:endParaRPr lang="en-US" sz="2400" b="0" strike="noStrike" spc="-1" dirty="0">
              <a:solidFill>
                <a:srgbClr val="000000"/>
              </a:solidFill>
              <a:latin typeface="Arial"/>
            </a:endParaRPr>
          </a:p>
          <a:p>
            <a:pPr algn="ctr">
              <a:lnSpc>
                <a:spcPct val="150000"/>
              </a:lnSpc>
              <a:buNone/>
            </a:pPr>
            <a:r>
              <a:rPr lang="en-US" sz="2400" b="1" dirty="0">
                <a:solidFill>
                  <a:srgbClr val="333333"/>
                </a:solidFill>
                <a:effectLst/>
                <a:latin typeface="Times New Roman" panose="02020603050405020304" pitchFamily="18" charset="0"/>
                <a:ea typeface="Times New Roman" panose="02020603050405020304" pitchFamily="18" charset="0"/>
              </a:rPr>
              <a:t>POKHARA ENGINEERING COLLEGE</a:t>
            </a:r>
            <a:endParaRPr lang="en-NP" sz="2400" dirty="0">
              <a:effectLst/>
              <a:latin typeface="Times New Roman" panose="02020603050405020304" pitchFamily="18" charset="0"/>
              <a:ea typeface="Times New Roman" panose="02020603050405020304" pitchFamily="18" charset="0"/>
            </a:endParaRPr>
          </a:p>
          <a:p>
            <a:pPr algn="ctr">
              <a:lnSpc>
                <a:spcPct val="150000"/>
              </a:lnSpc>
            </a:pPr>
            <a:r>
              <a:rPr lang="en-US" sz="2400" dirty="0" err="1">
                <a:effectLst/>
                <a:latin typeface="Times New Roman" panose="02020603050405020304" pitchFamily="18" charset="0"/>
                <a:ea typeface="Times New Roman" panose="02020603050405020304" pitchFamily="18" charset="0"/>
              </a:rPr>
              <a:t>Phirke</a:t>
            </a:r>
            <a:r>
              <a:rPr lang="en-US" sz="2400" dirty="0">
                <a:effectLst/>
                <a:latin typeface="Times New Roman" panose="02020603050405020304" pitchFamily="18" charset="0"/>
                <a:ea typeface="Times New Roman" panose="02020603050405020304" pitchFamily="18" charset="0"/>
              </a:rPr>
              <a:t>, Pokhara-8</a:t>
            </a:r>
            <a:endParaRPr lang="en-NP" sz="2400" dirty="0">
              <a:effectLst/>
              <a:latin typeface="Times New Roman" panose="02020603050405020304" pitchFamily="18" charset="0"/>
              <a:ea typeface="Times New Roman" panose="02020603050405020304" pitchFamily="18" charset="0"/>
            </a:endParaRPr>
          </a:p>
          <a:p>
            <a:pPr marL="9000" indent="-9000" algn="ctr" defTabSz="914400">
              <a:lnSpc>
                <a:spcPct val="150000"/>
              </a:lnSpc>
              <a:spcAft>
                <a:spcPts val="2086"/>
              </a:spcAft>
              <a:tabLst>
                <a:tab pos="0" algn="l"/>
              </a:tabLst>
            </a:pPr>
            <a:r>
              <a:rPr lang="en-US" sz="2400" b="1" strike="noStrike" spc="-1" dirty="0">
                <a:solidFill>
                  <a:srgbClr val="000000"/>
                </a:solidFill>
                <a:latin typeface="Times New Roman"/>
                <a:ea typeface="Times New Roman"/>
              </a:rPr>
              <a:t>(July, 2025)  </a:t>
            </a:r>
            <a:endParaRPr lang="en-US" sz="2400" b="0" strike="noStrike" spc="-1" dirty="0">
              <a:solidFill>
                <a:srgbClr val="000000"/>
              </a:solidFill>
              <a:latin typeface="Arial"/>
            </a:endParaRPr>
          </a:p>
          <a:p>
            <a:pPr marL="9000" defTabSz="914400">
              <a:lnSpc>
                <a:spcPct val="100000"/>
              </a:lnSpc>
              <a:tabLst>
                <a:tab pos="0" algn="l"/>
              </a:tabLst>
            </a:pPr>
            <a:endParaRPr lang="en-US" sz="1800" b="0" strike="noStrike" spc="-1" dirty="0">
              <a:solidFill>
                <a:srgbClr val="000000"/>
              </a:solidFill>
              <a:latin typeface="Arial"/>
            </a:endParaRPr>
          </a:p>
        </p:txBody>
      </p:sp>
      <p:sp>
        <p:nvSpPr>
          <p:cNvPr id="15" name="TextBox 6"/>
          <p:cNvSpPr/>
          <p:nvPr/>
        </p:nvSpPr>
        <p:spPr>
          <a:xfrm>
            <a:off x="352504" y="4160505"/>
            <a:ext cx="2854800" cy="193753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2400" b="1" strike="noStrike" spc="-1" dirty="0">
                <a:solidFill>
                  <a:schemeClr val="dk1"/>
                </a:solidFill>
                <a:latin typeface="Times New Roman"/>
                <a:ea typeface="DejaVu Sans"/>
              </a:rPr>
              <a:t>Submitted by:</a:t>
            </a:r>
            <a:endParaRPr lang="en-US" sz="2400" b="0" strike="noStrike" spc="-1" dirty="0">
              <a:solidFill>
                <a:schemeClr val="dk1"/>
              </a:solidFill>
              <a:latin typeface="Arial"/>
            </a:endParaRPr>
          </a:p>
          <a:p>
            <a:pPr algn="just"/>
            <a:r>
              <a:rPr lang="en-US" sz="2400" spc="-1" dirty="0">
                <a:solidFill>
                  <a:schemeClr val="dk1"/>
                </a:solidFill>
                <a:latin typeface="Times New Roman"/>
                <a:cs typeface="Times New Roman"/>
              </a:rPr>
              <a:t>Anurag Ale</a:t>
            </a:r>
            <a:endParaRPr lang="en-US" sz="2400" strike="noStrike" spc="-1" dirty="0">
              <a:solidFill>
                <a:schemeClr val="dk1"/>
              </a:solidFill>
              <a:latin typeface="Times New Roman"/>
            </a:endParaRPr>
          </a:p>
          <a:p>
            <a:pPr algn="just" defTabSz="914400">
              <a:lnSpc>
                <a:spcPct val="100000"/>
              </a:lnSpc>
            </a:pPr>
            <a:r>
              <a:rPr lang="en-US" sz="2400" strike="noStrike" spc="-1" dirty="0" err="1">
                <a:solidFill>
                  <a:schemeClr val="dk1"/>
                </a:solidFill>
                <a:latin typeface="Times New Roman"/>
              </a:rPr>
              <a:t>Britant</a:t>
            </a:r>
            <a:r>
              <a:rPr lang="en-US" sz="2400" strike="noStrike" spc="-1" dirty="0">
                <a:solidFill>
                  <a:schemeClr val="dk1"/>
                </a:solidFill>
                <a:latin typeface="Times New Roman"/>
              </a:rPr>
              <a:t> Shrestha</a:t>
            </a:r>
            <a:endParaRPr lang="en-US" sz="2400" strike="noStrike" spc="-1" dirty="0">
              <a:solidFill>
                <a:schemeClr val="dk1"/>
              </a:solidFill>
              <a:latin typeface="Times New Roman"/>
              <a:cs typeface="Times New Roman"/>
            </a:endParaRPr>
          </a:p>
          <a:p>
            <a:pPr algn="just" defTabSz="914400">
              <a:lnSpc>
                <a:spcPct val="100000"/>
              </a:lnSpc>
            </a:pPr>
            <a:r>
              <a:rPr lang="en-US" sz="2400" spc="-1" dirty="0">
                <a:solidFill>
                  <a:schemeClr val="dk1"/>
                </a:solidFill>
                <a:latin typeface="Times New Roman"/>
              </a:rPr>
              <a:t>Manish Shrestha</a:t>
            </a:r>
            <a:endParaRPr lang="en-US" sz="2400" spc="-1" dirty="0">
              <a:solidFill>
                <a:schemeClr val="dk1"/>
              </a:solidFill>
              <a:latin typeface="Times New Roman"/>
              <a:cs typeface="Times New Roman"/>
            </a:endParaRPr>
          </a:p>
          <a:p>
            <a:pPr algn="just" defTabSz="914400">
              <a:lnSpc>
                <a:spcPct val="100000"/>
              </a:lnSpc>
            </a:pPr>
            <a:r>
              <a:rPr lang="en-US" sz="2400" strike="noStrike" spc="-1" dirty="0">
                <a:solidFill>
                  <a:schemeClr val="dk1"/>
                </a:solidFill>
                <a:latin typeface="Times New Roman"/>
              </a:rPr>
              <a:t>Ranjana Dhakal</a:t>
            </a:r>
            <a:endParaRPr lang="en-US" sz="2400" strike="noStrike" spc="-1" dirty="0">
              <a:solidFill>
                <a:schemeClr val="dk1"/>
              </a:solidFill>
              <a:latin typeface="Arial"/>
            </a:endParaRPr>
          </a:p>
        </p:txBody>
      </p:sp>
      <p:pic>
        <p:nvPicPr>
          <p:cNvPr id="2" name="Picture 1">
            <a:extLst>
              <a:ext uri="{FF2B5EF4-FFF2-40B4-BE49-F238E27FC236}">
                <a16:creationId xmlns:a16="http://schemas.microsoft.com/office/drawing/2014/main" id="{189A2455-4E5D-F72F-A8AD-8027EBB059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3211" y="1734395"/>
            <a:ext cx="1673457" cy="1631769"/>
          </a:xfrm>
          <a:prstGeom prst="rect">
            <a:avLst/>
          </a:prstGeom>
          <a:noFill/>
          <a:ln>
            <a:noFill/>
          </a:ln>
        </p:spPr>
      </p:pic>
      <p:sp>
        <p:nvSpPr>
          <p:cNvPr id="3" name="TextBox 6">
            <a:extLst>
              <a:ext uri="{FF2B5EF4-FFF2-40B4-BE49-F238E27FC236}">
                <a16:creationId xmlns:a16="http://schemas.microsoft.com/office/drawing/2014/main" id="{560D0AE0-CBF4-27AE-93B1-3E0C3562566E}"/>
              </a:ext>
            </a:extLst>
          </p:cNvPr>
          <p:cNvSpPr/>
          <p:nvPr/>
        </p:nvSpPr>
        <p:spPr>
          <a:xfrm>
            <a:off x="9759988" y="5183062"/>
            <a:ext cx="2854800" cy="82954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en-US" sz="2400" b="1" strike="noStrike" spc="-1" dirty="0">
                <a:solidFill>
                  <a:schemeClr val="dk1"/>
                </a:solidFill>
                <a:latin typeface="Times New Roman"/>
                <a:ea typeface="DejaVu Sans"/>
              </a:rPr>
              <a:t>Supervised by:</a:t>
            </a:r>
            <a:endParaRPr lang="en-US" sz="2400" b="0" strike="noStrike" spc="-1" dirty="0">
              <a:solidFill>
                <a:schemeClr val="dk1"/>
              </a:solidFill>
              <a:latin typeface="Arial"/>
            </a:endParaRPr>
          </a:p>
          <a:p>
            <a:pPr algn="just" defTabSz="914400">
              <a:lnSpc>
                <a:spcPct val="100000"/>
              </a:lnSpc>
            </a:pPr>
            <a:r>
              <a:rPr lang="en-US" sz="2400" strike="noStrike" spc="-1" dirty="0">
                <a:solidFill>
                  <a:schemeClr val="dk1"/>
                </a:solidFill>
                <a:latin typeface="Times New Roman"/>
              </a:rPr>
              <a:t>Anil Timilsina</a:t>
            </a:r>
            <a:endParaRPr lang="en-US" sz="2400" strike="noStrike" spc="-1" dirty="0">
              <a:solidFill>
                <a:schemeClr val="dk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DDEC-1A11-A3F0-011B-C2B24E8A194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BE6EF335-6C90-4038-1559-69B18AC6706A}"/>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Overall, </a:t>
            </a:r>
            <a:r>
              <a:rPr lang="en-US" dirty="0" err="1">
                <a:latin typeface="Times New Roman" panose="02020603050405020304" pitchFamily="18" charset="0"/>
                <a:cs typeface="Times New Roman" panose="02020603050405020304" pitchFamily="18" charset="0"/>
              </a:rPr>
              <a:t>KeyDash</a:t>
            </a:r>
            <a:r>
              <a:rPr lang="en-US" dirty="0">
                <a:latin typeface="Times New Roman" panose="02020603050405020304" pitchFamily="18" charset="0"/>
                <a:cs typeface="Times New Roman" panose="02020603050405020304" pitchFamily="18" charset="0"/>
              </a:rPr>
              <a:t> demonstrates the effective application of full-stack development principles to create a functional and scalable typing assessment tool. The project not only fulfills its core objective of evaluating typing speed but also showcases the potential for expansion with features like customized practice texts, and detailed performance insights.</a:t>
            </a:r>
            <a:r>
              <a:rPr lang="en-NP"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549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77370771-59DD-422D-90CE-FC40143489A8}"/>
              </a:ext>
            </a:extLst>
          </p:cNvPr>
          <p:cNvSpPr/>
          <p:nvPr/>
        </p:nvSpPr>
        <p:spPr>
          <a:xfrm>
            <a:off x="2809800" y="114398"/>
            <a:ext cx="6865200" cy="7679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4400" b="1" spc="-1">
                <a:solidFill>
                  <a:schemeClr val="dk1"/>
                </a:solidFill>
                <a:latin typeface="Times New Roman"/>
              </a:rPr>
              <a:t>REFERENCES</a:t>
            </a:r>
          </a:p>
        </p:txBody>
      </p:sp>
      <p:sp>
        <p:nvSpPr>
          <p:cNvPr id="5" name="TextBox 2">
            <a:extLst>
              <a:ext uri="{FF2B5EF4-FFF2-40B4-BE49-F238E27FC236}">
                <a16:creationId xmlns:a16="http://schemas.microsoft.com/office/drawing/2014/main" id="{E4F880F1-24E5-B7D3-1EF9-7FA7C895679E}"/>
              </a:ext>
            </a:extLst>
          </p:cNvPr>
          <p:cNvSpPr/>
          <p:nvPr/>
        </p:nvSpPr>
        <p:spPr>
          <a:xfrm>
            <a:off x="964440" y="739509"/>
            <a:ext cx="10555920" cy="611849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7200">
              <a:lnSpc>
                <a:spcPct val="150000"/>
              </a:lnSpc>
              <a:buClr>
                <a:srgbClr val="000000"/>
              </a:buClr>
              <a:buFont typeface="+mj-lt"/>
              <a:buAutoNum type="arabicPeriod"/>
            </a:pPr>
            <a:r>
              <a:rPr lang="en-US" sz="2400" spc="-1" dirty="0">
                <a:latin typeface="Times New Roman"/>
              </a:rPr>
              <a:t>10FastFingers: Website: </a:t>
            </a:r>
            <a:r>
              <a:rPr lang="en-US" sz="2400" spc="-1" dirty="0">
                <a:latin typeface="Times New Roman"/>
                <a:hlinkClick r:id="rId3"/>
              </a:rPr>
              <a:t>https://10fastfingers.com</a:t>
            </a:r>
            <a:endParaRPr lang="en-US" sz="2400" spc="-1" dirty="0">
              <a:latin typeface="Times New Roman"/>
              <a:cs typeface="Arial"/>
            </a:endParaRPr>
          </a:p>
          <a:p>
            <a:pPr marL="457200" indent="-457200">
              <a:lnSpc>
                <a:spcPct val="150000"/>
              </a:lnSpc>
              <a:buClr>
                <a:srgbClr val="000000"/>
              </a:buClr>
              <a:buFont typeface="+mj-lt"/>
              <a:buAutoNum type="arabicPeriod"/>
            </a:pPr>
            <a:r>
              <a:rPr lang="en-US" sz="2400" spc="-1" dirty="0" err="1">
                <a:latin typeface="Times New Roman"/>
              </a:rPr>
              <a:t>Typeshala</a:t>
            </a:r>
            <a:r>
              <a:rPr lang="en-US" sz="2400" spc="-1" dirty="0">
                <a:latin typeface="Times New Roman"/>
              </a:rPr>
              <a:t>: Website: </a:t>
            </a:r>
            <a:r>
              <a:rPr lang="en-US" sz="2400" spc="-1" dirty="0">
                <a:latin typeface="Times New Roman"/>
                <a:hlinkClick r:id="rId4"/>
              </a:rPr>
              <a:t>http://typeshala.shresthasushil.com.np/</a:t>
            </a:r>
            <a:endParaRPr lang="en-US" sz="2400" spc="-1" dirty="0">
              <a:latin typeface="Times New Roman"/>
              <a:cs typeface="Arial"/>
            </a:endParaRPr>
          </a:p>
          <a:p>
            <a:pPr marL="457200" indent="-457200">
              <a:lnSpc>
                <a:spcPct val="150000"/>
              </a:lnSpc>
              <a:buClr>
                <a:srgbClr val="000000"/>
              </a:buClr>
              <a:buFont typeface="+mj-lt"/>
              <a:buAutoNum type="arabicPeriod"/>
            </a:pPr>
            <a:r>
              <a:rPr lang="en-US" sz="2400" spc="-1" dirty="0">
                <a:latin typeface="Times New Roman"/>
              </a:rPr>
              <a:t>Rogers, R. D., &amp; Monsell, S. (1995). Costs of a predictable switch between simple cognitive tasks. Journal of Experimental Psychology: General, 124(2), 207–231.</a:t>
            </a:r>
            <a:endParaRPr lang="en-US" sz="2400" spc="-1" dirty="0">
              <a:latin typeface="Times New Roman"/>
              <a:cs typeface="Arial"/>
            </a:endParaRPr>
          </a:p>
          <a:p>
            <a:pPr marL="457200" indent="-457200">
              <a:lnSpc>
                <a:spcPct val="150000"/>
              </a:lnSpc>
              <a:buClr>
                <a:srgbClr val="000000"/>
              </a:buClr>
              <a:buFont typeface="+mj-lt"/>
              <a:buAutoNum type="arabicPeriod"/>
            </a:pPr>
            <a:r>
              <a:rPr lang="en-US" sz="2400" spc="-1" dirty="0">
                <a:latin typeface="Times New Roman"/>
              </a:rPr>
              <a:t>Chen, Y., Chen, Y., &amp; Huang, Y. (2021). Adaptive feedback systems and their impact on learning performance: A meta-analysis. Computers &amp; Education, 174, 104309.</a:t>
            </a:r>
          </a:p>
          <a:p>
            <a:pPr marL="457200" indent="-457200">
              <a:lnSpc>
                <a:spcPct val="150000"/>
              </a:lnSpc>
              <a:buClr>
                <a:srgbClr val="000000"/>
              </a:buClr>
              <a:buFont typeface="+mj-lt"/>
              <a:buAutoNum type="arabicPeriod"/>
            </a:pPr>
            <a:r>
              <a:rPr lang="en-US" sz="2400" spc="-1" dirty="0">
                <a:latin typeface="Times New Roman"/>
              </a:rPr>
              <a:t>Zhang, L., &amp; Sun, T. (2023). Real-time feedback systems in typing tutors: A WebSocket-based approach. Journal of Educational Technology &amp; Society, *26*(1), 89-102. </a:t>
            </a:r>
            <a:endParaRPr lang="en-US" sz="2400" strike="noStrike" spc="-1" dirty="0">
              <a:solidFill>
                <a:srgbClr val="000000"/>
              </a:solidFill>
              <a:latin typeface="Times New Roman"/>
              <a:cs typeface="Arial"/>
            </a:endParaRPr>
          </a:p>
        </p:txBody>
      </p:sp>
    </p:spTree>
    <p:extLst>
      <p:ext uri="{BB962C8B-B14F-4D97-AF65-F5344CB8AC3E}">
        <p14:creationId xmlns:p14="http://schemas.microsoft.com/office/powerpoint/2010/main" val="346590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CDD59-D8AB-6860-52A7-B6D5046ACB51}"/>
            </a:ext>
          </a:extLst>
        </p:cNvPr>
        <p:cNvGrpSpPr/>
        <p:nvPr/>
      </p:nvGrpSpPr>
      <p:grpSpPr>
        <a:xfrm>
          <a:off x="0" y="0"/>
          <a:ext cx="0" cy="0"/>
          <a:chOff x="0" y="0"/>
          <a:chExt cx="0" cy="0"/>
        </a:xfrm>
      </p:grpSpPr>
      <p:sp>
        <p:nvSpPr>
          <p:cNvPr id="41" name="TextBox 1">
            <a:extLst>
              <a:ext uri="{FF2B5EF4-FFF2-40B4-BE49-F238E27FC236}">
                <a16:creationId xmlns:a16="http://schemas.microsoft.com/office/drawing/2014/main" id="{136046C5-FCFE-92F7-05E5-AAAC26C203DE}"/>
              </a:ext>
            </a:extLst>
          </p:cNvPr>
          <p:cNvSpPr/>
          <p:nvPr/>
        </p:nvSpPr>
        <p:spPr>
          <a:xfrm>
            <a:off x="2662920" y="2844360"/>
            <a:ext cx="686520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4400" b="1" strike="noStrike" spc="-1">
                <a:solidFill>
                  <a:schemeClr val="dk1"/>
                </a:solidFill>
                <a:latin typeface="Times New Roman"/>
                <a:ea typeface="DejaVu Sans"/>
              </a:rPr>
              <a:t>THANK YOU</a:t>
            </a:r>
            <a:endParaRPr lang="en-US" sz="4400" b="0" strike="noStrike" spc="-1">
              <a:solidFill>
                <a:srgbClr val="000000"/>
              </a:solidFill>
              <a:latin typeface="Arial"/>
            </a:endParaRPr>
          </a:p>
        </p:txBody>
      </p:sp>
    </p:spTree>
    <p:extLst>
      <p:ext uri="{BB962C8B-B14F-4D97-AF65-F5344CB8AC3E}">
        <p14:creationId xmlns:p14="http://schemas.microsoft.com/office/powerpoint/2010/main" val="119057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1"/>
          <p:cNvSpPr/>
          <p:nvPr/>
        </p:nvSpPr>
        <p:spPr>
          <a:xfrm>
            <a:off x="3635940" y="655136"/>
            <a:ext cx="4920120" cy="7679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4400" b="1" strike="noStrike" spc="-1" dirty="0">
                <a:solidFill>
                  <a:schemeClr val="dk1"/>
                </a:solidFill>
                <a:latin typeface="Times New Roman"/>
                <a:ea typeface="DejaVu Sans"/>
              </a:rPr>
              <a:t>INTRODUCTION</a:t>
            </a:r>
            <a:endParaRPr lang="en-US" sz="4400" b="0" strike="noStrike" spc="-1" dirty="0">
              <a:solidFill>
                <a:schemeClr val="dk1"/>
              </a:solidFill>
              <a:latin typeface="Arial"/>
              <a:cs typeface="Arial"/>
            </a:endParaRPr>
          </a:p>
        </p:txBody>
      </p:sp>
      <p:sp>
        <p:nvSpPr>
          <p:cNvPr id="22" name="TextBox 2"/>
          <p:cNvSpPr/>
          <p:nvPr/>
        </p:nvSpPr>
        <p:spPr>
          <a:xfrm>
            <a:off x="908968" y="2122914"/>
            <a:ext cx="10555920" cy="225070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50000"/>
              </a:lnSpc>
              <a:buClr>
                <a:srgbClr val="000000"/>
              </a:buClr>
              <a:buFont typeface="Arial" pitchFamily="2" charset="2"/>
              <a:buChar char="•"/>
            </a:pPr>
            <a:r>
              <a:rPr lang="en-US" sz="2400" spc="-1" dirty="0">
                <a:solidFill>
                  <a:schemeClr val="dk1"/>
                </a:solidFill>
                <a:latin typeface="Times New Roman"/>
                <a:ea typeface="+mn-lt"/>
                <a:cs typeface="Times New Roman"/>
              </a:rPr>
              <a:t>In today's digital age, typing speed and accuracy are essential skills for students, professionals, and casual users alike.</a:t>
            </a:r>
            <a:endParaRPr lang="en-US" sz="2400" dirty="0">
              <a:solidFill>
                <a:schemeClr val="dk1"/>
              </a:solidFill>
            </a:endParaRPr>
          </a:p>
          <a:p>
            <a:pPr marL="457200" indent="-457200">
              <a:lnSpc>
                <a:spcPct val="150000"/>
              </a:lnSpc>
              <a:buClr>
                <a:srgbClr val="000000"/>
              </a:buClr>
              <a:buFont typeface="Arial" pitchFamily="2" charset="2"/>
              <a:buChar char="•"/>
            </a:pPr>
            <a:r>
              <a:rPr lang="en-US" sz="2400" spc="-1" dirty="0">
                <a:solidFill>
                  <a:schemeClr val="dk1"/>
                </a:solidFill>
                <a:latin typeface="Times New Roman"/>
                <a:ea typeface="DejaVu Sans"/>
              </a:rPr>
              <a:t>"</a:t>
            </a:r>
            <a:r>
              <a:rPr lang="en-US" sz="2400" strike="noStrike" spc="-1" dirty="0" err="1">
                <a:solidFill>
                  <a:schemeClr val="dk1"/>
                </a:solidFill>
                <a:latin typeface="Times New Roman"/>
                <a:ea typeface="DejaVu Sans"/>
              </a:rPr>
              <a:t>KeyDash</a:t>
            </a:r>
            <a:r>
              <a:rPr lang="en-US" sz="2400" spc="-1" dirty="0">
                <a:solidFill>
                  <a:schemeClr val="dk1"/>
                </a:solidFill>
                <a:latin typeface="Times New Roman"/>
                <a:ea typeface="DejaVu Sans"/>
              </a:rPr>
              <a:t>" </a:t>
            </a:r>
            <a:r>
              <a:rPr lang="en-US" sz="2400" strike="noStrike" spc="-1" dirty="0">
                <a:solidFill>
                  <a:schemeClr val="dk1"/>
                </a:solidFill>
                <a:latin typeface="Times New Roman"/>
                <a:ea typeface="DejaVu Sans"/>
              </a:rPr>
              <a:t>is a </a:t>
            </a:r>
            <a:r>
              <a:rPr lang="en-US" sz="2400" spc="-1" dirty="0">
                <a:solidFill>
                  <a:schemeClr val="dk1"/>
                </a:solidFill>
                <a:latin typeface="Times New Roman"/>
                <a:ea typeface="DejaVu Sans"/>
              </a:rPr>
              <a:t>web-based application </a:t>
            </a:r>
            <a:r>
              <a:rPr lang="en-US" sz="2400" strike="noStrike" spc="-1" dirty="0">
                <a:solidFill>
                  <a:schemeClr val="dk1"/>
                </a:solidFill>
                <a:latin typeface="Times New Roman"/>
                <a:ea typeface="DejaVu Sans"/>
              </a:rPr>
              <a:t>designed to </a:t>
            </a:r>
            <a:r>
              <a:rPr lang="en-US" sz="2400" spc="-1" dirty="0">
                <a:solidFill>
                  <a:schemeClr val="dk1"/>
                </a:solidFill>
                <a:latin typeface="Times New Roman"/>
                <a:ea typeface="DejaVu Sans"/>
              </a:rPr>
              <a:t>evaluate typing speed in words per minute (WPM) </a:t>
            </a:r>
            <a:r>
              <a:rPr lang="en-US" sz="2400" strike="noStrike" spc="-1" dirty="0">
                <a:solidFill>
                  <a:schemeClr val="dk1"/>
                </a:solidFill>
                <a:latin typeface="Times New Roman"/>
                <a:ea typeface="DejaVu Sans"/>
              </a:rPr>
              <a:t>and </a:t>
            </a:r>
            <a:r>
              <a:rPr lang="en-US" sz="2400" spc="-1" dirty="0">
                <a:solidFill>
                  <a:schemeClr val="dk1"/>
                </a:solidFill>
                <a:latin typeface="Times New Roman"/>
                <a:ea typeface="DejaVu Sans"/>
              </a:rPr>
              <a:t>accuracy while providing </a:t>
            </a:r>
            <a:r>
              <a:rPr lang="en-US" sz="2400" strike="noStrike" spc="-1" dirty="0">
                <a:solidFill>
                  <a:schemeClr val="dk1"/>
                </a:solidFill>
                <a:latin typeface="Times New Roman"/>
                <a:ea typeface="DejaVu Sans"/>
              </a:rPr>
              <a:t>a </a:t>
            </a:r>
            <a:r>
              <a:rPr lang="en-US" sz="2400" spc="-1" dirty="0">
                <a:solidFill>
                  <a:schemeClr val="dk1"/>
                </a:solidFill>
                <a:latin typeface="Times New Roman"/>
                <a:ea typeface="DejaVu Sans"/>
              </a:rPr>
              <a:t>user-friendly interface</a:t>
            </a:r>
            <a:r>
              <a:rPr lang="en-US" sz="2400" strike="noStrike" spc="-1" dirty="0">
                <a:solidFill>
                  <a:schemeClr val="dk1"/>
                </a:solidFill>
                <a:latin typeface="Times New Roman"/>
                <a:ea typeface="DejaVu Sans"/>
              </a:rPr>
              <a:t>.</a:t>
            </a:r>
            <a:endParaRPr lang="en-US" sz="24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1"/>
          <p:cNvSpPr/>
          <p:nvPr/>
        </p:nvSpPr>
        <p:spPr>
          <a:xfrm>
            <a:off x="2351160" y="234712"/>
            <a:ext cx="748872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4400" b="1" strike="noStrike" spc="-1" dirty="0">
                <a:solidFill>
                  <a:schemeClr val="dk1"/>
                </a:solidFill>
                <a:latin typeface="Times New Roman"/>
                <a:ea typeface="DejaVu Sans"/>
              </a:rPr>
              <a:t>PROBLEM STATEMENT</a:t>
            </a:r>
            <a:endParaRPr lang="en-US" sz="4400" b="0" strike="noStrike" spc="-1" dirty="0">
              <a:solidFill>
                <a:srgbClr val="000000"/>
              </a:solidFill>
              <a:latin typeface="Arial"/>
            </a:endParaRPr>
          </a:p>
        </p:txBody>
      </p:sp>
      <p:sp>
        <p:nvSpPr>
          <p:cNvPr id="24" name="TextBox 3"/>
          <p:cNvSpPr/>
          <p:nvPr/>
        </p:nvSpPr>
        <p:spPr>
          <a:xfrm>
            <a:off x="817560" y="1860794"/>
            <a:ext cx="10555920" cy="22405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750" lvl="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Real-time, accurate evaluation of typing speed (WPM) and error rate.</a:t>
            </a:r>
            <a:endParaRPr lang="en-NP" sz="24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Designing a user interface that is both visually appealing and intuitive. </a:t>
            </a:r>
            <a:endParaRPr lang="en-NP" sz="24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Implementing a system to store and retrieve user performance history. </a:t>
            </a:r>
            <a:endParaRPr lang="en-NP" sz="2400"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responsiveness and cross-device compatibility. </a:t>
            </a:r>
            <a:endParaRPr lang="en-NP"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
          <p:cNvSpPr/>
          <p:nvPr/>
        </p:nvSpPr>
        <p:spPr>
          <a:xfrm>
            <a:off x="3635940" y="463138"/>
            <a:ext cx="492012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4400" b="1" strike="noStrike" spc="-1">
                <a:solidFill>
                  <a:schemeClr val="dk1"/>
                </a:solidFill>
                <a:latin typeface="Times New Roman"/>
                <a:ea typeface="DejaVu Sans"/>
              </a:rPr>
              <a:t>OBJECTIVES</a:t>
            </a:r>
            <a:endParaRPr lang="en-US" sz="4400" b="0" strike="noStrike" spc="-1">
              <a:solidFill>
                <a:srgbClr val="000000"/>
              </a:solidFill>
              <a:latin typeface="Arial"/>
            </a:endParaRPr>
          </a:p>
        </p:txBody>
      </p:sp>
      <p:sp>
        <p:nvSpPr>
          <p:cNvPr id="26" name="TextBox 2"/>
          <p:cNvSpPr/>
          <p:nvPr/>
        </p:nvSpPr>
        <p:spPr>
          <a:xfrm>
            <a:off x="818040" y="1406941"/>
            <a:ext cx="10555920" cy="224050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buClr>
                <a:srgbClr val="000000"/>
              </a:buClr>
            </a:pPr>
            <a:r>
              <a:rPr lang="en-US" sz="2400" spc="-1" dirty="0">
                <a:solidFill>
                  <a:schemeClr val="dk1"/>
                </a:solidFill>
                <a:latin typeface="Times New Roman"/>
                <a:ea typeface="DejaVu Sans"/>
                <a:cs typeface="Times New Roman"/>
              </a:rPr>
              <a:t>The primary objectives of </a:t>
            </a:r>
            <a:r>
              <a:rPr lang="en-US" sz="2400" spc="-1" dirty="0" err="1">
                <a:solidFill>
                  <a:schemeClr val="dk1"/>
                </a:solidFill>
                <a:latin typeface="Times New Roman"/>
                <a:ea typeface="DejaVu Sans"/>
                <a:cs typeface="Times New Roman"/>
              </a:rPr>
              <a:t>KeyDash</a:t>
            </a:r>
            <a:r>
              <a:rPr lang="en-US" sz="2400" spc="-1" dirty="0">
                <a:solidFill>
                  <a:schemeClr val="dk1"/>
                </a:solidFill>
                <a:latin typeface="Times New Roman"/>
                <a:ea typeface="DejaVu Sans"/>
                <a:cs typeface="Times New Roman"/>
              </a:rPr>
              <a:t> are:</a:t>
            </a:r>
            <a:endParaRPr lang="en-US" sz="2400" spc="-1" dirty="0">
              <a:solidFill>
                <a:schemeClr val="dk1"/>
              </a:solidFill>
              <a:latin typeface="Times New Roman" panose="02020603050405020304" pitchFamily="18" charset="0"/>
              <a:ea typeface="DejaVu Sans"/>
              <a:cs typeface="Times New Roman" panose="02020603050405020304" pitchFamily="18" charset="0"/>
            </a:endParaRPr>
          </a:p>
          <a:p>
            <a:pPr marL="285750" lvl="0" indent="-285750" algn="just">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KeyDash</a:t>
            </a:r>
            <a:r>
              <a:rPr lang="en-US" sz="2400" dirty="0">
                <a:latin typeface="Times New Roman" panose="02020603050405020304" pitchFamily="18" charset="0"/>
                <a:cs typeface="Times New Roman" panose="02020603050405020304" pitchFamily="18" charset="0"/>
              </a:rPr>
              <a:t> offers real time wpm and diverse text sources, allowing users to tailor difficulty levels to their typing skills.</a:t>
            </a:r>
            <a:endParaRPr lang="en-NP"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KeyDash</a:t>
            </a:r>
            <a:r>
              <a:rPr lang="en-US" sz="2400" dirty="0">
                <a:latin typeface="Times New Roman" panose="02020603050405020304" pitchFamily="18" charset="0"/>
                <a:cs typeface="Times New Roman" panose="02020603050405020304" pitchFamily="18" charset="0"/>
              </a:rPr>
              <a:t> provides leaderboard to compete between users.</a:t>
            </a:r>
            <a:r>
              <a:rPr lang="en-NP" sz="2400" dirty="0">
                <a:latin typeface="Times New Roman" panose="02020603050405020304" pitchFamily="18" charset="0"/>
                <a:cs typeface="Times New Roman" panose="02020603050405020304" pitchFamily="18" charset="0"/>
              </a:rPr>
              <a:t> </a:t>
            </a:r>
            <a:endParaRPr lang="en-US" sz="2400" strike="noStrike" spc="-1" dirty="0">
              <a:solidFill>
                <a:schemeClr val="dk1"/>
              </a:solidFill>
              <a:latin typeface="Times New Roman" panose="02020603050405020304" pitchFamily="18" charset="0"/>
              <a:ea typeface="DejaVu Sans"/>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2C3EA2E3-5CB6-3274-C340-16C70DB9C082}"/>
              </a:ext>
            </a:extLst>
          </p:cNvPr>
          <p:cNvSpPr/>
          <p:nvPr/>
        </p:nvSpPr>
        <p:spPr>
          <a:xfrm>
            <a:off x="2420280" y="229368"/>
            <a:ext cx="735012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4400" b="1" strike="noStrike" spc="-1">
                <a:solidFill>
                  <a:schemeClr val="dk1"/>
                </a:solidFill>
                <a:latin typeface="Times New Roman"/>
                <a:ea typeface="DejaVu Sans"/>
              </a:rPr>
              <a:t>LITERATURE REVIEW</a:t>
            </a:r>
            <a:endParaRPr lang="en-US" sz="4400" b="0" strike="noStrike" spc="-1">
              <a:solidFill>
                <a:srgbClr val="000000"/>
              </a:solidFill>
              <a:latin typeface="Arial"/>
            </a:endParaRPr>
          </a:p>
        </p:txBody>
      </p:sp>
      <p:sp>
        <p:nvSpPr>
          <p:cNvPr id="9" name="TextBox 2">
            <a:extLst>
              <a:ext uri="{FF2B5EF4-FFF2-40B4-BE49-F238E27FC236}">
                <a16:creationId xmlns:a16="http://schemas.microsoft.com/office/drawing/2014/main" id="{97C24EB3-0EBB-6176-B812-47711EF9C821}"/>
              </a:ext>
            </a:extLst>
          </p:cNvPr>
          <p:cNvSpPr/>
          <p:nvPr/>
        </p:nvSpPr>
        <p:spPr>
          <a:xfrm>
            <a:off x="818040" y="1406941"/>
            <a:ext cx="10555920" cy="334850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platforms like 10FastFingers and </a:t>
            </a:r>
            <a:r>
              <a:rPr lang="en-US" sz="2400" dirty="0" err="1">
                <a:latin typeface="Times New Roman" panose="02020603050405020304" pitchFamily="18" charset="0"/>
                <a:cs typeface="Times New Roman" panose="02020603050405020304" pitchFamily="18" charset="0"/>
              </a:rPr>
              <a:t>TypingClub</a:t>
            </a:r>
            <a:r>
              <a:rPr lang="en-US" sz="2400" dirty="0">
                <a:latin typeface="Times New Roman" panose="02020603050405020304" pitchFamily="18" charset="0"/>
                <a:cs typeface="Times New Roman" panose="02020603050405020304" pitchFamily="18" charset="0"/>
              </a:rPr>
              <a:t> provide basic WPM and accuracy tests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Traditional typing practice methods are often unsystematic and do not offer real-time feedback, personalized analytics, or long-term performance monitoring.</a:t>
            </a:r>
          </a:p>
          <a:p>
            <a:pPr marL="342900" indent="-342900">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KeyDash</a:t>
            </a:r>
            <a:r>
              <a:rPr lang="en-US" sz="2400" dirty="0">
                <a:latin typeface="Times New Roman" panose="02020603050405020304" pitchFamily="18" charset="0"/>
                <a:cs typeface="Times New Roman" panose="02020603050405020304" pitchFamily="18" charset="0"/>
              </a:rPr>
              <a:t> bridges these gaps </a:t>
            </a:r>
            <a:r>
              <a:rPr lang="en-US" sz="2400">
                <a:latin typeface="Times New Roman" panose="02020603050405020304" pitchFamily="18" charset="0"/>
                <a:cs typeface="Times New Roman" panose="02020603050405020304" pitchFamily="18" charset="0"/>
              </a:rPr>
              <a:t>by offering </a:t>
            </a:r>
            <a:r>
              <a:rPr lang="en-US" sz="2400" dirty="0">
                <a:latin typeface="Times New Roman" panose="02020603050405020304" pitchFamily="18" charset="0"/>
                <a:cs typeface="Times New Roman" panose="02020603050405020304" pitchFamily="18" charset="0"/>
              </a:rPr>
              <a:t>real-time analytics, and user progress tracking through </a:t>
            </a:r>
            <a:r>
              <a:rPr lang="en-US" sz="2400" dirty="0" err="1">
                <a:latin typeface="Times New Roman" panose="02020603050405020304" pitchFamily="18" charset="0"/>
                <a:cs typeface="Times New Roman" panose="02020603050405020304" pitchFamily="18" charset="0"/>
              </a:rPr>
              <a:t>Supabase</a:t>
            </a:r>
            <a:r>
              <a:rPr lang="en-US" sz="2400" dirty="0">
                <a:latin typeface="Times New Roman" panose="02020603050405020304" pitchFamily="18" charset="0"/>
                <a:cs typeface="Times New Roman" panose="02020603050405020304" pitchFamily="18" charset="0"/>
              </a:rPr>
              <a:t> — all in an accessible, user-friendly web interface.</a:t>
            </a:r>
          </a:p>
        </p:txBody>
      </p:sp>
    </p:spTree>
    <p:extLst>
      <p:ext uri="{BB962C8B-B14F-4D97-AF65-F5344CB8AC3E}">
        <p14:creationId xmlns:p14="http://schemas.microsoft.com/office/powerpoint/2010/main" val="15828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3E2EB048-5F46-E255-D247-1B374F9501D9}"/>
              </a:ext>
            </a:extLst>
          </p:cNvPr>
          <p:cNvSpPr/>
          <p:nvPr/>
        </p:nvSpPr>
        <p:spPr>
          <a:xfrm>
            <a:off x="2034000" y="357480"/>
            <a:ext cx="8416800" cy="7679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4400" b="1" strike="noStrike" spc="-1" dirty="0">
                <a:solidFill>
                  <a:schemeClr val="dk1"/>
                </a:solidFill>
                <a:latin typeface="Times New Roman"/>
                <a:ea typeface="DejaVu Sans"/>
              </a:rPr>
              <a:t>METHODOLOGY</a:t>
            </a:r>
            <a:endParaRPr lang="en-US" sz="4400" b="0" strike="noStrike" spc="-1" dirty="0">
              <a:solidFill>
                <a:schemeClr val="dk1"/>
              </a:solidFill>
              <a:latin typeface="Arial"/>
            </a:endParaRPr>
          </a:p>
        </p:txBody>
      </p:sp>
      <p:sp>
        <p:nvSpPr>
          <p:cNvPr id="5" name="TextBox 2">
            <a:extLst>
              <a:ext uri="{FF2B5EF4-FFF2-40B4-BE49-F238E27FC236}">
                <a16:creationId xmlns:a16="http://schemas.microsoft.com/office/drawing/2014/main" id="{144DDA2E-F683-0825-2E5F-C9289EE1A7E2}"/>
              </a:ext>
            </a:extLst>
          </p:cNvPr>
          <p:cNvSpPr/>
          <p:nvPr/>
        </p:nvSpPr>
        <p:spPr>
          <a:xfrm>
            <a:off x="818040" y="1708865"/>
            <a:ext cx="10555920" cy="39025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2900" indent="-342900">
              <a:lnSpc>
                <a:spcPct val="150000"/>
              </a:lnSpc>
              <a:buFont typeface="Arial"/>
              <a:buChar char="•"/>
            </a:pPr>
            <a:r>
              <a:rPr lang="en-US" sz="2400" spc="-1" dirty="0">
                <a:solidFill>
                  <a:schemeClr val="dk1"/>
                </a:solidFill>
                <a:latin typeface="Times New Roman"/>
                <a:ea typeface="+mn-lt"/>
                <a:cs typeface="Times New Roman"/>
              </a:rPr>
              <a:t>Software Used:</a:t>
            </a:r>
            <a:endParaRPr lang="en-US" dirty="0">
              <a:solidFill>
                <a:schemeClr val="dk1"/>
              </a:solidFill>
              <a:latin typeface="Aptos" panose="02110004020202020204"/>
              <a:ea typeface="+mn-lt"/>
              <a:cs typeface="Times New Roman"/>
            </a:endParaRPr>
          </a:p>
          <a:p>
            <a:pPr marL="800100" lvl="1" indent="-342900">
              <a:lnSpc>
                <a:spcPct val="150000"/>
              </a:lnSpc>
              <a:buFont typeface="Arial"/>
              <a:buChar char="•"/>
            </a:pPr>
            <a:r>
              <a:rPr lang="en-US" sz="2400" spc="-1" dirty="0">
                <a:solidFill>
                  <a:schemeClr val="dk1"/>
                </a:solidFill>
                <a:latin typeface="Times New Roman"/>
                <a:ea typeface="+mn-lt"/>
                <a:cs typeface="Times New Roman"/>
              </a:rPr>
              <a:t>Frontend: HTML, React.js (Routing, components), </a:t>
            </a:r>
            <a:r>
              <a:rPr lang="en-US" sz="2400" spc="-1" dirty="0" err="1">
                <a:solidFill>
                  <a:schemeClr val="dk1"/>
                </a:solidFill>
                <a:latin typeface="Times New Roman"/>
                <a:ea typeface="+mn-lt"/>
                <a:cs typeface="Times New Roman"/>
              </a:rPr>
              <a:t>Tailwindcss</a:t>
            </a:r>
            <a:r>
              <a:rPr lang="en-US" sz="2400" spc="-1" dirty="0">
                <a:solidFill>
                  <a:schemeClr val="dk1"/>
                </a:solidFill>
                <a:latin typeface="Times New Roman"/>
                <a:ea typeface="+mn-lt"/>
                <a:cs typeface="Times New Roman"/>
              </a:rPr>
              <a:t> for styling.</a:t>
            </a:r>
            <a:endParaRPr lang="en-US" dirty="0">
              <a:solidFill>
                <a:schemeClr val="dk1"/>
              </a:solidFill>
              <a:latin typeface="Aptos" panose="02110004020202020204"/>
              <a:ea typeface="+mn-lt"/>
              <a:cs typeface="Times New Roman"/>
            </a:endParaRPr>
          </a:p>
          <a:p>
            <a:pPr marL="800100" lvl="1" indent="-342900">
              <a:lnSpc>
                <a:spcPct val="150000"/>
              </a:lnSpc>
              <a:buFont typeface="Arial"/>
              <a:buChar char="•"/>
            </a:pPr>
            <a:r>
              <a:rPr lang="en-US" sz="2400" spc="-1" dirty="0">
                <a:solidFill>
                  <a:schemeClr val="dk1"/>
                </a:solidFill>
                <a:latin typeface="Times New Roman"/>
                <a:ea typeface="+mn-lt"/>
                <a:cs typeface="Times New Roman"/>
              </a:rPr>
              <a:t>Version Control: GitHub (branches, pull requests).</a:t>
            </a:r>
          </a:p>
          <a:p>
            <a:pPr marL="800100" lvl="1" indent="-342900">
              <a:lnSpc>
                <a:spcPct val="150000"/>
              </a:lnSpc>
              <a:buFont typeface="Arial"/>
              <a:buChar char="•"/>
            </a:pPr>
            <a:r>
              <a:rPr lang="en-US" sz="2400" spc="-1" dirty="0">
                <a:solidFill>
                  <a:schemeClr val="dk1"/>
                </a:solidFill>
                <a:latin typeface="Times New Roman"/>
                <a:ea typeface="+mn-lt"/>
                <a:cs typeface="Times New Roman"/>
              </a:rPr>
              <a:t>Design: Figma</a:t>
            </a:r>
            <a:endParaRPr lang="en-US" dirty="0">
              <a:solidFill>
                <a:schemeClr val="dk1"/>
              </a:solidFill>
              <a:latin typeface="Aptos" panose="02110004020202020204"/>
              <a:ea typeface="+mn-lt"/>
              <a:cs typeface="Times New Roman"/>
            </a:endParaRPr>
          </a:p>
          <a:p>
            <a:pPr marL="800100" lvl="1" indent="-342900">
              <a:lnSpc>
                <a:spcPct val="150000"/>
              </a:lnSpc>
              <a:buFont typeface="Arial"/>
              <a:buChar char="•"/>
            </a:pPr>
            <a:r>
              <a:rPr lang="en-US" sz="2400" spc="-1" dirty="0">
                <a:solidFill>
                  <a:schemeClr val="dk1"/>
                </a:solidFill>
                <a:latin typeface="Times New Roman"/>
                <a:ea typeface="+mn-lt"/>
                <a:cs typeface="Times New Roman"/>
              </a:rPr>
              <a:t>Backend: </a:t>
            </a:r>
            <a:r>
              <a:rPr lang="en-US" sz="2400" spc="-1" dirty="0" err="1">
                <a:solidFill>
                  <a:schemeClr val="dk1"/>
                </a:solidFill>
                <a:latin typeface="Times New Roman"/>
                <a:ea typeface="+mn-lt"/>
                <a:cs typeface="Times New Roman"/>
              </a:rPr>
              <a:t>Supabase</a:t>
            </a:r>
            <a:endParaRPr lang="en-US" sz="2400" spc="-1" dirty="0">
              <a:solidFill>
                <a:schemeClr val="dk1"/>
              </a:solidFill>
              <a:latin typeface="Times New Roman"/>
              <a:ea typeface="+mn-lt"/>
              <a:cs typeface="Times New Roman"/>
            </a:endParaRPr>
          </a:p>
          <a:p>
            <a:pPr marL="800100" lvl="1" indent="-342900">
              <a:lnSpc>
                <a:spcPct val="150000"/>
              </a:lnSpc>
              <a:buFont typeface="Arial"/>
              <a:buChar char="•"/>
            </a:pPr>
            <a:r>
              <a:rPr lang="en-US" sz="2400" spc="-1" dirty="0">
                <a:solidFill>
                  <a:schemeClr val="dk1"/>
                </a:solidFill>
                <a:latin typeface="Times New Roman"/>
                <a:ea typeface="+mn-lt"/>
                <a:cs typeface="Times New Roman"/>
              </a:rPr>
              <a:t>Deployment: </a:t>
            </a:r>
            <a:r>
              <a:rPr lang="en-US" sz="2400" spc="-1" dirty="0" err="1">
                <a:solidFill>
                  <a:schemeClr val="dk1"/>
                </a:solidFill>
                <a:latin typeface="Times New Roman"/>
                <a:ea typeface="+mn-lt"/>
                <a:cs typeface="Times New Roman"/>
              </a:rPr>
              <a:t>Vercel</a:t>
            </a:r>
            <a:endParaRPr lang="en-US" dirty="0">
              <a:solidFill>
                <a:schemeClr val="dk1"/>
              </a:solidFill>
            </a:endParaRPr>
          </a:p>
          <a:p>
            <a:pPr>
              <a:lnSpc>
                <a:spcPct val="150000"/>
              </a:lnSpc>
            </a:pPr>
            <a:endParaRPr lang="en-US" sz="2400" strike="noStrike" spc="-1" dirty="0">
              <a:solidFill>
                <a:schemeClr val="dk1"/>
              </a:solidFill>
              <a:latin typeface="Times New Roman"/>
              <a:ea typeface="DejaVu Sans"/>
              <a:cs typeface="Times New Roman"/>
            </a:endParaRPr>
          </a:p>
        </p:txBody>
      </p:sp>
    </p:spTree>
    <p:extLst>
      <p:ext uri="{BB962C8B-B14F-4D97-AF65-F5344CB8AC3E}">
        <p14:creationId xmlns:p14="http://schemas.microsoft.com/office/powerpoint/2010/main" val="2799051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F050F-0083-D0DB-986D-808CE2286BC4}"/>
            </a:ext>
          </a:extLst>
        </p:cNvPr>
        <p:cNvGrpSpPr/>
        <p:nvPr/>
      </p:nvGrpSpPr>
      <p:grpSpPr>
        <a:xfrm>
          <a:off x="0" y="0"/>
          <a:ext cx="0" cy="0"/>
          <a:chOff x="0" y="0"/>
          <a:chExt cx="0" cy="0"/>
        </a:xfrm>
      </p:grpSpPr>
      <p:sp>
        <p:nvSpPr>
          <p:cNvPr id="33" name="TextBox 2">
            <a:extLst>
              <a:ext uri="{FF2B5EF4-FFF2-40B4-BE49-F238E27FC236}">
                <a16:creationId xmlns:a16="http://schemas.microsoft.com/office/drawing/2014/main" id="{4E413364-28B2-2F04-800C-72CE276E5989}"/>
              </a:ext>
            </a:extLst>
          </p:cNvPr>
          <p:cNvSpPr/>
          <p:nvPr/>
        </p:nvSpPr>
        <p:spPr>
          <a:xfrm>
            <a:off x="347040" y="-1080"/>
            <a:ext cx="7962480" cy="9841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50000"/>
              </a:lnSpc>
            </a:pPr>
            <a:r>
              <a:rPr lang="en-US" sz="4400" b="1" spc="-1">
                <a:solidFill>
                  <a:schemeClr val="dk1"/>
                </a:solidFill>
                <a:latin typeface="Times New Roman"/>
                <a:ea typeface="DejaVu Sans"/>
              </a:rPr>
              <a:t>FLOWCHART</a:t>
            </a:r>
            <a:r>
              <a:rPr lang="en-US" sz="4400" b="1" strike="noStrike" spc="-1">
                <a:solidFill>
                  <a:schemeClr val="dk1"/>
                </a:solidFill>
                <a:latin typeface="Times New Roman"/>
                <a:ea typeface="DejaVu Sans"/>
              </a:rPr>
              <a:t>:</a:t>
            </a:r>
            <a:endParaRPr lang="en-US" sz="4400" b="0" strike="noStrike" spc="-1">
              <a:solidFill>
                <a:schemeClr val="dk1"/>
              </a:solidFill>
              <a:latin typeface="Times New Roman"/>
              <a:cs typeface="Times New Roman"/>
            </a:endParaRPr>
          </a:p>
        </p:txBody>
      </p:sp>
      <p:pic>
        <p:nvPicPr>
          <p:cNvPr id="2" name="Graphic 1">
            <a:extLst>
              <a:ext uri="{FF2B5EF4-FFF2-40B4-BE49-F238E27FC236}">
                <a16:creationId xmlns:a16="http://schemas.microsoft.com/office/drawing/2014/main" id="{5E986B03-17E9-1DA8-0120-24DF2E2E47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1222" y="-1079"/>
            <a:ext cx="4225290" cy="6859080"/>
          </a:xfrm>
          <a:prstGeom prst="rect">
            <a:avLst/>
          </a:prstGeom>
        </p:spPr>
      </p:pic>
    </p:spTree>
    <p:extLst>
      <p:ext uri="{BB962C8B-B14F-4D97-AF65-F5344CB8AC3E}">
        <p14:creationId xmlns:p14="http://schemas.microsoft.com/office/powerpoint/2010/main" val="128562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7835-C8E0-5D75-ABE9-159D48C3321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Challenges Encountered</a:t>
            </a:r>
          </a:p>
        </p:txBody>
      </p:sp>
      <p:sp>
        <p:nvSpPr>
          <p:cNvPr id="3" name="Content Placeholder 2">
            <a:extLst>
              <a:ext uri="{FF2B5EF4-FFF2-40B4-BE49-F238E27FC236}">
                <a16:creationId xmlns:a16="http://schemas.microsoft.com/office/drawing/2014/main" id="{97D43CCF-5DBC-3A3A-5D27-BEA66D3865D0}"/>
              </a:ext>
            </a:extLst>
          </p:cNvPr>
          <p:cNvSpPr>
            <a:spLocks noGrp="1"/>
          </p:cNvSpPr>
          <p:nvPr>
            <p:ph idx="1"/>
          </p:nvPr>
        </p:nvSpPr>
        <p:spPr/>
        <p:txBody>
          <a:bodyPr>
            <a:normAutofit/>
          </a:bodyPr>
          <a:lstStyle/>
          <a:p>
            <a:pPr lvl="0"/>
            <a:r>
              <a:rPr lang="en-US" sz="2400" b="1" dirty="0">
                <a:latin typeface="Times New Roman" panose="02020603050405020304" pitchFamily="18" charset="0"/>
                <a:cs typeface="Times New Roman" panose="02020603050405020304" pitchFamily="18" charset="0"/>
              </a:rPr>
              <a:t>Real-Time Feedback</a:t>
            </a:r>
            <a:r>
              <a:rPr lang="en-US" sz="2400" dirty="0">
                <a:latin typeface="Times New Roman" panose="02020603050405020304" pitchFamily="18" charset="0"/>
                <a:cs typeface="Times New Roman" panose="02020603050405020304" pitchFamily="18" charset="0"/>
              </a:rPr>
              <a:t>: Achieving accurate and responsive real-time WPM and accuracy updates required fine-tuning.</a:t>
            </a:r>
          </a:p>
          <a:p>
            <a:pPr lvl="0"/>
            <a:r>
              <a:rPr lang="en-US" sz="2400" b="1" dirty="0">
                <a:latin typeface="Times New Roman" panose="02020603050405020304" pitchFamily="18" charset="0"/>
                <a:cs typeface="Times New Roman" panose="02020603050405020304" pitchFamily="18" charset="0"/>
              </a:rPr>
              <a:t>Overlapping Text area with Display Text</a:t>
            </a:r>
            <a:r>
              <a:rPr lang="en-US" sz="2400" dirty="0">
                <a:latin typeface="Times New Roman" panose="02020603050405020304" pitchFamily="18" charset="0"/>
                <a:cs typeface="Times New Roman" panose="02020603050405020304" pitchFamily="18" charset="0"/>
              </a:rPr>
              <a:t>: Making the </a:t>
            </a:r>
            <a:r>
              <a:rPr lang="en-US" sz="2400" dirty="0" err="1">
                <a:latin typeface="Times New Roman" panose="02020603050405020304" pitchFamily="18" charset="0"/>
                <a:cs typeface="Times New Roman" panose="02020603050405020304" pitchFamily="18" charset="0"/>
              </a:rPr>
              <a:t>textarea</a:t>
            </a:r>
            <a:r>
              <a:rPr lang="en-US" sz="2400" dirty="0">
                <a:latin typeface="Times New Roman" panose="02020603050405020304" pitchFamily="18" charset="0"/>
                <a:cs typeface="Times New Roman" panose="02020603050405020304" pitchFamily="18" charset="0"/>
              </a:rPr>
              <a:t> and updating the display text to white for correct characters and red for incorrect characters was a hassle.</a:t>
            </a:r>
          </a:p>
          <a:p>
            <a:pPr lvl="0"/>
            <a:r>
              <a:rPr lang="en-US" sz="2400" b="1" dirty="0">
                <a:latin typeface="Times New Roman" panose="02020603050405020304" pitchFamily="18" charset="0"/>
                <a:cs typeface="Times New Roman" panose="02020603050405020304" pitchFamily="18" charset="0"/>
              </a:rPr>
              <a:t>Text Randomization</a:t>
            </a:r>
            <a:r>
              <a:rPr lang="en-US" sz="2400" dirty="0">
                <a:latin typeface="Times New Roman" panose="02020603050405020304" pitchFamily="18" charset="0"/>
                <a:cs typeface="Times New Roman" panose="02020603050405020304" pitchFamily="18" charset="0"/>
              </a:rPr>
              <a:t>: Ensuring random yet grammatically coherent paragraph generation.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909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95EA-8AD9-AF1A-324C-D230C2A5554A}"/>
              </a:ext>
            </a:extLst>
          </p:cNvPr>
          <p:cNvSpPr>
            <a:spLocks noGrp="1"/>
          </p:cNvSpPr>
          <p:nvPr>
            <p:ph type="title"/>
          </p:nvPr>
        </p:nvSpPr>
        <p:spPr>
          <a:xfrm>
            <a:off x="838200" y="-41274"/>
            <a:ext cx="10515600" cy="1325563"/>
          </a:xfrm>
        </p:spPr>
        <p:txBody>
          <a:bodyPr/>
          <a:lstStyle/>
          <a:p>
            <a:pPr algn="ctr"/>
            <a:r>
              <a:rPr lang="en-US" b="1" dirty="0">
                <a:latin typeface="Times New Roman" panose="02020603050405020304" pitchFamily="18" charset="0"/>
                <a:cs typeface="Times New Roman" panose="02020603050405020304" pitchFamily="18" charset="0"/>
              </a:rPr>
              <a:t>TESTING</a:t>
            </a:r>
          </a:p>
        </p:txBody>
      </p:sp>
      <p:sp>
        <p:nvSpPr>
          <p:cNvPr id="3" name="Subtitle 2">
            <a:extLst>
              <a:ext uri="{FF2B5EF4-FFF2-40B4-BE49-F238E27FC236}">
                <a16:creationId xmlns:a16="http://schemas.microsoft.com/office/drawing/2014/main" id="{8BCB0F63-CED5-C065-0124-FC36757869B3}"/>
              </a:ext>
            </a:extLst>
          </p:cNvPr>
          <p:cNvSpPr>
            <a:spLocks noGrp="1"/>
          </p:cNvSpPr>
          <p:nvPr>
            <p:ph idx="1"/>
          </p:nvPr>
        </p:nvSpPr>
        <p:spPr>
          <a:xfrm>
            <a:off x="1676400" y="7464425"/>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To ensure the reliability and effectiveness of </a:t>
            </a:r>
            <a:r>
              <a:rPr lang="en-US" sz="2400" dirty="0" err="1">
                <a:latin typeface="Times New Roman" panose="02020603050405020304" pitchFamily="18" charset="0"/>
                <a:cs typeface="Times New Roman" panose="02020603050405020304" pitchFamily="18" charset="0"/>
              </a:rPr>
              <a:t>keydash</a:t>
            </a:r>
            <a:r>
              <a:rPr lang="en-US" sz="2400" dirty="0">
                <a:latin typeface="Times New Roman" panose="02020603050405020304" pitchFamily="18" charset="0"/>
                <a:cs typeface="Times New Roman" panose="02020603050405020304" pitchFamily="18" charset="0"/>
              </a:rPr>
              <a:t>, various test cases were executed during development process.</a:t>
            </a:r>
          </a:p>
          <a:p>
            <a:pPr algn="just"/>
            <a:r>
              <a:rPr lang="en-US" sz="2400" dirty="0">
                <a:latin typeface="Times New Roman" panose="02020603050405020304" pitchFamily="18" charset="0"/>
                <a:cs typeface="Times New Roman" panose="02020603050405020304" pitchFamily="18" charset="0"/>
              </a:rPr>
              <a:t>The testing focuses on the effective calculation of WPM, display of errors and delivering real-time alerts to user.</a:t>
            </a:r>
          </a:p>
          <a:p>
            <a:pPr algn="just"/>
            <a:r>
              <a:rPr lang="en-US" sz="2400" dirty="0">
                <a:latin typeface="Times New Roman" panose="02020603050405020304" pitchFamily="18" charset="0"/>
                <a:cs typeface="Times New Roman" panose="02020603050405020304" pitchFamily="18" charset="0"/>
              </a:rPr>
              <a:t>Testing was conducted on multiple devices.</a:t>
            </a:r>
          </a:p>
          <a:p>
            <a:pPr algn="just"/>
            <a:r>
              <a:rPr lang="en-US" sz="2400" dirty="0">
                <a:latin typeface="Times New Roman" panose="02020603050405020304" pitchFamily="18" charset="0"/>
                <a:cs typeface="Times New Roman" panose="02020603050405020304" pitchFamily="18" charset="0"/>
              </a:rPr>
              <a:t>The application performed well across all essential features and behaves consistently under different scenario.</a:t>
            </a:r>
          </a:p>
          <a:p>
            <a:pPr algn="just"/>
            <a:endParaRPr lang="en-US"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C070520-1F7C-FE46-7FEE-8F4379D53159}"/>
              </a:ext>
            </a:extLst>
          </p:cNvPr>
          <p:cNvGraphicFramePr>
            <a:graphicFrameLocks noGrp="1"/>
          </p:cNvGraphicFramePr>
          <p:nvPr>
            <p:extLst>
              <p:ext uri="{D42A27DB-BD31-4B8C-83A1-F6EECF244321}">
                <p14:modId xmlns:p14="http://schemas.microsoft.com/office/powerpoint/2010/main" val="1235577454"/>
              </p:ext>
            </p:extLst>
          </p:nvPr>
        </p:nvGraphicFramePr>
        <p:xfrm>
          <a:off x="838200" y="1122038"/>
          <a:ext cx="10176933" cy="5418178"/>
        </p:xfrm>
        <a:graphic>
          <a:graphicData uri="http://schemas.openxmlformats.org/drawingml/2006/table">
            <a:tbl>
              <a:tblPr firstRow="1" firstCol="1" bandRow="1">
                <a:tableStyleId>{5940675A-B579-460E-94D1-54222C63F5DA}</a:tableStyleId>
              </a:tblPr>
              <a:tblGrid>
                <a:gridCol w="1110211">
                  <a:extLst>
                    <a:ext uri="{9D8B030D-6E8A-4147-A177-3AD203B41FA5}">
                      <a16:colId xmlns:a16="http://schemas.microsoft.com/office/drawing/2014/main" val="718199244"/>
                    </a:ext>
                  </a:extLst>
                </a:gridCol>
                <a:gridCol w="6482012">
                  <a:extLst>
                    <a:ext uri="{9D8B030D-6E8A-4147-A177-3AD203B41FA5}">
                      <a16:colId xmlns:a16="http://schemas.microsoft.com/office/drawing/2014/main" val="1009697296"/>
                    </a:ext>
                  </a:extLst>
                </a:gridCol>
                <a:gridCol w="2584710">
                  <a:extLst>
                    <a:ext uri="{9D8B030D-6E8A-4147-A177-3AD203B41FA5}">
                      <a16:colId xmlns:a16="http://schemas.microsoft.com/office/drawing/2014/main" val="1808229569"/>
                    </a:ext>
                  </a:extLst>
                </a:gridCol>
              </a:tblGrid>
              <a:tr h="555105">
                <a:tc>
                  <a:txBody>
                    <a:bodyPr/>
                    <a:lstStyle/>
                    <a:p>
                      <a:pPr>
                        <a:lnSpc>
                          <a:spcPct val="150000"/>
                        </a:lnSpc>
                        <a:spcAft>
                          <a:spcPts val="800"/>
                        </a:spcAft>
                        <a:buNone/>
                      </a:pPr>
                      <a:r>
                        <a:rPr lang="en-US" sz="2000" kern="0" dirty="0">
                          <a:effectLst/>
                          <a:latin typeface="Times New Roman" panose="02020603050405020304" pitchFamily="18" charset="0"/>
                          <a:cs typeface="Times New Roman" panose="02020603050405020304" pitchFamily="18" charset="0"/>
                        </a:rPr>
                        <a:t>S.N.</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buNone/>
                      </a:pPr>
                      <a:r>
                        <a:rPr lang="en-US" sz="2000" kern="0" dirty="0">
                          <a:effectLst/>
                          <a:latin typeface="Times New Roman" panose="02020603050405020304" pitchFamily="18" charset="0"/>
                          <a:cs typeface="Times New Roman" panose="02020603050405020304" pitchFamily="18" charset="0"/>
                        </a:rPr>
                        <a:t>Test Case Summary</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Results</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7675626"/>
                  </a:ext>
                </a:extLst>
              </a:tr>
              <a:tr h="950272">
                <a:tc>
                  <a:txBody>
                    <a:bodyPr/>
                    <a:lstStyle/>
                    <a:p>
                      <a:pP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1</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buNone/>
                      </a:pPr>
                      <a:r>
                        <a:rPr lang="en-US" sz="2000" kern="0" dirty="0">
                          <a:effectLst/>
                          <a:latin typeface="Times New Roman" panose="02020603050405020304" pitchFamily="18" charset="0"/>
                          <a:cs typeface="Times New Roman" panose="02020603050405020304" pitchFamily="18" charset="0"/>
                        </a:rPr>
                        <a:t>To test whether it displays differently to incorrect character.</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Passed</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4916169"/>
                  </a:ext>
                </a:extLst>
              </a:tr>
              <a:tr h="652249">
                <a:tc>
                  <a:txBody>
                    <a:bodyPr/>
                    <a:lstStyle/>
                    <a:p>
                      <a:pP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2</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buNone/>
                      </a:pPr>
                      <a:r>
                        <a:rPr lang="en-US" sz="2000" kern="0" dirty="0">
                          <a:effectLst/>
                          <a:latin typeface="Times New Roman" panose="02020603050405020304" pitchFamily="18" charset="0"/>
                          <a:cs typeface="Times New Roman" panose="02020603050405020304" pitchFamily="18" charset="0"/>
                        </a:rPr>
                        <a:t>To test whether it displays real time WPM meter.</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Passed</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831905"/>
                  </a:ext>
                </a:extLst>
              </a:tr>
              <a:tr h="680004">
                <a:tc>
                  <a:txBody>
                    <a:bodyPr/>
                    <a:lstStyle/>
                    <a:p>
                      <a:pP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3</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buNone/>
                      </a:pPr>
                      <a:r>
                        <a:rPr lang="en-US" sz="2000" kern="0" dirty="0">
                          <a:effectLst/>
                          <a:latin typeface="Times New Roman" panose="02020603050405020304" pitchFamily="18" charset="0"/>
                          <a:cs typeface="Times New Roman" panose="02020603050405020304" pitchFamily="18" charset="0"/>
                        </a:rPr>
                        <a:t>To test whether it displays score and graph.</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Passed</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053990"/>
                  </a:ext>
                </a:extLst>
              </a:tr>
              <a:tr h="680004">
                <a:tc>
                  <a:txBody>
                    <a:bodyPr/>
                    <a:lstStyle/>
                    <a:p>
                      <a:pP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4</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buNone/>
                      </a:pPr>
                      <a:r>
                        <a:rPr lang="en-US" sz="2000" kern="0" dirty="0">
                          <a:effectLst/>
                          <a:latin typeface="Times New Roman" panose="02020603050405020304" pitchFamily="18" charset="0"/>
                          <a:cs typeface="Times New Roman" panose="02020603050405020304" pitchFamily="18" charset="0"/>
                        </a:rPr>
                        <a:t>To test whether it displays leaderboard.</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Passed</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2888583"/>
                  </a:ext>
                </a:extLst>
              </a:tr>
              <a:tr h="950272">
                <a:tc>
                  <a:txBody>
                    <a:bodyPr/>
                    <a:lstStyle/>
                    <a:p>
                      <a:pP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5</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buNone/>
                      </a:pPr>
                      <a:r>
                        <a:rPr lang="en-US" sz="2000" kern="100" dirty="0">
                          <a:effectLst/>
                          <a:latin typeface="Times New Roman" panose="02020603050405020304" pitchFamily="18" charset="0"/>
                          <a:cs typeface="Times New Roman" panose="02020603050405020304" pitchFamily="18" charset="0"/>
                        </a:rPr>
                        <a:t>To test whether it keeps the record of the user progress or not.</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Passed</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694188"/>
                  </a:ext>
                </a:extLst>
              </a:tr>
              <a:tr h="950272">
                <a:tc>
                  <a:txBody>
                    <a:bodyPr/>
                    <a:lstStyle/>
                    <a:p>
                      <a:pP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6</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50000"/>
                        </a:lnSpc>
                        <a:spcAft>
                          <a:spcPts val="800"/>
                        </a:spcAft>
                        <a:buNone/>
                      </a:pPr>
                      <a:r>
                        <a:rPr lang="en-US" sz="2000" kern="0">
                          <a:effectLst/>
                          <a:latin typeface="Times New Roman" panose="02020603050405020304" pitchFamily="18" charset="0"/>
                          <a:cs typeface="Times New Roman" panose="02020603050405020304" pitchFamily="18" charset="0"/>
                        </a:rPr>
                        <a:t>To test whether it displays error page in case of invalid URL.</a:t>
                      </a:r>
                      <a:endParaRPr lang="en-NP"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800"/>
                        </a:spcAft>
                        <a:buNone/>
                      </a:pPr>
                      <a:r>
                        <a:rPr lang="en-US" sz="2000" kern="0" dirty="0">
                          <a:effectLst/>
                          <a:latin typeface="Times New Roman" panose="02020603050405020304" pitchFamily="18" charset="0"/>
                          <a:cs typeface="Times New Roman" panose="02020603050405020304" pitchFamily="18" charset="0"/>
                        </a:rPr>
                        <a:t>Passed</a:t>
                      </a:r>
                      <a:endParaRPr lang="en-NP"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0766127"/>
                  </a:ext>
                </a:extLst>
              </a:tr>
            </a:tbl>
          </a:graphicData>
        </a:graphic>
      </p:graphicFrame>
    </p:spTree>
    <p:extLst>
      <p:ext uri="{BB962C8B-B14F-4D97-AF65-F5344CB8AC3E}">
        <p14:creationId xmlns:p14="http://schemas.microsoft.com/office/powerpoint/2010/main" val="2910092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257</TotalTime>
  <Words>756</Words>
  <Application>Microsoft Macintosh PowerPoint</Application>
  <PresentationFormat>Widescreen</PresentationFormat>
  <Paragraphs>90</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DeepSeek-CJK-patch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Encountered</vt:lpstr>
      <vt:lpstr>TESTING</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Manish.Shrestha</dc:creator>
  <cp:lastModifiedBy>Manish.Shrestha</cp:lastModifiedBy>
  <cp:revision>18</cp:revision>
  <dcterms:created xsi:type="dcterms:W3CDTF">2025-04-28T04:06:08Z</dcterms:created>
  <dcterms:modified xsi:type="dcterms:W3CDTF">2025-07-04T02:43:35Z</dcterms:modified>
</cp:coreProperties>
</file>