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5"/>
  </p:notesMasterIdLst>
  <p:sldIdLst>
    <p:sldId id="256" r:id="rId2"/>
    <p:sldId id="260" r:id="rId3"/>
    <p:sldId id="261" r:id="rId4"/>
    <p:sldId id="262" r:id="rId5"/>
    <p:sldId id="271" r:id="rId6"/>
    <p:sldId id="272" r:id="rId7"/>
    <p:sldId id="274" r:id="rId8"/>
    <p:sldId id="273" r:id="rId9"/>
    <p:sldId id="276" r:id="rId10"/>
    <p:sldId id="270" r:id="rId11"/>
    <p:sldId id="266" r:id="rId12"/>
    <p:sldId id="257" r:id="rId13"/>
    <p:sldId id="275" r:id="rId14"/>
  </p:sldIdLst>
  <p:sldSz cx="12192000" cy="6858000"/>
  <p:notesSz cx="6858000" cy="9144000"/>
  <p:defaultTextStyle>
    <a:defPPr>
      <a:defRPr lang="en-N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52A4518-CF58-8F9C-5956-FF235B385AC9}" name="britantshrestha" initials="br" userId="S::britantshrestha_gmail.com#ext#@astate.onmicrosoft.com::86ac80ea-a3f0-4985-b140-4ff252792e3e" providerId="AD"/>
  <p188:author id="{A4F8C882-6625-C3E9-2423-5020EE1B1FB9}" name="Manish.Shrestha" initials="MS" userId="S::Manish.Shrestha@smail.astate.edu::0dc007ee-afc0-4c5d-995c-d392b09643e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80"/>
    <p:restoredTop sz="91883"/>
  </p:normalViewPr>
  <p:slideViewPr>
    <p:cSldViewPr snapToGrid="0">
      <p:cViewPr varScale="1">
        <p:scale>
          <a:sx n="97" d="100"/>
          <a:sy n="97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tantshrestha" userId="S::britantshrestha_gmail.com#ext#@astate.onmicrosoft.com::86ac80ea-a3f0-4985-b140-4ff252792e3e" providerId="AD" clId="Web-{57DFFEEA-EECE-10EB-4FC9-F63F455A7317}"/>
    <pc:docChg chg="modSld">
      <pc:chgData name="britantshrestha" userId="S::britantshrestha_gmail.com#ext#@astate.onmicrosoft.com::86ac80ea-a3f0-4985-b140-4ff252792e3e" providerId="AD" clId="Web-{57DFFEEA-EECE-10EB-4FC9-F63F455A7317}" dt="2025-05-01T11:38:39.938" v="4" actId="20577"/>
      <pc:docMkLst>
        <pc:docMk/>
      </pc:docMkLst>
      <pc:sldChg chg="modSp">
        <pc:chgData name="britantshrestha" userId="S::britantshrestha_gmail.com#ext#@astate.onmicrosoft.com::86ac80ea-a3f0-4985-b140-4ff252792e3e" providerId="AD" clId="Web-{57DFFEEA-EECE-10EB-4FC9-F63F455A7317}" dt="2025-05-01T11:38:39.938" v="4" actId="20577"/>
        <pc:sldMkLst>
          <pc:docMk/>
          <pc:sldMk cId="0" sldId="256"/>
        </pc:sldMkLst>
        <pc:spChg chg="mod">
          <ac:chgData name="britantshrestha" userId="S::britantshrestha_gmail.com#ext#@astate.onmicrosoft.com::86ac80ea-a3f0-4985-b140-4ff252792e3e" providerId="AD" clId="Web-{57DFFEEA-EECE-10EB-4FC9-F63F455A7317}" dt="2025-05-01T11:38:39.938" v="4" actId="20577"/>
          <ac:spMkLst>
            <pc:docMk/>
            <pc:sldMk cId="0" sldId="256"/>
            <ac:spMk id="12" creationId="{00000000-0000-0000-0000-000000000000}"/>
          </ac:spMkLst>
        </pc:spChg>
      </pc:sldChg>
    </pc:docChg>
  </pc:docChgLst>
  <pc:docChgLst>
    <pc:chgData name="anuragmgr06" userId="S::anuragmgr06_gmail.com#ext#@astate.onmicrosoft.com::c2f7ed29-6539-440e-8721-447a033f141d" providerId="AD" clId="Web-{758B310B-BE8C-4DA2-2C06-3D7BE9D1EB77}"/>
    <pc:docChg chg="modSld sldOrd">
      <pc:chgData name="anuragmgr06" userId="S::anuragmgr06_gmail.com#ext#@astate.onmicrosoft.com::c2f7ed29-6539-440e-8721-447a033f141d" providerId="AD" clId="Web-{758B310B-BE8C-4DA2-2C06-3D7BE9D1EB77}" dt="2025-05-02T02:15:00.637" v="42" actId="1076"/>
      <pc:docMkLst>
        <pc:docMk/>
      </pc:docMkLst>
      <pc:sldChg chg="ord">
        <pc:chgData name="anuragmgr06" userId="S::anuragmgr06_gmail.com#ext#@astate.onmicrosoft.com::c2f7ed29-6539-440e-8721-447a033f141d" providerId="AD" clId="Web-{758B310B-BE8C-4DA2-2C06-3D7BE9D1EB77}" dt="2025-05-02T02:07:43.893" v="1"/>
        <pc:sldMkLst>
          <pc:docMk/>
          <pc:sldMk cId="0" sldId="262"/>
        </pc:sldMkLst>
      </pc:sldChg>
      <pc:sldChg chg="modSp">
        <pc:chgData name="anuragmgr06" userId="S::anuragmgr06_gmail.com#ext#@astate.onmicrosoft.com::c2f7ed29-6539-440e-8721-447a033f141d" providerId="AD" clId="Web-{758B310B-BE8C-4DA2-2C06-3D7BE9D1EB77}" dt="2025-05-02T02:15:00.637" v="42" actId="1076"/>
        <pc:sldMkLst>
          <pc:docMk/>
          <pc:sldMk cId="2571109089" sldId="272"/>
        </pc:sldMkLst>
        <pc:graphicFrameChg chg="mod modGraphic">
          <ac:chgData name="anuragmgr06" userId="S::anuragmgr06_gmail.com#ext#@astate.onmicrosoft.com::c2f7ed29-6539-440e-8721-447a033f141d" providerId="AD" clId="Web-{758B310B-BE8C-4DA2-2C06-3D7BE9D1EB77}" dt="2025-05-02T02:15:00.637" v="42" actId="1076"/>
          <ac:graphicFrameMkLst>
            <pc:docMk/>
            <pc:sldMk cId="2571109089" sldId="272"/>
            <ac:graphicFrameMk id="11" creationId="{B340BA8F-8CB9-BAC0-AE10-883FEED1E6EB}"/>
          </ac:graphicFrameMkLst>
        </pc:graphicFrameChg>
      </pc:sldChg>
    </pc:docChg>
  </pc:docChgLst>
  <pc:docChgLst>
    <pc:chgData name="anuragmgr06" userId="S::anuragmgr06_gmail.com#ext#@astate.onmicrosoft.com::c2f7ed29-6539-440e-8721-447a033f141d" providerId="AD" clId="Web-{13CD42CD-612A-217E-E690-E5A802E12DE7}"/>
    <pc:docChg chg="modSld">
      <pc:chgData name="anuragmgr06" userId="S::anuragmgr06_gmail.com#ext#@astate.onmicrosoft.com::c2f7ed29-6539-440e-8721-447a033f141d" providerId="AD" clId="Web-{13CD42CD-612A-217E-E690-E5A802E12DE7}" dt="2025-05-01T11:55:19.121" v="0" actId="14100"/>
      <pc:docMkLst>
        <pc:docMk/>
      </pc:docMkLst>
      <pc:sldChg chg="modSp">
        <pc:chgData name="anuragmgr06" userId="S::anuragmgr06_gmail.com#ext#@astate.onmicrosoft.com::c2f7ed29-6539-440e-8721-447a033f141d" providerId="AD" clId="Web-{13CD42CD-612A-217E-E690-E5A802E12DE7}" dt="2025-05-01T11:55:19.121" v="0" actId="14100"/>
        <pc:sldMkLst>
          <pc:docMk/>
          <pc:sldMk cId="1285622218" sldId="273"/>
        </pc:sldMkLst>
        <pc:picChg chg="mod">
          <ac:chgData name="anuragmgr06" userId="S::anuragmgr06_gmail.com#ext#@astate.onmicrosoft.com::c2f7ed29-6539-440e-8721-447a033f141d" providerId="AD" clId="Web-{13CD42CD-612A-217E-E690-E5A802E12DE7}" dt="2025-05-01T11:55:19.121" v="0" actId="14100"/>
          <ac:picMkLst>
            <pc:docMk/>
            <pc:sldMk cId="1285622218" sldId="273"/>
            <ac:picMk id="3" creationId="{AA48528D-8110-4DC2-0230-DAFE665EE5DC}"/>
          </ac:picMkLst>
        </pc:picChg>
      </pc:sldChg>
    </pc:docChg>
  </pc:docChgLst>
  <pc:docChgLst>
    <pc:chgData name="anuragmgr06" userId="S::anuragmgr06_gmail.com#ext#@astate.onmicrosoft.com::c2f7ed29-6539-440e-8721-447a033f141d" providerId="AD" clId="Web-{3FC49F68-116A-57C9-6B64-DF952839CE17}"/>
    <pc:docChg chg="modSld">
      <pc:chgData name="anuragmgr06" userId="S::anuragmgr06_gmail.com#ext#@astate.onmicrosoft.com::c2f7ed29-6539-440e-8721-447a033f141d" providerId="AD" clId="Web-{3FC49F68-116A-57C9-6B64-DF952839CE17}" dt="2025-04-30T07:08:10.741" v="26" actId="20577"/>
      <pc:docMkLst>
        <pc:docMk/>
      </pc:docMkLst>
      <pc:sldChg chg="modSp">
        <pc:chgData name="anuragmgr06" userId="S::anuragmgr06_gmail.com#ext#@astate.onmicrosoft.com::c2f7ed29-6539-440e-8721-447a033f141d" providerId="AD" clId="Web-{3FC49F68-116A-57C9-6B64-DF952839CE17}" dt="2025-04-30T07:08:10.741" v="26" actId="20577"/>
        <pc:sldMkLst>
          <pc:docMk/>
          <pc:sldMk cId="0" sldId="256"/>
        </pc:sldMkLst>
        <pc:spChg chg="mod">
          <ac:chgData name="anuragmgr06" userId="S::anuragmgr06_gmail.com#ext#@astate.onmicrosoft.com::c2f7ed29-6539-440e-8721-447a033f141d" providerId="AD" clId="Web-{3FC49F68-116A-57C9-6B64-DF952839CE17}" dt="2025-04-30T07:08:10.741" v="26" actId="20577"/>
          <ac:spMkLst>
            <pc:docMk/>
            <pc:sldMk cId="0" sldId="256"/>
            <ac:spMk id="15" creationId="{00000000-0000-0000-0000-000000000000}"/>
          </ac:spMkLst>
        </pc:spChg>
      </pc:sldChg>
      <pc:sldChg chg="addSp delSp modSp">
        <pc:chgData name="anuragmgr06" userId="S::anuragmgr06_gmail.com#ext#@astate.onmicrosoft.com::c2f7ed29-6539-440e-8721-447a033f141d" providerId="AD" clId="Web-{3FC49F68-116A-57C9-6B64-DF952839CE17}" dt="2025-04-30T07:00:28.707" v="9"/>
        <pc:sldMkLst>
          <pc:docMk/>
          <pc:sldMk cId="0" sldId="263"/>
        </pc:sldMkLst>
      </pc:sldChg>
      <pc:sldChg chg="modSp">
        <pc:chgData name="anuragmgr06" userId="S::anuragmgr06_gmail.com#ext#@astate.onmicrosoft.com::c2f7ed29-6539-440e-8721-447a033f141d" providerId="AD" clId="Web-{3FC49F68-116A-57C9-6B64-DF952839CE17}" dt="2025-04-30T05:23:31.386" v="1" actId="14100"/>
        <pc:sldMkLst>
          <pc:docMk/>
          <pc:sldMk cId="0" sldId="265"/>
        </pc:sldMkLst>
      </pc:sldChg>
      <pc:sldChg chg="modSp">
        <pc:chgData name="anuragmgr06" userId="S::anuragmgr06_gmail.com#ext#@astate.onmicrosoft.com::c2f7ed29-6539-440e-8721-447a033f141d" providerId="AD" clId="Web-{3FC49F68-116A-57C9-6B64-DF952839CE17}" dt="2025-04-30T07:05:58.084" v="19"/>
        <pc:sldMkLst>
          <pc:docMk/>
          <pc:sldMk cId="2571109089" sldId="272"/>
        </pc:sldMkLst>
        <pc:graphicFrameChg chg="mod modGraphic">
          <ac:chgData name="anuragmgr06" userId="S::anuragmgr06_gmail.com#ext#@astate.onmicrosoft.com::c2f7ed29-6539-440e-8721-447a033f141d" providerId="AD" clId="Web-{3FC49F68-116A-57C9-6B64-DF952839CE17}" dt="2025-04-30T07:05:58.084" v="19"/>
          <ac:graphicFrameMkLst>
            <pc:docMk/>
            <pc:sldMk cId="2571109089" sldId="272"/>
            <ac:graphicFrameMk id="11" creationId="{B340BA8F-8CB9-BAC0-AE10-883FEED1E6EB}"/>
          </ac:graphicFrameMkLst>
        </pc:graphicFrameChg>
      </pc:sldChg>
    </pc:docChg>
  </pc:docChgLst>
  <pc:docChgLst>
    <pc:chgData name="Manish.Shrestha" userId="0dc007ee-afc0-4c5d-995c-d392b09643e1" providerId="ADAL" clId="{92345EDF-FCEA-5C46-BFF8-C7599D83DE83}"/>
    <pc:docChg chg="modSld">
      <pc:chgData name="Manish.Shrestha" userId="0dc007ee-afc0-4c5d-995c-d392b09643e1" providerId="ADAL" clId="{92345EDF-FCEA-5C46-BFF8-C7599D83DE83}" dt="2025-06-19T18:24:35.145" v="0" actId="20577"/>
      <pc:docMkLst>
        <pc:docMk/>
      </pc:docMkLst>
      <pc:sldChg chg="modSp mod">
        <pc:chgData name="Manish.Shrestha" userId="0dc007ee-afc0-4c5d-995c-d392b09643e1" providerId="ADAL" clId="{92345EDF-FCEA-5C46-BFF8-C7599D83DE83}" dt="2025-06-19T18:24:35.145" v="0" actId="20577"/>
        <pc:sldMkLst>
          <pc:docMk/>
          <pc:sldMk cId="2571109089" sldId="272"/>
        </pc:sldMkLst>
        <pc:graphicFrameChg chg="modGraphic">
          <ac:chgData name="Manish.Shrestha" userId="0dc007ee-afc0-4c5d-995c-d392b09643e1" providerId="ADAL" clId="{92345EDF-FCEA-5C46-BFF8-C7599D83DE83}" dt="2025-06-19T18:24:35.145" v="0" actId="20577"/>
          <ac:graphicFrameMkLst>
            <pc:docMk/>
            <pc:sldMk cId="2571109089" sldId="272"/>
            <ac:graphicFrameMk id="11" creationId="{B340BA8F-8CB9-BAC0-AE10-883FEED1E6EB}"/>
          </ac:graphicFrameMkLst>
        </pc:graphicFrameChg>
      </pc:sldChg>
    </pc:docChg>
  </pc:docChgLst>
  <pc:docChgLst>
    <pc:chgData name="Manish.Shrestha" userId="0dc007ee-afc0-4c5d-995c-d392b09643e1" providerId="ADAL" clId="{9A107BCE-BD96-B849-B34C-AF3C910238C1}"/>
    <pc:docChg chg="undo custSel addSld delSld modSld sldOrd">
      <pc:chgData name="Manish.Shrestha" userId="0dc007ee-afc0-4c5d-995c-d392b09643e1" providerId="ADAL" clId="{9A107BCE-BD96-B849-B34C-AF3C910238C1}" dt="2025-05-27T03:38:08.351" v="1191" actId="2890"/>
      <pc:docMkLst>
        <pc:docMk/>
      </pc:docMkLst>
      <pc:sldChg chg="delSp modSp mod modNotesTx">
        <pc:chgData name="Manish.Shrestha" userId="0dc007ee-afc0-4c5d-995c-d392b09643e1" providerId="ADAL" clId="{9A107BCE-BD96-B849-B34C-AF3C910238C1}" dt="2025-05-02T03:47:46.787" v="594" actId="20577"/>
        <pc:sldMkLst>
          <pc:docMk/>
          <pc:sldMk cId="0" sldId="256"/>
        </pc:sldMkLst>
        <pc:spChg chg="mod">
          <ac:chgData name="Manish.Shrestha" userId="0dc007ee-afc0-4c5d-995c-d392b09643e1" providerId="ADAL" clId="{9A107BCE-BD96-B849-B34C-AF3C910238C1}" dt="2025-04-30T04:01:05.759" v="63" actId="113"/>
          <ac:spMkLst>
            <pc:docMk/>
            <pc:sldMk cId="0" sldId="256"/>
            <ac:spMk id="15" creationId="{00000000-0000-0000-0000-000000000000}"/>
          </ac:spMkLst>
        </pc:spChg>
      </pc:sldChg>
      <pc:sldChg chg="modSp mod">
        <pc:chgData name="Manish.Shrestha" userId="0dc007ee-afc0-4c5d-995c-d392b09643e1" providerId="ADAL" clId="{9A107BCE-BD96-B849-B34C-AF3C910238C1}" dt="2025-05-01T11:41:05.516" v="392" actId="1076"/>
        <pc:sldMkLst>
          <pc:docMk/>
          <pc:sldMk cId="3465908069" sldId="257"/>
        </pc:sldMkLst>
        <pc:spChg chg="mod">
          <ac:chgData name="Manish.Shrestha" userId="0dc007ee-afc0-4c5d-995c-d392b09643e1" providerId="ADAL" clId="{9A107BCE-BD96-B849-B34C-AF3C910238C1}" dt="2025-05-01T11:41:05.516" v="392" actId="1076"/>
          <ac:spMkLst>
            <pc:docMk/>
            <pc:sldMk cId="3465908069" sldId="257"/>
            <ac:spMk id="3" creationId="{77370771-59DD-422D-90CE-FC40143489A8}"/>
          </ac:spMkLst>
        </pc:spChg>
        <pc:spChg chg="mod">
          <ac:chgData name="Manish.Shrestha" userId="0dc007ee-afc0-4c5d-995c-d392b09643e1" providerId="ADAL" clId="{9A107BCE-BD96-B849-B34C-AF3C910238C1}" dt="2025-05-01T11:41:00.062" v="391" actId="20577"/>
          <ac:spMkLst>
            <pc:docMk/>
            <pc:sldMk cId="3465908069" sldId="257"/>
            <ac:spMk id="5" creationId="{E4F880F1-24E5-B7D3-1EF9-7FA7C895679E}"/>
          </ac:spMkLst>
        </pc:spChg>
      </pc:sldChg>
      <pc:sldChg chg="addSp delSp modSp add del mod">
        <pc:chgData name="Manish.Shrestha" userId="0dc007ee-afc0-4c5d-995c-d392b09643e1" providerId="ADAL" clId="{9A107BCE-BD96-B849-B34C-AF3C910238C1}" dt="2025-05-02T02:24:58.185" v="419" actId="2696"/>
        <pc:sldMkLst>
          <pc:docMk/>
          <pc:sldMk cId="1206526619" sldId="259"/>
        </pc:sldMkLst>
      </pc:sldChg>
      <pc:sldChg chg="modSp mod modNotesTx">
        <pc:chgData name="Manish.Shrestha" userId="0dc007ee-afc0-4c5d-995c-d392b09643e1" providerId="ADAL" clId="{9A107BCE-BD96-B849-B34C-AF3C910238C1}" dt="2025-05-02T03:46:21.402" v="587" actId="20577"/>
        <pc:sldMkLst>
          <pc:docMk/>
          <pc:sldMk cId="0" sldId="260"/>
        </pc:sldMkLst>
        <pc:spChg chg="mod">
          <ac:chgData name="Manish.Shrestha" userId="0dc007ee-afc0-4c5d-995c-d392b09643e1" providerId="ADAL" clId="{9A107BCE-BD96-B849-B34C-AF3C910238C1}" dt="2025-05-02T03:16:56.263" v="529" actId="20577"/>
          <ac:spMkLst>
            <pc:docMk/>
            <pc:sldMk cId="0" sldId="260"/>
            <ac:spMk id="22" creationId="{00000000-0000-0000-0000-000000000000}"/>
          </ac:spMkLst>
        </pc:spChg>
      </pc:sldChg>
      <pc:sldChg chg="modSp mod ord modNotesTx">
        <pc:chgData name="Manish.Shrestha" userId="0dc007ee-afc0-4c5d-995c-d392b09643e1" providerId="ADAL" clId="{9A107BCE-BD96-B849-B34C-AF3C910238C1}" dt="2025-05-02T03:47:13.215" v="588"/>
        <pc:sldMkLst>
          <pc:docMk/>
          <pc:sldMk cId="0" sldId="261"/>
        </pc:sldMkLst>
        <pc:spChg chg="mod">
          <ac:chgData name="Manish.Shrestha" userId="0dc007ee-afc0-4c5d-995c-d392b09643e1" providerId="ADAL" clId="{9A107BCE-BD96-B849-B34C-AF3C910238C1}" dt="2025-05-02T02:54:33.368" v="443" actId="20577"/>
          <ac:spMkLst>
            <pc:docMk/>
            <pc:sldMk cId="0" sldId="261"/>
            <ac:spMk id="24" creationId="{00000000-0000-0000-0000-000000000000}"/>
          </ac:spMkLst>
        </pc:spChg>
      </pc:sldChg>
      <pc:sldChg chg="modSp mod ord">
        <pc:chgData name="Manish.Shrestha" userId="0dc007ee-afc0-4c5d-995c-d392b09643e1" providerId="ADAL" clId="{9A107BCE-BD96-B849-B34C-AF3C910238C1}" dt="2025-05-02T04:17:29.660" v="1169" actId="20577"/>
        <pc:sldMkLst>
          <pc:docMk/>
          <pc:sldMk cId="0" sldId="262"/>
        </pc:sldMkLst>
        <pc:spChg chg="mod">
          <ac:chgData name="Manish.Shrestha" userId="0dc007ee-afc0-4c5d-995c-d392b09643e1" providerId="ADAL" clId="{9A107BCE-BD96-B849-B34C-AF3C910238C1}" dt="2025-04-30T07:09:02.288" v="367" actId="1076"/>
          <ac:spMkLst>
            <pc:docMk/>
            <pc:sldMk cId="0" sldId="262"/>
            <ac:spMk id="25" creationId="{00000000-0000-0000-0000-000000000000}"/>
          </ac:spMkLst>
        </pc:spChg>
        <pc:spChg chg="mod">
          <ac:chgData name="Manish.Shrestha" userId="0dc007ee-afc0-4c5d-995c-d392b09643e1" providerId="ADAL" clId="{9A107BCE-BD96-B849-B34C-AF3C910238C1}" dt="2025-05-02T04:17:29.660" v="1169" actId="20577"/>
          <ac:spMkLst>
            <pc:docMk/>
            <pc:sldMk cId="0" sldId="262"/>
            <ac:spMk id="26" creationId="{00000000-0000-0000-0000-000000000000}"/>
          </ac:spMkLst>
        </pc:spChg>
      </pc:sldChg>
      <pc:sldChg chg="modSp del mod">
        <pc:chgData name="Manish.Shrestha" userId="0dc007ee-afc0-4c5d-995c-d392b09643e1" providerId="ADAL" clId="{9A107BCE-BD96-B849-B34C-AF3C910238C1}" dt="2025-04-30T07:03:48.294" v="348" actId="2696"/>
        <pc:sldMkLst>
          <pc:docMk/>
          <pc:sldMk cId="0" sldId="263"/>
        </pc:sldMkLst>
      </pc:sldChg>
      <pc:sldChg chg="addSp delSp modSp mod">
        <pc:chgData name="Manish.Shrestha" userId="0dc007ee-afc0-4c5d-995c-d392b09643e1" providerId="ADAL" clId="{9A107BCE-BD96-B849-B34C-AF3C910238C1}" dt="2025-04-30T05:23:06.413" v="79"/>
        <pc:sldMkLst>
          <pc:docMk/>
          <pc:sldMk cId="0" sldId="265"/>
        </pc:sldMkLst>
      </pc:sldChg>
      <pc:sldChg chg="modSp mod">
        <pc:chgData name="Manish.Shrestha" userId="0dc007ee-afc0-4c5d-995c-d392b09643e1" providerId="ADAL" clId="{9A107BCE-BD96-B849-B34C-AF3C910238C1}" dt="2025-05-02T03:14:29.227" v="519" actId="20577"/>
        <pc:sldMkLst>
          <pc:docMk/>
          <pc:sldMk cId="0" sldId="266"/>
        </pc:sldMkLst>
        <pc:spChg chg="mod">
          <ac:chgData name="Manish.Shrestha" userId="0dc007ee-afc0-4c5d-995c-d392b09643e1" providerId="ADAL" clId="{9A107BCE-BD96-B849-B34C-AF3C910238C1}" dt="2025-05-02T03:14:29.227" v="519" actId="20577"/>
          <ac:spMkLst>
            <pc:docMk/>
            <pc:sldMk cId="0" sldId="266"/>
            <ac:spMk id="36" creationId="{00000000-0000-0000-0000-000000000000}"/>
          </ac:spMkLst>
        </pc:spChg>
      </pc:sldChg>
      <pc:sldChg chg="del">
        <pc:chgData name="Manish.Shrestha" userId="0dc007ee-afc0-4c5d-995c-d392b09643e1" providerId="ADAL" clId="{9A107BCE-BD96-B849-B34C-AF3C910238C1}" dt="2025-04-30T06:43:14.238" v="101" actId="2696"/>
        <pc:sldMkLst>
          <pc:docMk/>
          <pc:sldMk cId="0" sldId="269"/>
        </pc:sldMkLst>
      </pc:sldChg>
      <pc:sldChg chg="modSp mod modNotesTx">
        <pc:chgData name="Manish.Shrestha" userId="0dc007ee-afc0-4c5d-995c-d392b09643e1" providerId="ADAL" clId="{9A107BCE-BD96-B849-B34C-AF3C910238C1}" dt="2025-05-02T04:29:25.617" v="1179"/>
        <pc:sldMkLst>
          <pc:docMk/>
          <pc:sldMk cId="1698007975" sldId="270"/>
        </pc:sldMkLst>
        <pc:spChg chg="mod">
          <ac:chgData name="Manish.Shrestha" userId="0dc007ee-afc0-4c5d-995c-d392b09643e1" providerId="ADAL" clId="{9A107BCE-BD96-B849-B34C-AF3C910238C1}" dt="2025-05-01T11:40:16.651" v="383" actId="1076"/>
          <ac:spMkLst>
            <pc:docMk/>
            <pc:sldMk cId="1698007975" sldId="270"/>
            <ac:spMk id="3" creationId="{4BEE1B7D-E656-3D8F-7577-09138F96565D}"/>
          </ac:spMkLst>
        </pc:spChg>
        <pc:graphicFrameChg chg="modGraphic">
          <ac:chgData name="Manish.Shrestha" userId="0dc007ee-afc0-4c5d-995c-d392b09643e1" providerId="ADAL" clId="{9A107BCE-BD96-B849-B34C-AF3C910238C1}" dt="2025-05-02T04:29:25.617" v="1179"/>
          <ac:graphicFrameMkLst>
            <pc:docMk/>
            <pc:sldMk cId="1698007975" sldId="270"/>
            <ac:graphicFrameMk id="2" creationId="{13ACE17E-5D77-573E-75B7-0E56B7C853BA}"/>
          </ac:graphicFrameMkLst>
        </pc:graphicFrameChg>
      </pc:sldChg>
      <pc:sldChg chg="delSp mod">
        <pc:chgData name="Manish.Shrestha" userId="0dc007ee-afc0-4c5d-995c-d392b09643e1" providerId="ADAL" clId="{9A107BCE-BD96-B849-B34C-AF3C910238C1}" dt="2025-04-30T06:35:45.297" v="89" actId="478"/>
        <pc:sldMkLst>
          <pc:docMk/>
          <pc:sldMk cId="158289828" sldId="271"/>
        </pc:sldMkLst>
      </pc:sldChg>
      <pc:sldChg chg="delSp modSp add mod">
        <pc:chgData name="Manish.Shrestha" userId="0dc007ee-afc0-4c5d-995c-d392b09643e1" providerId="ADAL" clId="{9A107BCE-BD96-B849-B34C-AF3C910238C1}" dt="2025-05-02T02:12:45.359" v="417" actId="20577"/>
        <pc:sldMkLst>
          <pc:docMk/>
          <pc:sldMk cId="2571109089" sldId="272"/>
        </pc:sldMkLst>
        <pc:spChg chg="mod">
          <ac:chgData name="Manish.Shrestha" userId="0dc007ee-afc0-4c5d-995c-d392b09643e1" providerId="ADAL" clId="{9A107BCE-BD96-B849-B34C-AF3C910238C1}" dt="2025-04-30T06:14:20.585" v="88" actId="1076"/>
          <ac:spMkLst>
            <pc:docMk/>
            <pc:sldMk cId="2571109089" sldId="272"/>
            <ac:spMk id="3" creationId="{A4997E5B-6CC6-C8D4-CFE7-CE6B1B53D3D7}"/>
          </ac:spMkLst>
        </pc:spChg>
        <pc:graphicFrameChg chg="mod modGraphic">
          <ac:chgData name="Manish.Shrestha" userId="0dc007ee-afc0-4c5d-995c-d392b09643e1" providerId="ADAL" clId="{9A107BCE-BD96-B849-B34C-AF3C910238C1}" dt="2025-05-02T02:12:45.359" v="417" actId="20577"/>
          <ac:graphicFrameMkLst>
            <pc:docMk/>
            <pc:sldMk cId="2571109089" sldId="272"/>
            <ac:graphicFrameMk id="11" creationId="{B340BA8F-8CB9-BAC0-AE10-883FEED1E6EB}"/>
          </ac:graphicFrameMkLst>
        </pc:graphicFrameChg>
      </pc:sldChg>
      <pc:sldChg chg="modSp mod ord">
        <pc:chgData name="Manish.Shrestha" userId="0dc007ee-afc0-4c5d-995c-d392b09643e1" providerId="ADAL" clId="{9A107BCE-BD96-B849-B34C-AF3C910238C1}" dt="2025-05-01T09:34:45.761" v="368" actId="1076"/>
        <pc:sldMkLst>
          <pc:docMk/>
          <pc:sldMk cId="1285622218" sldId="273"/>
        </pc:sldMkLst>
        <pc:picChg chg="mod">
          <ac:chgData name="Manish.Shrestha" userId="0dc007ee-afc0-4c5d-995c-d392b09643e1" providerId="ADAL" clId="{9A107BCE-BD96-B849-B34C-AF3C910238C1}" dt="2025-05-01T09:34:45.761" v="368" actId="1076"/>
          <ac:picMkLst>
            <pc:docMk/>
            <pc:sldMk cId="1285622218" sldId="273"/>
            <ac:picMk id="3" creationId="{AA48528D-8110-4DC2-0230-DAFE665EE5DC}"/>
          </ac:picMkLst>
        </pc:picChg>
      </pc:sldChg>
      <pc:sldChg chg="modSp mod modNotesTx">
        <pc:chgData name="Manish.Shrestha" userId="0dc007ee-afc0-4c5d-995c-d392b09643e1" providerId="ADAL" clId="{9A107BCE-BD96-B849-B34C-AF3C910238C1}" dt="2025-05-02T03:51:35.916" v="875" actId="20577"/>
        <pc:sldMkLst>
          <pc:docMk/>
          <pc:sldMk cId="2799051243" sldId="274"/>
        </pc:sldMkLst>
        <pc:spChg chg="mod">
          <ac:chgData name="Manish.Shrestha" userId="0dc007ee-afc0-4c5d-995c-d392b09643e1" providerId="ADAL" clId="{9A107BCE-BD96-B849-B34C-AF3C910238C1}" dt="2025-05-02T03:48:56.714" v="644" actId="20577"/>
          <ac:spMkLst>
            <pc:docMk/>
            <pc:sldMk cId="2799051243" sldId="274"/>
            <ac:spMk id="5" creationId="{144DDA2E-F683-0825-2E5F-C9289EE1A7E2}"/>
          </ac:spMkLst>
        </pc:spChg>
      </pc:sldChg>
      <pc:sldChg chg="addSp delSp add mod">
        <pc:chgData name="Manish.Shrestha" userId="0dc007ee-afc0-4c5d-995c-d392b09643e1" providerId="ADAL" clId="{9A107BCE-BD96-B849-B34C-AF3C910238C1}" dt="2025-04-30T06:38:13.002" v="99" actId="478"/>
        <pc:sldMkLst>
          <pc:docMk/>
          <pc:sldMk cId="1190570115" sldId="275"/>
        </pc:sldMkLst>
      </pc:sldChg>
      <pc:sldChg chg="addSp delSp add del mod">
        <pc:chgData name="Manish.Shrestha" userId="0dc007ee-afc0-4c5d-995c-d392b09643e1" providerId="ADAL" clId="{9A107BCE-BD96-B849-B34C-AF3C910238C1}" dt="2025-04-30T06:37:51.710" v="96" actId="2696"/>
        <pc:sldMkLst>
          <pc:docMk/>
          <pc:sldMk cId="2274575647" sldId="275"/>
        </pc:sldMkLst>
      </pc:sldChg>
      <pc:sldChg chg="addSp delSp modSp add mod modNotesTx">
        <pc:chgData name="Manish.Shrestha" userId="0dc007ee-afc0-4c5d-995c-d392b09643e1" providerId="ADAL" clId="{9A107BCE-BD96-B849-B34C-AF3C910238C1}" dt="2025-05-02T03:54:10.887" v="1156" actId="20577"/>
        <pc:sldMkLst>
          <pc:docMk/>
          <pc:sldMk cId="2542140381" sldId="276"/>
        </pc:sldMkLst>
        <pc:spChg chg="mod">
          <ac:chgData name="Manish.Shrestha" userId="0dc007ee-afc0-4c5d-995c-d392b09643e1" providerId="ADAL" clId="{9A107BCE-BD96-B849-B34C-AF3C910238C1}" dt="2025-04-30T07:01:56.898" v="323" actId="1076"/>
          <ac:spMkLst>
            <pc:docMk/>
            <pc:sldMk cId="2542140381" sldId="276"/>
            <ac:spMk id="27" creationId="{0DA65209-3690-F2E6-C237-914819907027}"/>
          </ac:spMkLst>
        </pc:spChg>
        <pc:graphicFrameChg chg="add mod modGraphic">
          <ac:chgData name="Manish.Shrestha" userId="0dc007ee-afc0-4c5d-995c-d392b09643e1" providerId="ADAL" clId="{9A107BCE-BD96-B849-B34C-AF3C910238C1}" dt="2025-04-30T07:03:39.508" v="347"/>
          <ac:graphicFrameMkLst>
            <pc:docMk/>
            <pc:sldMk cId="2542140381" sldId="276"/>
            <ac:graphicFrameMk id="3" creationId="{F137A49D-EC10-023D-319E-3DB0F3FA62AA}"/>
          </ac:graphicFrameMkLst>
        </pc:graphicFrameChg>
      </pc:sldChg>
      <pc:sldChg chg="addSp delSp modSp add del mod setBg">
        <pc:chgData name="Manish.Shrestha" userId="0dc007ee-afc0-4c5d-995c-d392b09643e1" providerId="ADAL" clId="{9A107BCE-BD96-B849-B34C-AF3C910238C1}" dt="2025-04-30T06:46:20.864" v="121" actId="2696"/>
        <pc:sldMkLst>
          <pc:docMk/>
          <pc:sldMk cId="3106675011" sldId="276"/>
        </pc:sldMkLst>
      </pc:sldChg>
      <pc:sldChg chg="modSp add del mod">
        <pc:chgData name="Manish.Shrestha" userId="0dc007ee-afc0-4c5d-995c-d392b09643e1" providerId="ADAL" clId="{9A107BCE-BD96-B849-B34C-AF3C910238C1}" dt="2025-05-27T03:38:08.351" v="1191" actId="2890"/>
        <pc:sldMkLst>
          <pc:docMk/>
          <pc:sldMk cId="777893959" sldId="277"/>
        </pc:sldMkLst>
      </pc:sldChg>
      <pc:sldChg chg="del">
        <pc:chgData name="Manish.Shrestha" userId="0dc007ee-afc0-4c5d-995c-d392b09643e1" providerId="ADAL" clId="{9A107BCE-BD96-B849-B34C-AF3C910238C1}" dt="2025-04-30T07:06:44.522" v="365" actId="2696"/>
        <pc:sldMkLst>
          <pc:docMk/>
          <pc:sldMk cId="1017012330" sldId="277"/>
        </pc:sldMkLst>
      </pc:sldChg>
      <pc:sldChg chg="addSp delSp modSp add mod">
        <pc:chgData name="Manish.Shrestha" userId="0dc007ee-afc0-4c5d-995c-d392b09643e1" providerId="ADAL" clId="{9A107BCE-BD96-B849-B34C-AF3C910238C1}" dt="2025-04-30T06:48:36.534" v="152" actId="14100"/>
        <pc:sldMkLst>
          <pc:docMk/>
          <pc:sldMk cId="1493804618" sldId="277"/>
        </pc:sldMkLst>
      </pc:sldChg>
      <pc:sldChg chg="new del">
        <pc:chgData name="Manish.Shrestha" userId="0dc007ee-afc0-4c5d-995c-d392b09643e1" providerId="ADAL" clId="{9A107BCE-BD96-B849-B34C-AF3C910238C1}" dt="2025-05-01T11:41:59.044" v="396" actId="680"/>
        <pc:sldMkLst>
          <pc:docMk/>
          <pc:sldMk cId="1933710421" sldId="277"/>
        </pc:sldMkLst>
      </pc:sldChg>
      <pc:sldChg chg="addSp delSp modSp add del mod">
        <pc:chgData name="Manish.Shrestha" userId="0dc007ee-afc0-4c5d-995c-d392b09643e1" providerId="ADAL" clId="{9A107BCE-BD96-B849-B34C-AF3C910238C1}" dt="2025-05-02T02:24:59.362" v="420" actId="2696"/>
        <pc:sldMkLst>
          <pc:docMk/>
          <pc:sldMk cId="3180132524" sldId="277"/>
        </pc:sldMkLst>
      </pc:sldChg>
      <pc:sldChg chg="add del">
        <pc:chgData name="Manish.Shrestha" userId="0dc007ee-afc0-4c5d-995c-d392b09643e1" providerId="ADAL" clId="{9A107BCE-BD96-B849-B34C-AF3C910238C1}" dt="2025-05-02T02:24:56.600" v="418" actId="2696"/>
        <pc:sldMkLst>
          <pc:docMk/>
          <pc:sldMk cId="319496162" sldId="278"/>
        </pc:sldMkLst>
      </pc:sldChg>
      <pc:sldChg chg="addSp delSp modSp add del mod">
        <pc:chgData name="Manish.Shrestha" userId="0dc007ee-afc0-4c5d-995c-d392b09643e1" providerId="ADAL" clId="{9A107BCE-BD96-B849-B34C-AF3C910238C1}" dt="2025-05-01T13:28:33.125" v="411" actId="2696"/>
        <pc:sldMkLst>
          <pc:docMk/>
          <pc:sldMk cId="1597063111" sldId="278"/>
        </pc:sldMkLst>
      </pc:sldChg>
    </pc:docChg>
  </pc:docChgLst>
  <pc:docChgLst>
    <pc:chgData name="britantshrestha" userId="S::britantshrestha_gmail.com#ext#@astate.onmicrosoft.com::86ac80ea-a3f0-4985-b140-4ff252792e3e" providerId="AD" clId="Web-{C7EA0E62-F384-74E9-0AFE-E1FB7C45620A}"/>
    <pc:docChg chg="addSld delSld modSld">
      <pc:chgData name="britantshrestha" userId="S::britantshrestha_gmail.com#ext#@astate.onmicrosoft.com::86ac80ea-a3f0-4985-b140-4ff252792e3e" providerId="AD" clId="Web-{C7EA0E62-F384-74E9-0AFE-E1FB7C45620A}" dt="2025-04-30T07:06:29.996" v="185"/>
      <pc:docMkLst>
        <pc:docMk/>
      </pc:docMkLst>
      <pc:sldChg chg="modSp">
        <pc:chgData name="britantshrestha" userId="S::britantshrestha_gmail.com#ext#@astate.onmicrosoft.com::86ac80ea-a3f0-4985-b140-4ff252792e3e" providerId="AD" clId="Web-{C7EA0E62-F384-74E9-0AFE-E1FB7C45620A}" dt="2025-04-30T06:26:54.173" v="20" actId="20577"/>
        <pc:sldMkLst>
          <pc:docMk/>
          <pc:sldMk cId="0" sldId="263"/>
        </pc:sldMkLst>
      </pc:sldChg>
      <pc:sldChg chg="del">
        <pc:chgData name="britantshrestha" userId="S::britantshrestha_gmail.com#ext#@astate.onmicrosoft.com::86ac80ea-a3f0-4985-b140-4ff252792e3e" providerId="AD" clId="Web-{C7EA0E62-F384-74E9-0AFE-E1FB7C45620A}" dt="2025-04-30T06:23:33.140" v="4"/>
        <pc:sldMkLst>
          <pc:docMk/>
          <pc:sldMk cId="0" sldId="265"/>
        </pc:sldMkLst>
      </pc:sldChg>
      <pc:sldChg chg="add replId">
        <pc:chgData name="britantshrestha" userId="S::britantshrestha_gmail.com#ext#@astate.onmicrosoft.com::86ac80ea-a3f0-4985-b140-4ff252792e3e" providerId="AD" clId="Web-{C7EA0E62-F384-74E9-0AFE-E1FB7C45620A}" dt="2025-04-30T06:22:09.687" v="0"/>
        <pc:sldMkLst>
          <pc:docMk/>
          <pc:sldMk cId="1285622218" sldId="272"/>
        </pc:sldMkLst>
      </pc:sldChg>
      <pc:sldChg chg="modSp">
        <pc:chgData name="britantshrestha" userId="S::britantshrestha_gmail.com#ext#@astate.onmicrosoft.com::86ac80ea-a3f0-4985-b140-4ff252792e3e" providerId="AD" clId="Web-{C7EA0E62-F384-74E9-0AFE-E1FB7C45620A}" dt="2025-04-30T07:06:29.996" v="185"/>
        <pc:sldMkLst>
          <pc:docMk/>
          <pc:sldMk cId="2571109089" sldId="272"/>
        </pc:sldMkLst>
        <pc:graphicFrameChg chg="mod modGraphic">
          <ac:chgData name="britantshrestha" userId="S::britantshrestha_gmail.com#ext#@astate.onmicrosoft.com::86ac80ea-a3f0-4985-b140-4ff252792e3e" providerId="AD" clId="Web-{C7EA0E62-F384-74E9-0AFE-E1FB7C45620A}" dt="2025-04-30T07:06:29.996" v="185"/>
          <ac:graphicFrameMkLst>
            <pc:docMk/>
            <pc:sldMk cId="2571109089" sldId="272"/>
            <ac:graphicFrameMk id="11" creationId="{B340BA8F-8CB9-BAC0-AE10-883FEED1E6EB}"/>
          </ac:graphicFrameMkLst>
        </pc:graphicFrameChg>
      </pc:sldChg>
      <pc:sldChg chg="addSp delSp modSp">
        <pc:chgData name="britantshrestha" userId="S::britantshrestha_gmail.com#ext#@astate.onmicrosoft.com::86ac80ea-a3f0-4985-b140-4ff252792e3e" providerId="AD" clId="Web-{C7EA0E62-F384-74E9-0AFE-E1FB7C45620A}" dt="2025-04-30T06:23:14.703" v="3" actId="1076"/>
        <pc:sldMkLst>
          <pc:docMk/>
          <pc:sldMk cId="1285622218" sldId="273"/>
        </pc:sldMkLst>
      </pc:sldChg>
      <pc:sldChg chg="addSp modSp new">
        <pc:chgData name="britantshrestha" userId="S::britantshrestha_gmail.com#ext#@astate.onmicrosoft.com::86ac80ea-a3f0-4985-b140-4ff252792e3e" providerId="AD" clId="Web-{C7EA0E62-F384-74E9-0AFE-E1FB7C45620A}" dt="2025-04-30T06:29:18.768" v="80" actId="20577"/>
        <pc:sldMkLst>
          <pc:docMk/>
          <pc:sldMk cId="2799051243" sldId="274"/>
        </pc:sldMkLst>
        <pc:spChg chg="add mod">
          <ac:chgData name="britantshrestha" userId="S::britantshrestha_gmail.com#ext#@astate.onmicrosoft.com::86ac80ea-a3f0-4985-b140-4ff252792e3e" providerId="AD" clId="Web-{C7EA0E62-F384-74E9-0AFE-E1FB7C45620A}" dt="2025-04-30T06:25:00.204" v="8" actId="20577"/>
          <ac:spMkLst>
            <pc:docMk/>
            <pc:sldMk cId="2799051243" sldId="274"/>
            <ac:spMk id="3" creationId="{3E2EB048-5F46-E255-D247-1B374F9501D9}"/>
          </ac:spMkLst>
        </pc:spChg>
        <pc:spChg chg="add mod">
          <ac:chgData name="britantshrestha" userId="S::britantshrestha_gmail.com#ext#@astate.onmicrosoft.com::86ac80ea-a3f0-4985-b140-4ff252792e3e" providerId="AD" clId="Web-{C7EA0E62-F384-74E9-0AFE-E1FB7C45620A}" dt="2025-04-30T06:29:18.768" v="80" actId="20577"/>
          <ac:spMkLst>
            <pc:docMk/>
            <pc:sldMk cId="2799051243" sldId="274"/>
            <ac:spMk id="5" creationId="{144DDA2E-F683-0825-2E5F-C9289EE1A7E2}"/>
          </ac:spMkLst>
        </pc:spChg>
      </pc:sldChg>
      <pc:sldChg chg="addSp delSp modSp">
        <pc:chgData name="britantshrestha" userId="S::britantshrestha_gmail.com#ext#@astate.onmicrosoft.com::86ac80ea-a3f0-4985-b140-4ff252792e3e" providerId="AD" clId="Web-{C7EA0E62-F384-74E9-0AFE-E1FB7C45620A}" dt="2025-04-30T07:03:01.088" v="160"/>
        <pc:sldMkLst>
          <pc:docMk/>
          <pc:sldMk cId="2542140381" sldId="276"/>
        </pc:sldMkLst>
        <pc:graphicFrameChg chg="mod modGraphic">
          <ac:chgData name="britantshrestha" userId="S::britantshrestha_gmail.com#ext#@astate.onmicrosoft.com::86ac80ea-a3f0-4985-b140-4ff252792e3e" providerId="AD" clId="Web-{C7EA0E62-F384-74E9-0AFE-E1FB7C45620A}" dt="2025-04-30T07:03:01.088" v="160"/>
          <ac:graphicFrameMkLst>
            <pc:docMk/>
            <pc:sldMk cId="2542140381" sldId="276"/>
            <ac:graphicFrameMk id="3" creationId="{F137A49D-EC10-023D-319E-3DB0F3FA62AA}"/>
          </ac:graphicFrameMkLst>
        </pc:graphicFrameChg>
      </pc:sldChg>
      <pc:sldChg chg="addSp delSp add del">
        <pc:chgData name="britantshrestha" userId="S::britantshrestha_gmail.com#ext#@astate.onmicrosoft.com::86ac80ea-a3f0-4985-b140-4ff252792e3e" providerId="AD" clId="Web-{C7EA0E62-F384-74E9-0AFE-E1FB7C45620A}" dt="2025-04-30T07:03:03.994" v="161"/>
        <pc:sldMkLst>
          <pc:docMk/>
          <pc:sldMk cId="1493804618" sldId="277"/>
        </pc:sldMkLst>
      </pc:sldChg>
    </pc:docChg>
  </pc:docChgLst>
  <pc:docChgLst>
    <pc:chgData name="britantshrestha" userId="S::britantshrestha_gmail.com#ext#@astate.onmicrosoft.com::86ac80ea-a3f0-4985-b140-4ff252792e3e" providerId="AD" clId="Web-{0D2DBA89-33F3-7ADC-6A4F-1E8F9ECF3CB4}"/>
    <pc:docChg chg="modSld sldOrd">
      <pc:chgData name="britantshrestha" userId="S::britantshrestha_gmail.com#ext#@astate.onmicrosoft.com::86ac80ea-a3f0-4985-b140-4ff252792e3e" providerId="AD" clId="Web-{0D2DBA89-33F3-7ADC-6A4F-1E8F9ECF3CB4}" dt="2025-05-02T02:45:06.689" v="15" actId="1076"/>
      <pc:docMkLst>
        <pc:docMk/>
      </pc:docMkLst>
      <pc:sldChg chg="ord">
        <pc:chgData name="britantshrestha" userId="S::britantshrestha_gmail.com#ext#@astate.onmicrosoft.com::86ac80ea-a3f0-4985-b140-4ff252792e3e" providerId="AD" clId="Web-{0D2DBA89-33F3-7ADC-6A4F-1E8F9ECF3CB4}" dt="2025-05-02T02:06:19.599" v="10"/>
        <pc:sldMkLst>
          <pc:docMk/>
          <pc:sldMk cId="0" sldId="261"/>
        </pc:sldMkLst>
      </pc:sldChg>
      <pc:sldChg chg="modSp">
        <pc:chgData name="britantshrestha" userId="S::britantshrestha_gmail.com#ext#@astate.onmicrosoft.com::86ac80ea-a3f0-4985-b140-4ff252792e3e" providerId="AD" clId="Web-{0D2DBA89-33F3-7ADC-6A4F-1E8F9ECF3CB4}" dt="2025-05-02T02:04:19.344" v="9" actId="20577"/>
        <pc:sldMkLst>
          <pc:docMk/>
          <pc:sldMk cId="0" sldId="266"/>
        </pc:sldMkLst>
        <pc:spChg chg="mod">
          <ac:chgData name="britantshrestha" userId="S::britantshrestha_gmail.com#ext#@astate.onmicrosoft.com::86ac80ea-a3f0-4985-b140-4ff252792e3e" providerId="AD" clId="Web-{0D2DBA89-33F3-7ADC-6A4F-1E8F9ECF3CB4}" dt="2025-05-02T02:04:19.344" v="9" actId="20577"/>
          <ac:spMkLst>
            <pc:docMk/>
            <pc:sldMk cId="0" sldId="266"/>
            <ac:spMk id="36" creationId="{00000000-0000-0000-0000-000000000000}"/>
          </ac:spMkLst>
        </pc:spChg>
      </pc:sldChg>
      <pc:sldChg chg="modSp">
        <pc:chgData name="britantshrestha" userId="S::britantshrestha_gmail.com#ext#@astate.onmicrosoft.com::86ac80ea-a3f0-4985-b140-4ff252792e3e" providerId="AD" clId="Web-{0D2DBA89-33F3-7ADC-6A4F-1E8F9ECF3CB4}" dt="2025-05-02T02:45:06.689" v="15" actId="1076"/>
        <pc:sldMkLst>
          <pc:docMk/>
          <pc:sldMk cId="1698007975" sldId="270"/>
        </pc:sldMkLst>
        <pc:graphicFrameChg chg="mod">
          <ac:chgData name="britantshrestha" userId="S::britantshrestha_gmail.com#ext#@astate.onmicrosoft.com::86ac80ea-a3f0-4985-b140-4ff252792e3e" providerId="AD" clId="Web-{0D2DBA89-33F3-7ADC-6A4F-1E8F9ECF3CB4}" dt="2025-05-02T02:45:06.689" v="15" actId="1076"/>
          <ac:graphicFrameMkLst>
            <pc:docMk/>
            <pc:sldMk cId="1698007975" sldId="270"/>
            <ac:graphicFrameMk id="2" creationId="{13ACE17E-5D77-573E-75B7-0E56B7C853BA}"/>
          </ac:graphicFrameMkLst>
        </pc:graphicFrameChg>
      </pc:sldChg>
      <pc:sldChg chg="modSp">
        <pc:chgData name="britantshrestha" userId="S::britantshrestha_gmail.com#ext#@astate.onmicrosoft.com::86ac80ea-a3f0-4985-b140-4ff252792e3e" providerId="AD" clId="Web-{0D2DBA89-33F3-7ADC-6A4F-1E8F9ECF3CB4}" dt="2025-05-02T02:08:59.292" v="14"/>
        <pc:sldMkLst>
          <pc:docMk/>
          <pc:sldMk cId="2571109089" sldId="272"/>
        </pc:sldMkLst>
        <pc:graphicFrameChg chg="mod modGraphic">
          <ac:chgData name="britantshrestha" userId="S::britantshrestha_gmail.com#ext#@astate.onmicrosoft.com::86ac80ea-a3f0-4985-b140-4ff252792e3e" providerId="AD" clId="Web-{0D2DBA89-33F3-7ADC-6A4F-1E8F9ECF3CB4}" dt="2025-05-02T02:08:59.292" v="14"/>
          <ac:graphicFrameMkLst>
            <pc:docMk/>
            <pc:sldMk cId="2571109089" sldId="272"/>
            <ac:graphicFrameMk id="11" creationId="{B340BA8F-8CB9-BAC0-AE10-883FEED1E6EB}"/>
          </ac:graphicFrameMkLst>
        </pc:graphicFrameChg>
      </pc:sldChg>
    </pc:docChg>
  </pc:docChgLst>
  <pc:docChgLst>
    <pc:chgData name="anuragmgr06" userId="S::anuragmgr06_gmail.com#ext#@astate.onmicrosoft.com::c2f7ed29-6539-440e-8721-447a033f141d" providerId="AD" clId="Web-{CE8CED40-24A3-41A2-A845-E8F7BD50A482}"/>
    <pc:docChg chg="addSld delSld modSld">
      <pc:chgData name="anuragmgr06" userId="S::anuragmgr06_gmail.com#ext#@astate.onmicrosoft.com::c2f7ed29-6539-440e-8721-447a033f141d" providerId="AD" clId="Web-{CE8CED40-24A3-41A2-A845-E8F7BD50A482}" dt="2025-05-01T05:35:18.809" v="21" actId="1076"/>
      <pc:docMkLst>
        <pc:docMk/>
      </pc:docMkLst>
      <pc:sldChg chg="addSp delSp modSp">
        <pc:chgData name="anuragmgr06" userId="S::anuragmgr06_gmail.com#ext#@astate.onmicrosoft.com::c2f7ed29-6539-440e-8721-447a033f141d" providerId="AD" clId="Web-{CE8CED40-24A3-41A2-A845-E8F7BD50A482}" dt="2025-05-01T05:35:18.809" v="21" actId="1076"/>
        <pc:sldMkLst>
          <pc:docMk/>
          <pc:sldMk cId="1285622218" sldId="273"/>
        </pc:sldMkLst>
        <pc:picChg chg="add mod">
          <ac:chgData name="anuragmgr06" userId="S::anuragmgr06_gmail.com#ext#@astate.onmicrosoft.com::c2f7ed29-6539-440e-8721-447a033f141d" providerId="AD" clId="Web-{CE8CED40-24A3-41A2-A845-E8F7BD50A482}" dt="2025-05-01T05:35:18.809" v="21" actId="1076"/>
          <ac:picMkLst>
            <pc:docMk/>
            <pc:sldMk cId="1285622218" sldId="273"/>
            <ac:picMk id="3" creationId="{AA48528D-8110-4DC2-0230-DAFE665EE5DC}"/>
          </ac:picMkLst>
        </pc:picChg>
      </pc:sldChg>
      <pc:sldChg chg="addSp delSp modSp add del replId">
        <pc:chgData name="anuragmgr06" userId="S::anuragmgr06_gmail.com#ext#@astate.onmicrosoft.com::c2f7ed29-6539-440e-8721-447a033f141d" providerId="AD" clId="Web-{CE8CED40-24A3-41A2-A845-E8F7BD50A482}" dt="2025-05-01T05:26:20.433" v="17"/>
        <pc:sldMkLst>
          <pc:docMk/>
          <pc:sldMk cId="3738587575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F8A6F-3CFB-1D45-84DD-5449CC6EACBC}" type="datetimeFigureOut">
              <a:rPr lang="en-NP" smtClean="0"/>
              <a:t>20/06/2025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6D2605-3722-9A40-9C28-DF7F177E62C1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645517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D2605-3722-9A40-9C28-DF7F177E62C1}" type="slidenum">
              <a:rPr lang="en-NP" smtClean="0"/>
              <a:t>1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17851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Students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(taking notes, writing assignments).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Professionals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(emails, coding, reports).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Casual users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(social media, messaging).</a:t>
            </a:r>
          </a:p>
          <a:p>
            <a:pPr marL="0" marR="0" lvl="0" indent="0" algn="l" defTabSz="914400" rtl="0" eaLnBrk="1" fontAlgn="auto" latinLnBrk="0" hangingPunct="1">
              <a:lnSpc>
                <a:spcPts val="2143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A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web-based app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 (accessible via browsers, no installation needed).</a:t>
            </a:r>
          </a:p>
          <a:p>
            <a:pPr marL="0" marR="0" lvl="0" indent="0" algn="l" defTabSz="914400" rtl="0" eaLnBrk="1" fontAlgn="auto" latinLnBrk="0" hangingPunct="1">
              <a:lnSpc>
                <a:spcPts val="2143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User-Friendly Interface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: Easy to navigate, clean design.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D2605-3722-9A40-9C28-DF7F177E62C1}" type="slidenum">
              <a:rPr lang="en-NP" smtClean="0"/>
              <a:t>2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8271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Aft>
                <a:spcPts val="300"/>
              </a:spcAft>
              <a:buNone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Many typing tools rely on </a:t>
            </a:r>
            <a:r>
              <a:rPr lang="en-US" b="1" i="0" dirty="0">
                <a:solidFill>
                  <a:srgbClr val="F8FAFF"/>
                </a:solidFill>
                <a:effectLst/>
                <a:latin typeface="DeepSeek-CJK-patch"/>
              </a:rPr>
              <a:t>old UI frameworks</a:t>
            </a: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, leading to: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F8FAFF"/>
                </a:solidFill>
                <a:effectLst/>
                <a:latin typeface="DeepSeek-CJK-patch"/>
              </a:rPr>
              <a:t>Poor mobile/tablet compatibility.</a:t>
            </a:r>
          </a:p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D2605-3722-9A40-9C28-DF7F177E62C1}" type="slidenum">
              <a:rPr lang="en-NP" smtClean="0"/>
              <a:t>3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0862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 development :flexible and iterative methodology for software development.</a:t>
            </a:r>
          </a:p>
          <a:p>
            <a:r>
              <a:rPr lang="en-US" dirty="0"/>
              <a:t>Why </a:t>
            </a:r>
          </a:p>
          <a:p>
            <a:r>
              <a:rPr lang="en-US" dirty="0"/>
              <a:t>Faster delivery of usable feature., better </a:t>
            </a:r>
            <a:r>
              <a:rPr lang="en-US" dirty="0" err="1"/>
              <a:t>respone</a:t>
            </a:r>
            <a:r>
              <a:rPr lang="en-US" dirty="0"/>
              <a:t> to changes., improves teamwork and provides transparency</a:t>
            </a:r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D2605-3722-9A40-9C28-DF7F177E62C1}" type="slidenum">
              <a:rPr lang="en-NP" smtClean="0"/>
              <a:t>7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92373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</a:t>
            </a:r>
            <a:r>
              <a:rPr lang="en-NP" dirty="0"/>
              <a:t>rontend: provides efficient, modular a</a:t>
            </a:r>
            <a:r>
              <a:rPr lang="en-US" dirty="0" err="1"/>
              <a:t>nd</a:t>
            </a:r>
            <a:r>
              <a:rPr lang="en-NP" dirty="0"/>
              <a:t> responsive ui</a:t>
            </a:r>
          </a:p>
          <a:p>
            <a:r>
              <a:rPr lang="en-US" dirty="0"/>
              <a:t>D</a:t>
            </a:r>
            <a:r>
              <a:rPr lang="en-NP" dirty="0"/>
              <a:t>eeve:smooth coding , version control a</a:t>
            </a:r>
            <a:r>
              <a:rPr lang="en-US" dirty="0" err="1"/>
              <a:t>nd</a:t>
            </a:r>
            <a:r>
              <a:rPr lang="en-NP" dirty="0"/>
              <a:t> teamwork</a:t>
            </a:r>
          </a:p>
          <a:p>
            <a:r>
              <a:rPr lang="en-US" dirty="0"/>
              <a:t>D</a:t>
            </a:r>
            <a:r>
              <a:rPr lang="en-NP" dirty="0"/>
              <a:t>esign figma ensures user friendly interface</a:t>
            </a:r>
          </a:p>
          <a:p>
            <a:r>
              <a:rPr lang="en-US" dirty="0"/>
              <a:t>B</a:t>
            </a:r>
            <a:r>
              <a:rPr lang="en-NP" dirty="0"/>
              <a:t>ackend: firebase: simplifies data storage scores without full server setup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D2605-3722-9A40-9C28-DF7F177E62C1}" type="slidenum">
              <a:rPr lang="en-NP" smtClean="0"/>
              <a:t>9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5807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NP" dirty="0"/>
              <a:t>bjectives, requirements</a:t>
            </a:r>
          </a:p>
          <a:p>
            <a:r>
              <a:rPr lang="en-US" dirty="0"/>
              <a:t>F</a:t>
            </a:r>
            <a:r>
              <a:rPr lang="en-NP" dirty="0"/>
              <a:t>igma</a:t>
            </a:r>
          </a:p>
          <a:p>
            <a:r>
              <a:rPr lang="en-NP" dirty="0"/>
              <a:t>React firebase</a:t>
            </a:r>
          </a:p>
          <a:p>
            <a:r>
              <a:rPr lang="en-US" dirty="0"/>
              <a:t>D</a:t>
            </a:r>
            <a:r>
              <a:rPr lang="en-NP" dirty="0"/>
              <a:t>istribute class</a:t>
            </a:r>
          </a:p>
          <a:p>
            <a:r>
              <a:rPr lang="en-NP" dirty="0"/>
              <a:t>documentation</a:t>
            </a:r>
          </a:p>
          <a:p>
            <a:endParaRPr lang="en-N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D2605-3722-9A40-9C28-DF7F177E62C1}" type="slidenum">
              <a:rPr lang="en-NP" smtClean="0"/>
              <a:t>10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283308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6D2605-3722-9A40-9C28-DF7F177E62C1}" type="slidenum">
              <a:rPr lang="en-NP" smtClean="0"/>
              <a:t>12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68023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B738-1050-EAE7-DC05-C44799B02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91B7A-5BED-1D66-2938-1AB0179F6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4703B-303A-810C-E252-8AF4E951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869-E929-0F42-A853-70484096F40E}" type="datetimeFigureOut">
              <a:rPr lang="en-NP" smtClean="0"/>
              <a:t>20/06/2025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6BB75-14FC-F658-D987-D1EE4A6A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B6035-5B98-F343-B371-B4DA0B848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9E4E-5E9E-4748-A822-B4DA40E12B8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88832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0B8F-8FE8-CE29-3208-E741B9C00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C9242-A9DE-766F-13B2-B20AEE4B9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45BDB-4621-5785-1867-114A79F7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869-E929-0F42-A853-70484096F40E}" type="datetimeFigureOut">
              <a:rPr lang="en-NP" smtClean="0"/>
              <a:t>20/06/2025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89117-272E-1855-E93B-FDA026886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ADACD-90EA-487C-B700-7D1198CC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9E4E-5E9E-4748-A822-B4DA40E12B8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39342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91549-29D9-E92B-7653-25B8FAF7F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3092D-C691-4BE4-F47F-69F059C9C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F3E7C-C16F-9F96-93A1-0F67F3AF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869-E929-0F42-A853-70484096F40E}" type="datetimeFigureOut">
              <a:rPr lang="en-NP" smtClean="0"/>
              <a:t>20/06/2025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E003-F017-9828-2C6D-93A2B35E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ADC4-A40D-9E55-B9B1-3895E1A8B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9E4E-5E9E-4748-A822-B4DA40E12B8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549863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016D6B-200C-43A0-8B5C-8637692B88B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3765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FFCF-AA76-8561-936A-3A73C482E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0BDDD-DB68-C2E2-1B00-166EA74C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48113-F56B-35F5-B7F4-EC44C344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869-E929-0F42-A853-70484096F40E}" type="datetimeFigureOut">
              <a:rPr lang="en-NP" smtClean="0"/>
              <a:t>20/06/2025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A2EE0-19A3-2541-4AC6-AB9C252F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F3B2F-81A4-FBFA-F69E-84B21998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9E4E-5E9E-4748-A822-B4DA40E12B8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72198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D9CF-A87D-55CC-C0E3-C1011217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F4A1B-9315-4FAF-F9BE-7258D8E4F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C00C2-6226-6A43-54D8-1A649BC7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869-E929-0F42-A853-70484096F40E}" type="datetimeFigureOut">
              <a:rPr lang="en-NP" smtClean="0"/>
              <a:t>20/06/2025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566E-8EC8-4640-154C-BC76CC7B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0464C-C415-0F68-F42F-62C9A414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9E4E-5E9E-4748-A822-B4DA40E12B8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296124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FC98-D209-4DA3-8AA0-A1BA5A78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0555-4F34-417B-7216-6295723FB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2091B-F11C-B35E-9739-CAA153CE0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861ED-E7B9-2153-29C6-3C101439E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869-E929-0F42-A853-70484096F40E}" type="datetimeFigureOut">
              <a:rPr lang="en-NP" smtClean="0"/>
              <a:t>20/06/2025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FAB74-CF61-497C-7F50-242D096D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15556-357F-5F38-E3CF-3E93CE28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9E4E-5E9E-4748-A822-B4DA40E12B8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146672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BE51-A667-CC12-D80A-DA52A992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AAFEF-FE1C-4012-5800-13DFBD6A6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4750B-C425-9405-80BA-2FB67A90F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9AD8E-9787-C57B-4686-126F3F430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07E732-F4BA-61B9-DFDA-63461B794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412047-BC89-668B-97A5-86B6ADBA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869-E929-0F42-A853-70484096F40E}" type="datetimeFigureOut">
              <a:rPr lang="en-NP" smtClean="0"/>
              <a:t>20/06/2025</a:t>
            </a:fld>
            <a:endParaRPr lang="en-N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66454-BD69-D63E-F548-CD8DC544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737DE-099C-B8CF-D3FC-CE70DE0D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9E4E-5E9E-4748-A822-B4DA40E12B8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56767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D477-95EC-A41C-6C1C-B9F54E92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7E824-6914-F281-0DBD-27B86E1C1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869-E929-0F42-A853-70484096F40E}" type="datetimeFigureOut">
              <a:rPr lang="en-NP" smtClean="0"/>
              <a:t>20/06/2025</a:t>
            </a:fld>
            <a:endParaRPr lang="en-N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A17AD-7408-D580-8E8C-3129FCEA5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53CA1-DFE6-5EF8-E70E-E8C7CCE8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9E4E-5E9E-4748-A822-B4DA40E12B8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404050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99966-5AE6-AA7A-4D16-E09D3859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869-E929-0F42-A853-70484096F40E}" type="datetimeFigureOut">
              <a:rPr lang="en-NP" smtClean="0"/>
              <a:t>20/06/2025</a:t>
            </a:fld>
            <a:endParaRPr lang="en-N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745E4-E8E0-973F-6707-A53D4CFF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4E9E9-9A17-DA9B-F6EE-44536DD75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9E4E-5E9E-4748-A822-B4DA40E12B8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86612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AB96-8BA1-B842-4A4D-FC806E32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AE32-F77B-FCA1-6A3A-DE81FCD05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3877D-CA78-70FE-33C7-4192072A3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5142-4F34-9726-40C9-A0559F9C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869-E929-0F42-A853-70484096F40E}" type="datetimeFigureOut">
              <a:rPr lang="en-NP" smtClean="0"/>
              <a:t>20/06/2025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AB30F-8C92-4E42-B6EB-BCB3749C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DA210-8EFE-FAED-A07D-40186D2E7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9E4E-5E9E-4748-A822-B4DA40E12B8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080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03B0F-1883-2653-B5E0-973EAF33C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5D3043-C346-146D-CCF9-79BFC08D0A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B529E-BC20-5BBF-7CC7-1B002C519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D1EF3-9231-618F-69B9-138D60EC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69869-E929-0F42-A853-70484096F40E}" type="datetimeFigureOut">
              <a:rPr lang="en-NP" smtClean="0"/>
              <a:t>20/06/2025</a:t>
            </a:fld>
            <a:endParaRPr lang="en-N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B94E6-662C-8C28-9E31-1EB970B9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8B3EF-2DDF-3FD9-EE3D-5BA00C70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99E4E-5E9E-4748-A822-B4DA40E12B8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1905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67865C-4118-D87D-5FBF-7066847BC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51916-1B90-BFE3-D6E4-EDCA7F94C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7DDC9-A7E5-061B-01AB-72CCB14C1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F69869-E929-0F42-A853-70484096F40E}" type="datetimeFigureOut">
              <a:rPr lang="en-NP" smtClean="0"/>
              <a:t>20/06/2025</a:t>
            </a:fld>
            <a:endParaRPr lang="en-N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DF4E8-799E-E918-DA8C-840EBF9E1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1A4E1-ECFF-B1E1-4E5D-B8A4B6F2C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299E4E-5E9E-4748-A822-B4DA40E12B8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292459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10fastfingers.co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typeshala.shresthasushil.com.np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"/>
          <p:cNvSpPr/>
          <p:nvPr/>
        </p:nvSpPr>
        <p:spPr>
          <a:xfrm>
            <a:off x="2901240" y="309960"/>
            <a:ext cx="6017400" cy="11373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400" b="1" strike="noStrike" spc="-1">
                <a:solidFill>
                  <a:schemeClr val="dk1"/>
                </a:solidFill>
                <a:latin typeface="Times New Roman"/>
                <a:ea typeface="DejaVu Sans"/>
              </a:rPr>
              <a:t>A Project Proposal Presentation on</a:t>
            </a:r>
            <a:br>
              <a:rPr sz="2400"/>
            </a:br>
            <a:r>
              <a:rPr lang="en-US" sz="4400" b="1" strike="noStrike" spc="-1">
                <a:solidFill>
                  <a:schemeClr val="dk1"/>
                </a:solidFill>
                <a:latin typeface="Times New Roman"/>
                <a:ea typeface="DejaVu Sans"/>
              </a:rPr>
              <a:t>Typing Accuracy </a:t>
            </a:r>
            <a:r>
              <a:rPr lang="en-US" sz="4400" b="1" spc="-1">
                <a:solidFill>
                  <a:schemeClr val="dk1"/>
                </a:solidFill>
                <a:latin typeface="Times New Roman"/>
                <a:ea typeface="DejaVu Sans"/>
              </a:rPr>
              <a:t>Check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TextBox 5"/>
          <p:cNvSpPr/>
          <p:nvPr/>
        </p:nvSpPr>
        <p:spPr>
          <a:xfrm>
            <a:off x="2903760" y="3653280"/>
            <a:ext cx="6383160" cy="293011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9000" indent="-9000" algn="ctr" defTabSz="914400">
              <a:lnSpc>
                <a:spcPct val="150000"/>
              </a:lnSpc>
              <a:spcAft>
                <a:spcPts val="646"/>
              </a:spcAft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Research Management Cell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sz="2400" b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POKHARA ENGINEERING COLLEGE</a:t>
            </a:r>
            <a:endParaRPr lang="en-NP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Phirke</a:t>
            </a:r>
            <a:r>
              <a:rPr lang="en-US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Pokhara-8</a:t>
            </a:r>
            <a:endParaRPr lang="en-NP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00" indent="-9000" algn="ctr" defTabSz="914400">
              <a:lnSpc>
                <a:spcPct val="150000"/>
              </a:lnSpc>
              <a:spcAft>
                <a:spcPts val="2086"/>
              </a:spcAft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(May, 2025)  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marL="9000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TextBox 6"/>
          <p:cNvSpPr/>
          <p:nvPr/>
        </p:nvSpPr>
        <p:spPr>
          <a:xfrm>
            <a:off x="9427680" y="4445640"/>
            <a:ext cx="2854800" cy="19375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en-US" sz="2400" b="1" strike="noStrike" spc="-1">
                <a:solidFill>
                  <a:schemeClr val="dk1"/>
                </a:solidFill>
                <a:latin typeface="Times New Roman"/>
                <a:ea typeface="DejaVu Sans"/>
              </a:rPr>
              <a:t>Submitted by:</a:t>
            </a:r>
            <a:endParaRPr lang="en-US" sz="2400" b="0" strike="noStrike" spc="-1">
              <a:solidFill>
                <a:schemeClr val="dk1"/>
              </a:solidFill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r>
              <a:rPr lang="en-US" sz="2400" strike="noStrike" spc="-1" err="1">
                <a:solidFill>
                  <a:schemeClr val="dk1"/>
                </a:solidFill>
                <a:latin typeface="Times New Roman"/>
              </a:rPr>
              <a:t>Britant</a:t>
            </a:r>
            <a:r>
              <a:rPr lang="en-US" sz="2400" strike="noStrike" spc="-1">
                <a:solidFill>
                  <a:schemeClr val="dk1"/>
                </a:solidFill>
                <a:latin typeface="Times New Roman"/>
              </a:rPr>
              <a:t> Shrestha</a:t>
            </a:r>
            <a:endParaRPr lang="en-US" sz="2400" strike="noStrike" spc="-1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algn="just"/>
            <a:r>
              <a:rPr lang="en-US" sz="2400" spc="-1">
                <a:solidFill>
                  <a:schemeClr val="dk1"/>
                </a:solidFill>
                <a:latin typeface="Times New Roman"/>
                <a:cs typeface="Times New Roman"/>
              </a:rPr>
              <a:t>Anurag Ale</a:t>
            </a:r>
            <a:endParaRPr lang="en-US">
              <a:solidFill>
                <a:schemeClr val="dk1"/>
              </a:solidFill>
            </a:endParaRPr>
          </a:p>
          <a:p>
            <a:pPr algn="just" defTabSz="914400">
              <a:lnSpc>
                <a:spcPct val="100000"/>
              </a:lnSpc>
            </a:pPr>
            <a:r>
              <a:rPr lang="en-US" sz="2400" spc="-1">
                <a:solidFill>
                  <a:schemeClr val="dk1"/>
                </a:solidFill>
                <a:latin typeface="Times New Roman"/>
              </a:rPr>
              <a:t>Manish Shrestha</a:t>
            </a:r>
            <a:endParaRPr lang="en-US" sz="2400" spc="-1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algn="just" defTabSz="914400">
              <a:lnSpc>
                <a:spcPct val="100000"/>
              </a:lnSpc>
            </a:pPr>
            <a:r>
              <a:rPr lang="en-US" sz="2400" strike="noStrike" spc="-1">
                <a:solidFill>
                  <a:schemeClr val="dk1"/>
                </a:solidFill>
                <a:latin typeface="Times New Roman"/>
              </a:rPr>
              <a:t>Ranjana Dhakal</a:t>
            </a:r>
            <a:endParaRPr lang="en-US" sz="2400" strike="noStrike" spc="-1">
              <a:solidFill>
                <a:schemeClr val="dk1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9A2455-4E5D-F72F-A8AD-8027EBB05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211" y="1734395"/>
            <a:ext cx="1673457" cy="1631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ACE17E-5D77-573E-75B7-0E56B7C85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448419"/>
              </p:ext>
            </p:extLst>
          </p:nvPr>
        </p:nvGraphicFramePr>
        <p:xfrm>
          <a:off x="1608532" y="1445826"/>
          <a:ext cx="8974936" cy="4105953"/>
        </p:xfrm>
        <a:graphic>
          <a:graphicData uri="http://schemas.openxmlformats.org/drawingml/2006/table">
            <a:tbl>
              <a:tblPr firstRow="1" firstCol="1" bandRow="1"/>
              <a:tblGrid>
                <a:gridCol w="1921096">
                  <a:extLst>
                    <a:ext uri="{9D8B030D-6E8A-4147-A177-3AD203B41FA5}">
                      <a16:colId xmlns:a16="http://schemas.microsoft.com/office/drawing/2014/main" val="2762982930"/>
                    </a:ext>
                  </a:extLst>
                </a:gridCol>
                <a:gridCol w="1061484">
                  <a:extLst>
                    <a:ext uri="{9D8B030D-6E8A-4147-A177-3AD203B41FA5}">
                      <a16:colId xmlns:a16="http://schemas.microsoft.com/office/drawing/2014/main" val="3266024036"/>
                    </a:ext>
                  </a:extLst>
                </a:gridCol>
                <a:gridCol w="998726">
                  <a:extLst>
                    <a:ext uri="{9D8B030D-6E8A-4147-A177-3AD203B41FA5}">
                      <a16:colId xmlns:a16="http://schemas.microsoft.com/office/drawing/2014/main" val="1260439020"/>
                    </a:ext>
                  </a:extLst>
                </a:gridCol>
                <a:gridCol w="998726">
                  <a:extLst>
                    <a:ext uri="{9D8B030D-6E8A-4147-A177-3AD203B41FA5}">
                      <a16:colId xmlns:a16="http://schemas.microsoft.com/office/drawing/2014/main" val="1616708639"/>
                    </a:ext>
                  </a:extLst>
                </a:gridCol>
                <a:gridCol w="998726">
                  <a:extLst>
                    <a:ext uri="{9D8B030D-6E8A-4147-A177-3AD203B41FA5}">
                      <a16:colId xmlns:a16="http://schemas.microsoft.com/office/drawing/2014/main" val="4294844531"/>
                    </a:ext>
                  </a:extLst>
                </a:gridCol>
                <a:gridCol w="998726">
                  <a:extLst>
                    <a:ext uri="{9D8B030D-6E8A-4147-A177-3AD203B41FA5}">
                      <a16:colId xmlns:a16="http://schemas.microsoft.com/office/drawing/2014/main" val="2285524682"/>
                    </a:ext>
                  </a:extLst>
                </a:gridCol>
                <a:gridCol w="998726">
                  <a:extLst>
                    <a:ext uri="{9D8B030D-6E8A-4147-A177-3AD203B41FA5}">
                      <a16:colId xmlns:a16="http://schemas.microsoft.com/office/drawing/2014/main" val="932827180"/>
                    </a:ext>
                  </a:extLst>
                </a:gridCol>
                <a:gridCol w="998726">
                  <a:extLst>
                    <a:ext uri="{9D8B030D-6E8A-4147-A177-3AD203B41FA5}">
                      <a16:colId xmlns:a16="http://schemas.microsoft.com/office/drawing/2014/main" val="3519575974"/>
                    </a:ext>
                  </a:extLst>
                </a:gridCol>
              </a:tblGrid>
              <a:tr h="552272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Task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Week 1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25516" marR="125516" marT="62758" marB="627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Week 2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Week 3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Week 4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Week 5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Week 6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Week 7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187547"/>
                  </a:ext>
                </a:extLst>
              </a:tr>
              <a:tr h="816379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Research &amp; Planning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P" dirty="0"/>
                    </a:p>
                  </a:txBody>
                  <a:tcPr marL="125516" marR="125516" marT="62758" marB="627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628636"/>
                  </a:ext>
                </a:extLst>
              </a:tr>
              <a:tr h="552272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UI Design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P"/>
                    </a:p>
                  </a:txBody>
                  <a:tcPr marL="125516" marR="125516" marT="62758" marB="627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500306"/>
                  </a:ext>
                </a:extLst>
              </a:tr>
              <a:tr h="552272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Core Functionality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P"/>
                    </a:p>
                  </a:txBody>
                  <a:tcPr marL="125516" marR="125516" marT="62758" marB="627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275909"/>
                  </a:ext>
                </a:extLst>
              </a:tr>
              <a:tr h="81637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Testing &amp; Debugging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P"/>
                    </a:p>
                  </a:txBody>
                  <a:tcPr marL="125516" marR="125516" marT="62758" marB="627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230575"/>
                  </a:ext>
                </a:extLst>
              </a:tr>
              <a:tr h="816379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0" i="0" u="none" strike="noStrike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Final Documentation</a:t>
                      </a:r>
                      <a:endParaRPr lang="en-US" sz="2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NP" dirty="0"/>
                    </a:p>
                  </a:txBody>
                  <a:tcPr marL="125516" marR="125516" marT="62758" marB="62758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i="0" u="none" strike="noStrike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 </a:t>
                      </a:r>
                      <a:endParaRPr lang="en-US" sz="2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4137" marR="94137" marT="1307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501564"/>
                  </a:ext>
                </a:extLst>
              </a:tr>
            </a:tbl>
          </a:graphicData>
        </a:graphic>
      </p:graphicFrame>
      <p:sp>
        <p:nvSpPr>
          <p:cNvPr id="3" name="TextBox 1">
            <a:extLst>
              <a:ext uri="{FF2B5EF4-FFF2-40B4-BE49-F238E27FC236}">
                <a16:creationId xmlns:a16="http://schemas.microsoft.com/office/drawing/2014/main" id="{4BEE1B7D-E656-3D8F-7577-09138F96565D}"/>
              </a:ext>
            </a:extLst>
          </p:cNvPr>
          <p:cNvSpPr/>
          <p:nvPr/>
        </p:nvSpPr>
        <p:spPr>
          <a:xfrm>
            <a:off x="2663400" y="324464"/>
            <a:ext cx="686520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en-US" sz="4400" b="1" spc="-1">
                <a:solidFill>
                  <a:schemeClr val="dk1"/>
                </a:solidFill>
                <a:latin typeface="Times New Roman"/>
              </a:rPr>
              <a:t>PROJECT SCHEDULE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07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1"/>
          <p:cNvSpPr/>
          <p:nvPr/>
        </p:nvSpPr>
        <p:spPr>
          <a:xfrm>
            <a:off x="2809800" y="468360"/>
            <a:ext cx="686520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4400" b="1" strike="noStrike" spc="-1">
                <a:solidFill>
                  <a:schemeClr val="dk1"/>
                </a:solidFill>
                <a:latin typeface="Times New Roman"/>
                <a:ea typeface="DejaVu Sans"/>
              </a:rPr>
              <a:t>EXPECTED RESULTS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TextBox 2"/>
          <p:cNvSpPr/>
          <p:nvPr/>
        </p:nvSpPr>
        <p:spPr>
          <a:xfrm>
            <a:off x="964440" y="1905480"/>
            <a:ext cx="10555920" cy="27923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itchFamily="2" charset="2"/>
              <a:buChar char="•"/>
            </a:pP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Typing Performance Metrics: Accurately measure users’ typing speed (WPM) and error rates with real-time feedback.</a:t>
            </a:r>
            <a:endParaRPr lang="en-US" sz="2400" spc="-1" dirty="0">
              <a:solidFill>
                <a:schemeClr val="dk1"/>
              </a:solidFill>
              <a:latin typeface="Times New Roman"/>
              <a:ea typeface="DejaVu Sans"/>
              <a:cs typeface="Times New Roman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itchFamily="2" charset="2"/>
              <a:buChar char="•"/>
            </a:pP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To provide different typing modes like endless typing and paragraph typing.</a:t>
            </a:r>
            <a:endParaRPr lang="en-US" sz="2400" strike="noStrike" spc="-1" dirty="0">
              <a:solidFill>
                <a:schemeClr val="dk1"/>
              </a:solidFill>
              <a:latin typeface="Times New Roman"/>
              <a:ea typeface="DejaVu Sans"/>
              <a:cs typeface="Times New Roman"/>
            </a:endParaRPr>
          </a:p>
          <a:p>
            <a:pPr marL="457200" indent="-457200" defTabSz="914400">
              <a:lnSpc>
                <a:spcPct val="150000"/>
              </a:lnSpc>
              <a:buClr>
                <a:srgbClr val="000000"/>
              </a:buClr>
              <a:buFont typeface="Arial" pitchFamily="2" charset="2"/>
              <a:buChar char="•"/>
            </a:pPr>
            <a:r>
              <a:rPr lang="en-US" sz="240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To enable progress tracking with saved history and personalized insights</a:t>
            </a: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.</a:t>
            </a:r>
            <a:br>
              <a:rPr lang="en-US" sz="2400" strike="noStrike" spc="-1" dirty="0">
                <a:latin typeface="Times New Roman"/>
                <a:ea typeface="DejaVu Sans"/>
              </a:rPr>
            </a:br>
            <a:endParaRPr lang="en-US" sz="2400" strike="noStrike" spc="-1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77370771-59DD-422D-90CE-FC40143489A8}"/>
              </a:ext>
            </a:extLst>
          </p:cNvPr>
          <p:cNvSpPr/>
          <p:nvPr/>
        </p:nvSpPr>
        <p:spPr>
          <a:xfrm>
            <a:off x="2809800" y="114398"/>
            <a:ext cx="686520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4400" b="1" spc="-1">
                <a:solidFill>
                  <a:schemeClr val="dk1"/>
                </a:solidFill>
                <a:latin typeface="Times New Roman"/>
              </a:rPr>
              <a:t>REFERENCES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4F880F1-24E5-B7D3-1EF9-7FA7C895679E}"/>
              </a:ext>
            </a:extLst>
          </p:cNvPr>
          <p:cNvSpPr/>
          <p:nvPr/>
        </p:nvSpPr>
        <p:spPr>
          <a:xfrm>
            <a:off x="964440" y="739509"/>
            <a:ext cx="10555920" cy="61184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itchFamily="2" charset="2"/>
              <a:buChar char="•"/>
            </a:pPr>
            <a:r>
              <a:rPr lang="en-US" sz="2400" spc="-1">
                <a:latin typeface="Times New Roman"/>
              </a:rPr>
              <a:t>10FastFingers: Website: </a:t>
            </a:r>
            <a:r>
              <a:rPr lang="en-US" sz="2400" spc="-1">
                <a:latin typeface="Times New Roman"/>
                <a:hlinkClick r:id="rId3"/>
              </a:rPr>
              <a:t>https://10fastfingers.com</a:t>
            </a:r>
            <a:endParaRPr lang="en-US" sz="2400" spc="-1">
              <a:latin typeface="Times New Roman"/>
              <a:cs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itchFamily="2" charset="2"/>
              <a:buChar char="•"/>
            </a:pPr>
            <a:r>
              <a:rPr lang="en-US" sz="2400" spc="-1" err="1">
                <a:latin typeface="Times New Roman"/>
              </a:rPr>
              <a:t>Typeshala</a:t>
            </a:r>
            <a:r>
              <a:rPr lang="en-US" sz="2400" spc="-1">
                <a:latin typeface="Times New Roman"/>
              </a:rPr>
              <a:t>: Website: </a:t>
            </a:r>
            <a:r>
              <a:rPr lang="en-US" sz="2400" spc="-1">
                <a:latin typeface="Times New Roman"/>
                <a:hlinkClick r:id="rId4"/>
              </a:rPr>
              <a:t>http://typeshala.shresthasushil.com.np/</a:t>
            </a:r>
            <a:endParaRPr lang="en-US" sz="2400" spc="-1">
              <a:latin typeface="Times New Roman"/>
              <a:cs typeface="Arial"/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itchFamily="2" charset="2"/>
              <a:buChar char="•"/>
            </a:pPr>
            <a:r>
              <a:rPr lang="en-US" sz="2400" spc="-1">
                <a:latin typeface="Times New Roman"/>
              </a:rPr>
              <a:t>Rogers, R. D., &amp; Monsell, S. (1995). Costs of a predictable switch between simple cognitive tasks. Journal of Experimental Psychology: General, 124(2), 207–231.</a:t>
            </a:r>
            <a:endParaRPr lang="en-US" sz="2400" spc="-1">
              <a:latin typeface="Times New Roman"/>
              <a:cs typeface="Arial"/>
            </a:endParaRP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>
                <a:latin typeface="Times New Roman"/>
              </a:rPr>
              <a:t>Chen, Y., Chen, Y., &amp; Huang, Y. (2021). Adaptive feedback systems and their impact on learning performance: A meta-analysis. Computers &amp; Education, 174, 104309.</a:t>
            </a:r>
          </a:p>
          <a:p>
            <a:pPr marL="342900" indent="-342900">
              <a:lnSpc>
                <a:spcPct val="150000"/>
              </a:lnSpc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spc="-1">
                <a:latin typeface="Times New Roman"/>
              </a:rPr>
              <a:t>Zhang, L., &amp; Sun, T. (2023). Real-time feedback systems in typing tutors: A WebSocket-based approach. Journal of Educational Technology &amp; Society, *26*(1), 89-102. </a:t>
            </a:r>
            <a:endParaRPr lang="en-US" sz="2400" strike="noStrike" spc="-1">
              <a:solidFill>
                <a:srgbClr val="000000"/>
              </a:solidFill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590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CDD59-D8AB-6860-52A7-B6D5046AC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>
            <a:extLst>
              <a:ext uri="{FF2B5EF4-FFF2-40B4-BE49-F238E27FC236}">
                <a16:creationId xmlns:a16="http://schemas.microsoft.com/office/drawing/2014/main" id="{136046C5-FCFE-92F7-05E5-AAAC26C203DE}"/>
              </a:ext>
            </a:extLst>
          </p:cNvPr>
          <p:cNvSpPr/>
          <p:nvPr/>
        </p:nvSpPr>
        <p:spPr>
          <a:xfrm>
            <a:off x="2662920" y="2844360"/>
            <a:ext cx="686520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4400" b="1" strike="noStrike" spc="-1">
                <a:solidFill>
                  <a:schemeClr val="dk1"/>
                </a:solidFill>
                <a:latin typeface="Times New Roman"/>
                <a:ea typeface="DejaVu Sans"/>
              </a:rPr>
              <a:t>THANK YOU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057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1"/>
          <p:cNvSpPr/>
          <p:nvPr/>
        </p:nvSpPr>
        <p:spPr>
          <a:xfrm>
            <a:off x="3635280" y="370000"/>
            <a:ext cx="492012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4400" b="1" strike="noStrike" spc="-1">
                <a:solidFill>
                  <a:schemeClr val="dk1"/>
                </a:solidFill>
                <a:latin typeface="Times New Roman"/>
                <a:ea typeface="DejaVu Sans"/>
              </a:rPr>
              <a:t>INTRODUCTION</a:t>
            </a:r>
            <a:endParaRPr lang="en-US" sz="4400" b="0" strike="noStrike" spc="-1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22" name="TextBox 2"/>
          <p:cNvSpPr/>
          <p:nvPr/>
        </p:nvSpPr>
        <p:spPr>
          <a:xfrm>
            <a:off x="820477" y="1129856"/>
            <a:ext cx="10555920" cy="46103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itchFamily="2" charset="2"/>
              <a:buChar char="•"/>
            </a:pPr>
            <a:r>
              <a:rPr lang="en-US" sz="2400" spc="-1" dirty="0">
                <a:solidFill>
                  <a:schemeClr val="dk1"/>
                </a:solidFill>
                <a:latin typeface="Times New Roman"/>
                <a:ea typeface="+mn-lt"/>
                <a:cs typeface="Times New Roman"/>
              </a:rPr>
              <a:t>In today's digital age, typing speed and accuracy are essential skills for students, professionals, and casual users alike.</a:t>
            </a:r>
            <a:endParaRPr lang="en-US" sz="2400" dirty="0">
              <a:solidFill>
                <a:schemeClr val="dk1"/>
              </a:solidFill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itchFamily="2" charset="2"/>
              <a:buChar char="•"/>
            </a:pP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"</a:t>
            </a:r>
            <a:r>
              <a:rPr lang="en-US" sz="2400" strike="noStrike" spc="-1" dirty="0" err="1">
                <a:solidFill>
                  <a:schemeClr val="dk1"/>
                </a:solidFill>
                <a:latin typeface="Times New Roman"/>
                <a:ea typeface="DejaVu Sans"/>
              </a:rPr>
              <a:t>KeyDash</a:t>
            </a: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" </a:t>
            </a:r>
            <a:r>
              <a:rPr lang="en-US" sz="240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is a </a:t>
            </a: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web-based application </a:t>
            </a:r>
            <a:r>
              <a:rPr lang="en-US" sz="240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designed to </a:t>
            </a: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evaluate typing speed in words per minute (WPM) </a:t>
            </a:r>
            <a:r>
              <a:rPr lang="en-US" sz="240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and </a:t>
            </a: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accuracy while providing </a:t>
            </a:r>
            <a:r>
              <a:rPr lang="en-US" sz="240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a </a:t>
            </a: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user-friendly interface</a:t>
            </a:r>
            <a:r>
              <a:rPr lang="en-US" sz="240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.</a:t>
            </a:r>
            <a:endParaRPr lang="en-US" sz="2400" dirty="0">
              <a:solidFill>
                <a:schemeClr val="dk1"/>
              </a:solidFill>
            </a:endParaRPr>
          </a:p>
          <a:p>
            <a:pPr marL="457200" indent="-457200" defTabSz="914400">
              <a:lnSpc>
                <a:spcPct val="150000"/>
              </a:lnSpc>
              <a:buClr>
                <a:srgbClr val="000000"/>
              </a:buClr>
              <a:buFont typeface="Arial" pitchFamily="2" charset="2"/>
              <a:buChar char="•"/>
            </a:pPr>
            <a:r>
              <a:rPr lang="en-US" sz="240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It offers real-time feedback on typing speed </a:t>
            </a: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in words per minute (WPM), </a:t>
            </a:r>
            <a:r>
              <a:rPr lang="en-US" sz="240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accuracy, and common errors, helping users to identify and correct weaknesses.</a:t>
            </a:r>
            <a:endParaRPr lang="en-US" sz="2400" strike="noStrike" spc="-1" dirty="0">
              <a:solidFill>
                <a:schemeClr val="dk1"/>
              </a:solidFill>
              <a:latin typeface="Times New Roman"/>
              <a:ea typeface="DejaVu Sans"/>
              <a:cs typeface="Times New Roman"/>
            </a:endParaRPr>
          </a:p>
          <a:p>
            <a:pPr marL="457200" indent="-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 pitchFamily="2" charset="2"/>
              <a:buChar char="•"/>
            </a:pPr>
            <a:r>
              <a:rPr lang="en-US" sz="240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This project </a:t>
            </a: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utilizes modern web technologies like HTML, </a:t>
            </a:r>
            <a:r>
              <a:rPr lang="en-US" sz="2400" spc="-1" dirty="0" err="1">
                <a:solidFill>
                  <a:schemeClr val="dk1"/>
                </a:solidFill>
                <a:latin typeface="Times New Roman"/>
                <a:ea typeface="DejaVu Sans"/>
              </a:rPr>
              <a:t>Tailwindcss</a:t>
            </a:r>
            <a:r>
              <a:rPr lang="en-US" sz="240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, </a:t>
            </a: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JavaScript</a:t>
            </a:r>
            <a:r>
              <a:rPr lang="en-US" sz="240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, and </a:t>
            </a:r>
            <a:r>
              <a:rPr lang="en-US" sz="2400" spc="-1" dirty="0" err="1">
                <a:solidFill>
                  <a:schemeClr val="dk1"/>
                </a:solidFill>
                <a:latin typeface="Times New Roman"/>
                <a:ea typeface="DejaVu Sans"/>
              </a:rPr>
              <a:t>React.js</a:t>
            </a: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 to create an interactive and responsive website.</a:t>
            </a:r>
            <a:endParaRPr lang="en-US" sz="2400" strike="noStrike" spc="-1" dirty="0">
              <a:solidFill>
                <a:schemeClr val="dk1"/>
              </a:solidFill>
              <a:latin typeface="Times New Roman"/>
              <a:ea typeface="DejaVu Sans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"/>
          <p:cNvSpPr/>
          <p:nvPr/>
        </p:nvSpPr>
        <p:spPr>
          <a:xfrm>
            <a:off x="2351160" y="77396"/>
            <a:ext cx="748872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4400" b="1" strike="noStrike" spc="-1">
                <a:solidFill>
                  <a:schemeClr val="dk1"/>
                </a:solidFill>
                <a:latin typeface="Times New Roman"/>
                <a:ea typeface="DejaVu Sans"/>
              </a:rPr>
              <a:t>PROBLEM STATEMENT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TextBox 3"/>
          <p:cNvSpPr/>
          <p:nvPr/>
        </p:nvSpPr>
        <p:spPr>
          <a:xfrm>
            <a:off x="817560" y="1110526"/>
            <a:ext cx="10555920" cy="44564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itchFamily="2" charset="2"/>
              <a:buChar char="•"/>
            </a:pPr>
            <a:r>
              <a:rPr lang="en-US" sz="240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While typing is a fundamental digital skill in today's world, existing typing practice solutions suffer from critical limitations</a:t>
            </a: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 and outdated design.</a:t>
            </a:r>
            <a:endParaRPr lang="en-US" sz="2400" dirty="0">
              <a:solidFill>
                <a:schemeClr val="dk1"/>
              </a:solidFill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itchFamily="2" charset="2"/>
              <a:buChar char="•"/>
            </a:pP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Many fail to provide real-time feedback on essential performance metrics such as words per minute </a:t>
            </a:r>
            <a:r>
              <a:rPr lang="en-US" sz="240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(WPM</a:t>
            </a: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), typing accuracy, and </a:t>
            </a:r>
            <a:r>
              <a:rPr lang="en-US" sz="240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error </a:t>
            </a: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counts.</a:t>
            </a:r>
            <a:endParaRPr lang="en-US" sz="2400" dirty="0">
              <a:solidFill>
                <a:schemeClr val="dk1"/>
              </a:solidFill>
            </a:endParaRP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itchFamily="2" charset="2"/>
              <a:buChar char="•"/>
            </a:pP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There is also limited support for diverse typing modes, such as endless typing and paragraph typing, which are crucial for varied practice</a:t>
            </a:r>
            <a:r>
              <a:rPr lang="en-US" sz="240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.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" pitchFamily="2" charset="2"/>
              <a:buChar char="•"/>
            </a:pP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  <a:cs typeface="Times New Roman"/>
              </a:rPr>
              <a:t>Most applications do not offer integration with platforms like GitHub for version control and collaboration.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1"/>
          <p:cNvSpPr/>
          <p:nvPr/>
        </p:nvSpPr>
        <p:spPr>
          <a:xfrm>
            <a:off x="3635940" y="463138"/>
            <a:ext cx="492012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4400" b="1" strike="noStrike" spc="-1">
                <a:solidFill>
                  <a:schemeClr val="dk1"/>
                </a:solidFill>
                <a:latin typeface="Times New Roman"/>
                <a:ea typeface="DejaVu Sans"/>
              </a:rPr>
              <a:t>OBJECTIVES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TextBox 2"/>
          <p:cNvSpPr/>
          <p:nvPr/>
        </p:nvSpPr>
        <p:spPr>
          <a:xfrm>
            <a:off x="818040" y="1406941"/>
            <a:ext cx="10555920" cy="27945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</a:pP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  <a:cs typeface="Times New Roman"/>
              </a:rPr>
              <a:t>The primary objectives of </a:t>
            </a:r>
            <a:r>
              <a:rPr lang="en-US" sz="2400" spc="-1" dirty="0" err="1">
                <a:solidFill>
                  <a:schemeClr val="dk1"/>
                </a:solidFill>
                <a:latin typeface="Times New Roman"/>
                <a:ea typeface="DejaVu Sans"/>
                <a:cs typeface="Times New Roman"/>
              </a:rPr>
              <a:t>KeyDash</a:t>
            </a: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  <a:cs typeface="Times New Roman"/>
              </a:rPr>
              <a:t> are:</a:t>
            </a:r>
          </a:p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,Sans-Serif" pitchFamily="2" charset="2"/>
              <a:buChar char="•"/>
            </a:pP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To develop a responsive and interactive typing speed tester using HTML, </a:t>
            </a:r>
            <a:r>
              <a:rPr lang="en-US" sz="2400" spc="-1" dirty="0" err="1">
                <a:solidFill>
                  <a:schemeClr val="dk1"/>
                </a:solidFill>
                <a:latin typeface="Times New Roman"/>
                <a:ea typeface="DejaVu Sans"/>
              </a:rPr>
              <a:t>Tailwindcss</a:t>
            </a: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, JavaScript, </a:t>
            </a:r>
            <a:r>
              <a:rPr lang="en-US" sz="240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and </a:t>
            </a:r>
            <a:r>
              <a:rPr lang="en-US" sz="2400" spc="-1" dirty="0" err="1">
                <a:solidFill>
                  <a:schemeClr val="dk1"/>
                </a:solidFill>
                <a:latin typeface="Times New Roman"/>
                <a:ea typeface="DejaVu Sans"/>
              </a:rPr>
              <a:t>React.js</a:t>
            </a:r>
            <a:r>
              <a:rPr lang="en-US" sz="240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.</a:t>
            </a:r>
            <a:endParaRPr lang="en-US" sz="2400" spc="-1" dirty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,Sans-Serif" pitchFamily="2" charset="2"/>
              <a:buChar char="•"/>
            </a:pP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To provide </a:t>
            </a:r>
            <a:r>
              <a:rPr lang="en-US" sz="240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real-time feedback </a:t>
            </a: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on typing speed and accuracy and implement user authentication for saving </a:t>
            </a:r>
            <a:r>
              <a:rPr lang="en-US" sz="240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and </a:t>
            </a:r>
            <a:r>
              <a:rPr lang="en-US" sz="2400" spc="-1" dirty="0">
                <a:solidFill>
                  <a:schemeClr val="dk1"/>
                </a:solidFill>
                <a:latin typeface="Times New Roman"/>
                <a:ea typeface="DejaVu Sans"/>
              </a:rPr>
              <a:t>comparing past results</a:t>
            </a:r>
            <a:r>
              <a:rPr lang="en-US" sz="2400" strike="noStrike" spc="-1" dirty="0">
                <a:solidFill>
                  <a:schemeClr val="dk1"/>
                </a:solidFill>
                <a:latin typeface="Times New Roman"/>
                <a:ea typeface="DejaVu Sans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2C3EA2E3-5CB6-3274-C340-16C70DB9C082}"/>
              </a:ext>
            </a:extLst>
          </p:cNvPr>
          <p:cNvSpPr/>
          <p:nvPr/>
        </p:nvSpPr>
        <p:spPr>
          <a:xfrm>
            <a:off x="2420280" y="229368"/>
            <a:ext cx="735012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4400" b="1" strike="noStrike" spc="-1">
                <a:solidFill>
                  <a:schemeClr val="dk1"/>
                </a:solidFill>
                <a:latin typeface="Times New Roman"/>
                <a:ea typeface="DejaVu Sans"/>
              </a:rPr>
              <a:t>LITERATURE REVIEW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97C24EB3-0EBB-6176-B812-47711EF9C821}"/>
              </a:ext>
            </a:extLst>
          </p:cNvPr>
          <p:cNvSpPr/>
          <p:nvPr/>
        </p:nvSpPr>
        <p:spPr>
          <a:xfrm>
            <a:off x="818040" y="1406941"/>
            <a:ext cx="10555920" cy="40563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Arial,Sans-Serif" pitchFamily="2" charset="2"/>
              <a:buChar char="•"/>
            </a:pPr>
            <a:r>
              <a:rPr lang="en-US" sz="2400" spc="-1">
                <a:solidFill>
                  <a:schemeClr val="dk1"/>
                </a:solidFill>
                <a:latin typeface="Times New Roman"/>
                <a:ea typeface="DejaVu Sans"/>
              </a:rPr>
              <a:t>Rogers and Monsell (1995) discovered that increased typing speeds minimize task completion time in computer-based processes.</a:t>
            </a:r>
            <a:endParaRPr lang="en-US" sz="2400" spc="-1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,Sans-Serif" pitchFamily="2" charset="2"/>
              <a:buChar char="•"/>
            </a:pPr>
            <a:r>
              <a:rPr lang="en-US" sz="2400" spc="-1">
                <a:solidFill>
                  <a:schemeClr val="dk1"/>
                </a:solidFill>
                <a:latin typeface="Times New Roman"/>
                <a:ea typeface="DejaVu Sans"/>
              </a:rPr>
              <a:t>Karat et al. (1999) found that better accuracy reduces cognitive strain, allowing users to focus on content rather than mechanics</a:t>
            </a:r>
            <a:r>
              <a:rPr lang="en-US" sz="2400" strike="noStrike" spc="-1">
                <a:solidFill>
                  <a:schemeClr val="dk1"/>
                </a:solidFill>
                <a:latin typeface="Times New Roman"/>
                <a:ea typeface="DejaVu Sans"/>
              </a:rPr>
              <a:t>.</a:t>
            </a:r>
            <a:endParaRPr lang="en-US" sz="2400" strike="noStrike" spc="-1">
              <a:solidFill>
                <a:schemeClr val="dk1"/>
              </a:solidFill>
              <a:latin typeface="Times New Roman"/>
              <a:ea typeface="DejaVu Sans"/>
              <a:cs typeface="Times New Roman"/>
            </a:endParaRPr>
          </a:p>
          <a:p>
            <a:pPr marL="457200" indent="-457200">
              <a:lnSpc>
                <a:spcPct val="150000"/>
              </a:lnSpc>
              <a:buFont typeface="Arial,Sans-Serif" pitchFamily="2" charset="2"/>
              <a:buChar char="•"/>
            </a:pPr>
            <a:r>
              <a:rPr lang="en-US" sz="2400" spc="-1">
                <a:solidFill>
                  <a:schemeClr val="dk1"/>
                </a:solidFill>
                <a:latin typeface="Times New Roman"/>
                <a:ea typeface="DejaVu Sans"/>
              </a:rPr>
              <a:t>More recent research (Chen et al., 2021) emphasizes the relevance of adaptive feedback in increasing skill development, which </a:t>
            </a:r>
            <a:r>
              <a:rPr lang="en-US" sz="2400" spc="-1" err="1">
                <a:solidFill>
                  <a:schemeClr val="dk1"/>
                </a:solidFill>
                <a:latin typeface="Times New Roman"/>
                <a:ea typeface="DejaVu Sans"/>
              </a:rPr>
              <a:t>KeyDash</a:t>
            </a:r>
            <a:r>
              <a:rPr lang="en-US" sz="2400" spc="-1">
                <a:solidFill>
                  <a:schemeClr val="dk1"/>
                </a:solidFill>
                <a:latin typeface="Times New Roman"/>
                <a:ea typeface="DejaVu Sans"/>
              </a:rPr>
              <a:t> aims to incorporate</a:t>
            </a:r>
            <a:r>
              <a:rPr lang="en-US" sz="2400" strike="noStrike" spc="-1">
                <a:solidFill>
                  <a:schemeClr val="dk1"/>
                </a:solidFill>
                <a:latin typeface="Times New Roman"/>
                <a:ea typeface="DejaVu Sans"/>
              </a:rPr>
              <a:t>.</a:t>
            </a:r>
            <a:endParaRPr lang="en-US" sz="2400" strike="noStrike" spc="-1">
              <a:solidFill>
                <a:schemeClr val="dk1"/>
              </a:solidFill>
              <a:latin typeface="Times New Roman"/>
              <a:ea typeface="DejaVu Sans"/>
              <a:cs typeface="Times New Roman"/>
            </a:endParaRPr>
          </a:p>
          <a:p>
            <a:pPr marL="457200" indent="-457200">
              <a:lnSpc>
                <a:spcPct val="15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 pitchFamily="2" charset="2"/>
              <a:buChar char="•"/>
            </a:pPr>
            <a:endParaRPr lang="en-US" sz="2400" spc="-1">
              <a:solidFill>
                <a:schemeClr val="dk1"/>
              </a:solidFill>
              <a:latin typeface="Times New Roman"/>
              <a:ea typeface="DejaVu San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28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0941F-4B0D-39E0-FCFD-F3974A9F5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A4997E5B-6CC6-C8D4-CFE7-CE6B1B53D3D7}"/>
              </a:ext>
            </a:extLst>
          </p:cNvPr>
          <p:cNvSpPr/>
          <p:nvPr/>
        </p:nvSpPr>
        <p:spPr>
          <a:xfrm>
            <a:off x="2420280" y="304842"/>
            <a:ext cx="735012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4400" b="1" strike="noStrike" spc="-1">
                <a:solidFill>
                  <a:schemeClr val="dk1"/>
                </a:solidFill>
                <a:latin typeface="Times New Roman"/>
                <a:ea typeface="DejaVu Sans"/>
              </a:rPr>
              <a:t>LITERATURE REVIEW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B340BA8F-8CB9-BAC0-AE10-883FEED1E6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657225"/>
              </p:ext>
            </p:extLst>
          </p:nvPr>
        </p:nvGraphicFramePr>
        <p:xfrm>
          <a:off x="277020" y="1318496"/>
          <a:ext cx="11636640" cy="462931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43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2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2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7640">
                <a:tc rowSpan="2">
                  <a:txBody>
                    <a:bodyPr/>
                    <a:lstStyle/>
                    <a:p>
                      <a:pPr marL="8890" indent="-8890"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1" strike="noStrike" spc="-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Features</a:t>
                      </a:r>
                      <a:endParaRPr lang="en-US" sz="2400" b="0" strike="noStrike" spc="-1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8400" marR="68400" anchor="ctr"/>
                </a:tc>
                <a:tc gridSpan="3">
                  <a:txBody>
                    <a:bodyPr/>
                    <a:lstStyle/>
                    <a:p>
                      <a:pPr marL="8890" indent="-8890"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1" strike="noStrike" spc="-1">
                          <a:solidFill>
                            <a:schemeClr val="tx1"/>
                          </a:solidFill>
                          <a:latin typeface="Times New Roman"/>
                        </a:rPr>
                        <a:t>Application</a:t>
                      </a:r>
                      <a:endParaRPr lang="en-US" sz="24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68400" marR="68400" anchor="ctr"/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240">
                <a:tc vMerge="1">
                  <a:txBody>
                    <a:bodyPr/>
                    <a:lstStyle/>
                    <a:p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/>
                    <a:lstStyle/>
                    <a:p>
                      <a:pPr marL="8890" indent="-8890"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0" strike="noStrike" spc="-1">
                          <a:solidFill>
                            <a:schemeClr val="dk1"/>
                          </a:solidFill>
                          <a:latin typeface="Times New Roman"/>
                        </a:rPr>
                        <a:t>10FastFingers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 anchor="ctr"/>
                </a:tc>
                <a:tc>
                  <a:txBody>
                    <a:bodyPr/>
                    <a:lstStyle/>
                    <a:p>
                      <a:pPr marL="8890" indent="-8890"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0" strike="noStrike" spc="-1">
                          <a:solidFill>
                            <a:schemeClr val="dk1"/>
                          </a:solidFill>
                          <a:latin typeface="Times New Roman"/>
                        </a:rPr>
                        <a:t>Typing.com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 anchor="ctr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2400" b="0" strike="noStrike" spc="-1" err="1">
                          <a:solidFill>
                            <a:schemeClr val="dk1"/>
                          </a:solidFill>
                          <a:latin typeface="Times New Roman"/>
                        </a:rPr>
                        <a:t>KeyDash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360">
                <a:tc>
                  <a:txBody>
                    <a:bodyPr/>
                    <a:lstStyle/>
                    <a:p>
                      <a:pPr marL="8890" indent="-8890"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1" strike="noStrike" spc="-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Platform</a:t>
                      </a:r>
                      <a:endParaRPr lang="en-US" sz="2400" b="0" strike="noStrike" spc="-1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8400" marR="68400" anchor="ctr"/>
                </a:tc>
                <a:tc>
                  <a:txBody>
                    <a:bodyPr/>
                    <a:lstStyle/>
                    <a:p>
                      <a:pPr marL="8890" indent="-8890"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0" strike="noStrike" spc="-1">
                          <a:solidFill>
                            <a:schemeClr val="dk1"/>
                          </a:solidFill>
                          <a:latin typeface="Times New Roman"/>
                        </a:rPr>
                        <a:t>Web-based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 anchor="ctr"/>
                </a:tc>
                <a:tc>
                  <a:txBody>
                    <a:bodyPr/>
                    <a:lstStyle/>
                    <a:p>
                      <a:pPr marL="8890" indent="-8890"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0" strike="noStrike" spc="-1">
                          <a:solidFill>
                            <a:schemeClr val="dk1"/>
                          </a:solidFill>
                          <a:latin typeface="Times New Roman"/>
                        </a:rPr>
                        <a:t>Web-based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 anchor="ctr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Web-based</a:t>
                      </a:r>
                    </a:p>
                  </a:txBody>
                  <a:tcPr marL="68400" marR="68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360">
                <a:tc>
                  <a:txBody>
                    <a:bodyPr/>
                    <a:lstStyle/>
                    <a:p>
                      <a:pPr marL="8890" indent="-8890"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1" strike="noStrike" spc="-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Progress Tracking</a:t>
                      </a:r>
                      <a:endParaRPr lang="en-US" sz="2400" b="0" strike="noStrike" spc="-1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68400" marR="68400" anchor="ctr"/>
                </a:tc>
                <a:tc>
                  <a:txBody>
                    <a:bodyPr/>
                    <a:lstStyle/>
                    <a:p>
                      <a:pPr marL="8890" indent="-8890"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0" strike="noStrike" spc="-1">
                          <a:solidFill>
                            <a:schemeClr val="dk1"/>
                          </a:solidFill>
                          <a:latin typeface="Times New Roman"/>
                        </a:rPr>
                        <a:t>No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 anchor="ctr"/>
                </a:tc>
                <a:tc>
                  <a:txBody>
                    <a:bodyPr/>
                    <a:lstStyle/>
                    <a:p>
                      <a:pPr marL="8890" marR="0" indent="-889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2400" b="0" strike="noStrike" spc="-1">
                          <a:solidFill>
                            <a:schemeClr val="dk1"/>
                          </a:solidFill>
                          <a:latin typeface="Times New Roman"/>
                        </a:rPr>
                        <a:t>Basic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 anchor="ctr"/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Advanced</a:t>
                      </a:r>
                    </a:p>
                  </a:txBody>
                  <a:tcPr marL="68400" marR="68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360">
                <a:tc>
                  <a:txBody>
                    <a:bodyPr/>
                    <a:lstStyle/>
                    <a:p>
                      <a:pPr marL="8890" indent="-8890"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1" strike="noStrike" spc="-1">
                          <a:solidFill>
                            <a:schemeClr val="tx1"/>
                          </a:solidFill>
                          <a:latin typeface="Times New Roman"/>
                        </a:rPr>
                        <a:t>What We Measure</a:t>
                      </a:r>
                      <a:endParaRPr lang="en-US" sz="2400" b="1" strike="noStrike" spc="-1">
                        <a:solidFill>
                          <a:schemeClr val="tx1"/>
                        </a:solidFill>
                        <a:latin typeface="Times New Roman"/>
                        <a:ea typeface="DejaVu Sans"/>
                      </a:endParaRPr>
                    </a:p>
                  </a:txBody>
                  <a:tcPr marL="68400" marR="68400" anchor="ctr"/>
                </a:tc>
                <a:tc>
                  <a:txBody>
                    <a:bodyPr/>
                    <a:lstStyle/>
                    <a:p>
                      <a:pPr marL="8890" indent="-8890"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0" strike="noStrike" spc="-1">
                          <a:solidFill>
                            <a:schemeClr val="dk1"/>
                          </a:solidFill>
                          <a:latin typeface="Times New Roman"/>
                        </a:rPr>
                        <a:t>WPM only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 anchor="ctr"/>
                </a:tc>
                <a:tc>
                  <a:txBody>
                    <a:bodyPr/>
                    <a:lstStyle/>
                    <a:p>
                      <a:pPr marL="8890" indent="-8890"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0" strike="noStrike" spc="-1">
                          <a:solidFill>
                            <a:schemeClr val="dk1"/>
                          </a:solidFill>
                          <a:latin typeface="Times New Roman"/>
                        </a:rPr>
                        <a:t>WPM &amp; Accuracy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 anchor="ctr"/>
                </a:tc>
                <a:tc>
                  <a:txBody>
                    <a:bodyPr/>
                    <a:lstStyle/>
                    <a:p>
                      <a:pPr marL="0" marR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</a:rPr>
                        <a:t>WPM, Accuracy and Error Detection</a:t>
                      </a:r>
                    </a:p>
                  </a:txBody>
                  <a:tcPr marL="68400" marR="68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360">
                <a:tc>
                  <a:txBody>
                    <a:bodyPr/>
                    <a:lstStyle/>
                    <a:p>
                      <a:pPr marL="8890" indent="-8890"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1" strike="noStrike" spc="-1">
                          <a:solidFill>
                            <a:schemeClr val="tx1"/>
                          </a:solidFill>
                          <a:latin typeface="Times New Roman"/>
                        </a:rPr>
                        <a:t>Data Source</a:t>
                      </a:r>
                      <a:endParaRPr lang="en-US" sz="2400" b="0" strike="noStrike" spc="-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68400" marR="68400" anchor="ctr"/>
                </a:tc>
                <a:tc>
                  <a:txBody>
                    <a:bodyPr/>
                    <a:lstStyle/>
                    <a:p>
                      <a:pPr marL="8890" indent="-8890"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0" strike="noStrike" spc="-1">
                          <a:solidFill>
                            <a:schemeClr val="dk1"/>
                          </a:solidFill>
                          <a:latin typeface="Times New Roman"/>
                        </a:rPr>
                        <a:t>Random text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 anchor="ctr"/>
                </a:tc>
                <a:tc>
                  <a:txBody>
                    <a:bodyPr/>
                    <a:lstStyle/>
                    <a:p>
                      <a:pPr marL="8890" indent="-8890" algn="ctr"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2400" b="0" strike="noStrike" spc="-1">
                          <a:solidFill>
                            <a:schemeClr val="dk1"/>
                          </a:solidFill>
                          <a:latin typeface="Times New Roman"/>
                        </a:rPr>
                        <a:t>Pre-set lessons</a:t>
                      </a:r>
                      <a:endParaRPr lang="en-US" sz="2400" b="0" strike="noStrike" spc="-1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marL="68400" marR="6840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Custom Texts</a:t>
                      </a:r>
                    </a:p>
                  </a:txBody>
                  <a:tcPr marL="68400" marR="684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10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3E2EB048-5F46-E255-D247-1B374F9501D9}"/>
              </a:ext>
            </a:extLst>
          </p:cNvPr>
          <p:cNvSpPr/>
          <p:nvPr/>
        </p:nvSpPr>
        <p:spPr>
          <a:xfrm>
            <a:off x="2034000" y="357480"/>
            <a:ext cx="841680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4400" b="1" strike="noStrike" spc="-1">
                <a:solidFill>
                  <a:schemeClr val="dk1"/>
                </a:solidFill>
                <a:latin typeface="Times New Roman"/>
                <a:ea typeface="DejaVu Sans"/>
              </a:rPr>
              <a:t>METHODOLOGY</a:t>
            </a:r>
            <a:endParaRPr lang="en-US" sz="4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44DDA2E-F683-0825-2E5F-C9289EE1A7E2}"/>
              </a:ext>
            </a:extLst>
          </p:cNvPr>
          <p:cNvSpPr/>
          <p:nvPr/>
        </p:nvSpPr>
        <p:spPr>
          <a:xfrm>
            <a:off x="818040" y="1708865"/>
            <a:ext cx="10555920" cy="39025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spc="-1" dirty="0">
                <a:solidFill>
                  <a:schemeClr val="dk1"/>
                </a:solidFill>
                <a:latin typeface="Times New Roman"/>
                <a:ea typeface="+mn-lt"/>
                <a:cs typeface="Times New Roman"/>
              </a:rPr>
              <a:t>Agile Development: Iterative sprints with GitHub for task tracking.</a:t>
            </a:r>
            <a:endParaRPr lang="en-US" dirty="0">
              <a:solidFill>
                <a:schemeClr val="dk1"/>
              </a:solidFill>
              <a:latin typeface="Aptos" panose="02110004020202020204"/>
              <a:ea typeface="+mn-lt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spc="-1" dirty="0">
                <a:solidFill>
                  <a:schemeClr val="dk1"/>
                </a:solidFill>
                <a:latin typeface="Times New Roman"/>
                <a:ea typeface="+mn-lt"/>
                <a:cs typeface="Times New Roman"/>
              </a:rPr>
              <a:t>Tech Stack:</a:t>
            </a:r>
            <a:endParaRPr lang="en-US" dirty="0">
              <a:solidFill>
                <a:schemeClr val="dk1"/>
              </a:solidFill>
              <a:latin typeface="Aptos" panose="02110004020202020204"/>
              <a:ea typeface="+mn-lt"/>
              <a:cs typeface="Times New Roman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400" spc="-1" dirty="0">
                <a:solidFill>
                  <a:schemeClr val="dk1"/>
                </a:solidFill>
                <a:latin typeface="Times New Roman"/>
                <a:ea typeface="+mn-lt"/>
                <a:cs typeface="Times New Roman"/>
              </a:rPr>
              <a:t>Frontend: HTML, </a:t>
            </a:r>
            <a:r>
              <a:rPr lang="en-US" sz="2400" spc="-1" dirty="0" err="1">
                <a:solidFill>
                  <a:schemeClr val="dk1"/>
                </a:solidFill>
                <a:latin typeface="Times New Roman"/>
                <a:ea typeface="+mn-lt"/>
                <a:cs typeface="Times New Roman"/>
              </a:rPr>
              <a:t>React.js</a:t>
            </a:r>
            <a:r>
              <a:rPr lang="en-US" sz="2400" spc="-1" dirty="0">
                <a:solidFill>
                  <a:schemeClr val="dk1"/>
                </a:solidFill>
                <a:latin typeface="Times New Roman"/>
                <a:ea typeface="+mn-lt"/>
                <a:cs typeface="Times New Roman"/>
              </a:rPr>
              <a:t> (hooks, components), </a:t>
            </a:r>
            <a:r>
              <a:rPr lang="en-US" sz="2400" spc="-1" dirty="0" err="1">
                <a:solidFill>
                  <a:schemeClr val="dk1"/>
                </a:solidFill>
                <a:latin typeface="Times New Roman"/>
                <a:ea typeface="+mn-lt"/>
                <a:cs typeface="Times New Roman"/>
              </a:rPr>
              <a:t>Tailwindcss</a:t>
            </a:r>
            <a:r>
              <a:rPr lang="en-US" sz="2400" spc="-1" dirty="0">
                <a:solidFill>
                  <a:schemeClr val="dk1"/>
                </a:solidFill>
                <a:latin typeface="Times New Roman"/>
                <a:ea typeface="+mn-lt"/>
                <a:cs typeface="Times New Roman"/>
              </a:rPr>
              <a:t> for styling.</a:t>
            </a:r>
            <a:endParaRPr lang="en-US" dirty="0">
              <a:solidFill>
                <a:schemeClr val="dk1"/>
              </a:solidFill>
              <a:latin typeface="Aptos" panose="02110004020202020204"/>
              <a:ea typeface="+mn-lt"/>
              <a:cs typeface="Times New Roman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400" spc="-1" dirty="0">
                <a:solidFill>
                  <a:schemeClr val="dk1"/>
                </a:solidFill>
                <a:latin typeface="Times New Roman"/>
                <a:ea typeface="+mn-lt"/>
                <a:cs typeface="Times New Roman"/>
              </a:rPr>
              <a:t>Version Control: GitHub (branches, pull requests).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400" spc="-1" dirty="0">
                <a:solidFill>
                  <a:schemeClr val="dk1"/>
                </a:solidFill>
                <a:latin typeface="Times New Roman"/>
                <a:ea typeface="+mn-lt"/>
                <a:cs typeface="Times New Roman"/>
              </a:rPr>
              <a:t>Design: Figma</a:t>
            </a:r>
            <a:endParaRPr lang="en-US" dirty="0">
              <a:solidFill>
                <a:schemeClr val="dk1"/>
              </a:solidFill>
              <a:latin typeface="Aptos" panose="02110004020202020204"/>
              <a:ea typeface="+mn-lt"/>
              <a:cs typeface="Times New Roman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400" spc="-1" dirty="0">
                <a:solidFill>
                  <a:schemeClr val="dk1"/>
                </a:solidFill>
                <a:latin typeface="Times New Roman"/>
                <a:ea typeface="+mn-lt"/>
                <a:cs typeface="Times New Roman"/>
              </a:rPr>
              <a:t>Saving system: Firebase</a:t>
            </a:r>
            <a:endParaRPr lang="en-US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</a:pPr>
            <a:endParaRPr lang="en-US" sz="2400" strike="noStrike" spc="-1" dirty="0">
              <a:solidFill>
                <a:schemeClr val="dk1"/>
              </a:solidFill>
              <a:latin typeface="Times New Roman"/>
              <a:ea typeface="DejaVu San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9905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F050F-0083-D0DB-986D-808CE2286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2">
            <a:extLst>
              <a:ext uri="{FF2B5EF4-FFF2-40B4-BE49-F238E27FC236}">
                <a16:creationId xmlns:a16="http://schemas.microsoft.com/office/drawing/2014/main" id="{4E413364-28B2-2F04-800C-72CE276E5989}"/>
              </a:ext>
            </a:extLst>
          </p:cNvPr>
          <p:cNvSpPr/>
          <p:nvPr/>
        </p:nvSpPr>
        <p:spPr>
          <a:xfrm>
            <a:off x="347040" y="-1080"/>
            <a:ext cx="7962480" cy="9841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sz="4400" b="1" spc="-1">
                <a:solidFill>
                  <a:schemeClr val="dk1"/>
                </a:solidFill>
                <a:latin typeface="Times New Roman"/>
                <a:ea typeface="DejaVu Sans"/>
              </a:rPr>
              <a:t>FLOWCHART</a:t>
            </a:r>
            <a:r>
              <a:rPr lang="en-US" sz="4400" b="1" strike="noStrike" spc="-1">
                <a:solidFill>
                  <a:schemeClr val="dk1"/>
                </a:solidFill>
                <a:latin typeface="Times New Roman"/>
                <a:ea typeface="DejaVu Sans"/>
              </a:rPr>
              <a:t>:</a:t>
            </a:r>
            <a:endParaRPr lang="en-US" sz="4400" b="0" strike="noStrike" spc="-1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48528D-8110-4DC2-0230-DAFE665EE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765" y="19800"/>
            <a:ext cx="43006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2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BE6DF-34D3-18B3-6263-A85932331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">
            <a:extLst>
              <a:ext uri="{FF2B5EF4-FFF2-40B4-BE49-F238E27FC236}">
                <a16:creationId xmlns:a16="http://schemas.microsoft.com/office/drawing/2014/main" id="{0DA65209-3690-F2E6-C237-914819907027}"/>
              </a:ext>
            </a:extLst>
          </p:cNvPr>
          <p:cNvSpPr/>
          <p:nvPr/>
        </p:nvSpPr>
        <p:spPr>
          <a:xfrm>
            <a:off x="2034000" y="0"/>
            <a:ext cx="841680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4400" b="1" strike="noStrike" spc="-1">
                <a:solidFill>
                  <a:schemeClr val="dk1"/>
                </a:solidFill>
                <a:latin typeface="Times New Roman"/>
                <a:ea typeface="DejaVu Sans"/>
              </a:rPr>
              <a:t>TOOLS</a:t>
            </a:r>
            <a:endParaRPr lang="en-US" sz="4400" b="0" strike="noStrike" spc="-1">
              <a:solidFill>
                <a:schemeClr val="dk1"/>
              </a:solidFill>
              <a:latin typeface="Arial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37A49D-EC10-023D-319E-3DB0F3FA6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515977"/>
              </p:ext>
            </p:extLst>
          </p:nvPr>
        </p:nvGraphicFramePr>
        <p:xfrm>
          <a:off x="2477097" y="767987"/>
          <a:ext cx="8163194" cy="5901313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4081597">
                  <a:extLst>
                    <a:ext uri="{9D8B030D-6E8A-4147-A177-3AD203B41FA5}">
                      <a16:colId xmlns:a16="http://schemas.microsoft.com/office/drawing/2014/main" val="2648263431"/>
                    </a:ext>
                  </a:extLst>
                </a:gridCol>
                <a:gridCol w="4081597">
                  <a:extLst>
                    <a:ext uri="{9D8B030D-6E8A-4147-A177-3AD203B41FA5}">
                      <a16:colId xmlns:a16="http://schemas.microsoft.com/office/drawing/2014/main" val="2158603813"/>
                    </a:ext>
                  </a:extLst>
                </a:gridCol>
              </a:tblGrid>
              <a:tr h="4100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>
                          <a:latin typeface="Times New Roman"/>
                        </a:rPr>
                        <a:t>Tools / Technology</a:t>
                      </a:r>
                      <a:endParaRPr lang="en-US" sz="2400" b="1">
                        <a:latin typeface="Times New Roman"/>
                        <a:cs typeface="Times New Roman"/>
                      </a:endParaRPr>
                    </a:p>
                  </a:txBody>
                  <a:tcPr marL="102519" marR="102519" marT="51259" marB="5125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strike="noStrike" spc="-1">
                          <a:solidFill>
                            <a:schemeClr val="tx1"/>
                          </a:solidFill>
                          <a:latin typeface="Times New Roman"/>
                        </a:rPr>
                        <a:t>Purpose</a:t>
                      </a:r>
                      <a:endParaRPr lang="en-US" sz="2400" b="0" strike="noStrike" spc="-1" err="1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02519" marR="102519" marT="51259" marB="51259"/>
                </a:tc>
                <a:extLst>
                  <a:ext uri="{0D108BD9-81ED-4DB2-BD59-A6C34878D82A}">
                    <a16:rowId xmlns:a16="http://schemas.microsoft.com/office/drawing/2014/main" val="101722299"/>
                  </a:ext>
                </a:extLst>
              </a:tr>
              <a:tr h="623504">
                <a:tc>
                  <a:txBody>
                    <a:bodyPr/>
                    <a:lstStyle/>
                    <a:p>
                      <a:r>
                        <a:rPr lang="en-NP" sz="2000">
                          <a:latin typeface="Times New Roman"/>
                          <a:cs typeface="Times New Roman"/>
                        </a:rPr>
                        <a:t>HTML</a:t>
                      </a:r>
                    </a:p>
                  </a:txBody>
                  <a:tcPr marL="102519" marR="102519" marT="51259" marB="51259"/>
                </a:tc>
                <a:tc>
                  <a:txBody>
                    <a:bodyPr/>
                    <a:lstStyle/>
                    <a:p>
                      <a:r>
                        <a:rPr lang="en-US" sz="2000" b="0" kern="1200">
                          <a:solidFill>
                            <a:schemeClr val="dk1"/>
                          </a:solidFill>
                          <a:effectLst/>
                          <a:latin typeface="Times New Roman"/>
                        </a:rPr>
                        <a:t>Structure and semantic markup of web pages</a:t>
                      </a:r>
                      <a:endParaRPr lang="en-US" sz="2000">
                        <a:latin typeface="Times New Roman"/>
                        <a:cs typeface="Times New Roman"/>
                      </a:endParaRPr>
                    </a:p>
                  </a:txBody>
                  <a:tcPr marL="102519" marR="102519" marT="51259" marB="51259"/>
                </a:tc>
                <a:extLst>
                  <a:ext uri="{0D108BD9-81ED-4DB2-BD59-A6C34878D82A}">
                    <a16:rowId xmlns:a16="http://schemas.microsoft.com/office/drawing/2014/main" val="1712522849"/>
                  </a:ext>
                </a:extLst>
              </a:tr>
              <a:tr h="623504">
                <a:tc>
                  <a:txBody>
                    <a:bodyPr/>
                    <a:lstStyle/>
                    <a:p>
                      <a:r>
                        <a:rPr lang="en-NP" sz="2000">
                          <a:latin typeface="Times New Roman"/>
                        </a:rPr>
                        <a:t>Tailwindcss</a:t>
                      </a:r>
                      <a:endParaRPr lang="en-US" sz="2000" err="1">
                        <a:latin typeface="Times New Roman"/>
                        <a:cs typeface="Times New Roman"/>
                      </a:endParaRPr>
                    </a:p>
                  </a:txBody>
                  <a:tcPr marL="102519" marR="102519" marT="51259" marB="5125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>
                          <a:latin typeface="Times New Roman"/>
                        </a:rPr>
                        <a:t>Utility-first CSS framework for styling</a:t>
                      </a:r>
                      <a:endParaRPr lang="en-US" sz="2000">
                        <a:latin typeface="Times New Roman"/>
                        <a:cs typeface="Times New Roman"/>
                      </a:endParaRPr>
                    </a:p>
                  </a:txBody>
                  <a:tcPr marL="102519" marR="102519" marT="51259" marB="51259"/>
                </a:tc>
                <a:extLst>
                  <a:ext uri="{0D108BD9-81ED-4DB2-BD59-A6C34878D82A}">
                    <a16:rowId xmlns:a16="http://schemas.microsoft.com/office/drawing/2014/main" val="1972496269"/>
                  </a:ext>
                </a:extLst>
              </a:tr>
              <a:tr h="570129">
                <a:tc>
                  <a:txBody>
                    <a:bodyPr/>
                    <a:lstStyle/>
                    <a:p>
                      <a:r>
                        <a:rPr lang="en-NP" sz="2000">
                          <a:latin typeface="Times New Roman"/>
                        </a:rPr>
                        <a:t>React.js</a:t>
                      </a:r>
                      <a:endParaRPr lang="en-US" sz="2000">
                        <a:latin typeface="Times New Roman"/>
                        <a:cs typeface="Times New Roman"/>
                      </a:endParaRPr>
                    </a:p>
                  </a:txBody>
                  <a:tcPr marL="102519" marR="102519" marT="51259" marB="51259"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/>
                        </a:rPr>
                        <a:t>JavaScript library for building user interfaces</a:t>
                      </a:r>
                      <a:endParaRPr lang="en-US" sz="2000">
                        <a:latin typeface="Times New Roman"/>
                        <a:cs typeface="Times New Roman"/>
                      </a:endParaRPr>
                    </a:p>
                  </a:txBody>
                  <a:tcPr marL="102519" marR="102519" marT="51259" marB="51259"/>
                </a:tc>
                <a:extLst>
                  <a:ext uri="{0D108BD9-81ED-4DB2-BD59-A6C34878D82A}">
                    <a16:rowId xmlns:a16="http://schemas.microsoft.com/office/drawing/2014/main" val="3693534164"/>
                  </a:ext>
                </a:extLst>
              </a:tr>
              <a:tr h="570129">
                <a:tc>
                  <a:txBody>
                    <a:bodyPr/>
                    <a:lstStyle/>
                    <a:p>
                      <a:r>
                        <a:rPr lang="en-NP" sz="2000">
                          <a:latin typeface="Times New Roman"/>
                        </a:rPr>
                        <a:t>VS Code</a:t>
                      </a:r>
                      <a:endParaRPr lang="en-US" sz="2000">
                        <a:latin typeface="Times New Roman"/>
                        <a:cs typeface="Times New Roman"/>
                      </a:endParaRPr>
                    </a:p>
                  </a:txBody>
                  <a:tcPr marL="102519" marR="102519" marT="51259" marB="51259"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/>
                        </a:rPr>
                        <a:t>Code editor with extensions for development</a:t>
                      </a:r>
                      <a:endParaRPr lang="en-US" sz="2000">
                        <a:latin typeface="Times New Roman"/>
                        <a:cs typeface="Times New Roman"/>
                      </a:endParaRPr>
                    </a:p>
                  </a:txBody>
                  <a:tcPr marL="102519" marR="102519" marT="51259" marB="51259"/>
                </a:tc>
                <a:extLst>
                  <a:ext uri="{0D108BD9-81ED-4DB2-BD59-A6C34878D82A}">
                    <a16:rowId xmlns:a16="http://schemas.microsoft.com/office/drawing/2014/main" val="2849469155"/>
                  </a:ext>
                </a:extLst>
              </a:tr>
              <a:tr h="623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P" sz="2000">
                          <a:latin typeface="Times New Roman"/>
                        </a:rPr>
                        <a:t>Git</a:t>
                      </a:r>
                    </a:p>
                    <a:p>
                      <a:endParaRPr lang="en-NP" sz="2000">
                        <a:latin typeface="Times New Roman"/>
                      </a:endParaRPr>
                    </a:p>
                  </a:txBody>
                  <a:tcPr marL="102519" marR="102519" marT="51259" marB="51259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Times New Roman"/>
                        </a:rPr>
                        <a:t>Version control system</a:t>
                      </a:r>
                      <a:endParaRPr lang="en-US"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282744202"/>
                  </a:ext>
                </a:extLst>
              </a:tr>
              <a:tr h="623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P" sz="2000">
                          <a:latin typeface="Times New Roman"/>
                        </a:rPr>
                        <a:t>Github</a:t>
                      </a:r>
                      <a:endParaRPr lang="en-US"/>
                    </a:p>
                    <a:p>
                      <a:endParaRPr lang="en-NP" sz="2000">
                        <a:latin typeface="Times New Roman"/>
                      </a:endParaRPr>
                    </a:p>
                  </a:txBody>
                  <a:tcPr marL="102519" marR="102519" marT="51259" marB="51259"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/>
                        </a:rPr>
                        <a:t>Remote repository hosting</a:t>
                      </a:r>
                      <a:endParaRPr lang="en-US" sz="2000">
                        <a:latin typeface="Times New Roman"/>
                        <a:cs typeface="Times New Roman"/>
                      </a:endParaRPr>
                    </a:p>
                  </a:txBody>
                  <a:tcPr marL="102519" marR="102519" marT="51259" marB="51259"/>
                </a:tc>
                <a:extLst>
                  <a:ext uri="{0D108BD9-81ED-4DB2-BD59-A6C34878D82A}">
                    <a16:rowId xmlns:a16="http://schemas.microsoft.com/office/drawing/2014/main" val="872694066"/>
                  </a:ext>
                </a:extLst>
              </a:tr>
              <a:tr h="623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P" sz="2000">
                          <a:latin typeface="Times New Roman"/>
                        </a:rPr>
                        <a:t>Figma</a:t>
                      </a:r>
                    </a:p>
                    <a:p>
                      <a:endParaRPr lang="en-NP" sz="2000">
                        <a:latin typeface="Times New Roman"/>
                      </a:endParaRPr>
                    </a:p>
                  </a:txBody>
                  <a:tcPr marL="102519" marR="102519" marT="51259" marB="51259"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/>
                        </a:rPr>
                        <a:t>UI/UX design and prototyping</a:t>
                      </a:r>
                      <a:endParaRPr lang="en-US" sz="2000">
                        <a:latin typeface="Times New Roman"/>
                        <a:cs typeface="Times New Roman"/>
                      </a:endParaRPr>
                    </a:p>
                  </a:txBody>
                  <a:tcPr marL="102519" marR="102519" marT="51259" marB="51259"/>
                </a:tc>
                <a:extLst>
                  <a:ext uri="{0D108BD9-81ED-4DB2-BD59-A6C34878D82A}">
                    <a16:rowId xmlns:a16="http://schemas.microsoft.com/office/drawing/2014/main" val="2444507773"/>
                  </a:ext>
                </a:extLst>
              </a:tr>
              <a:tr h="570129">
                <a:tc>
                  <a:txBody>
                    <a:bodyPr/>
                    <a:lstStyle/>
                    <a:p>
                      <a:r>
                        <a:rPr lang="en-NP" sz="2000">
                          <a:latin typeface="Times New Roman"/>
                        </a:rPr>
                        <a:t>Firebase</a:t>
                      </a:r>
                    </a:p>
                  </a:txBody>
                  <a:tcPr marL="102519" marR="102519" marT="51259" marB="51259"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dk1"/>
                          </a:solidFill>
                          <a:effectLst/>
                          <a:latin typeface="Times New Roman"/>
                        </a:rPr>
                        <a:t>Score saving system. </a:t>
                      </a:r>
                    </a:p>
                  </a:txBody>
                  <a:tcPr marL="102519" marR="102519" marT="51259" marB="51259"/>
                </a:tc>
                <a:extLst>
                  <a:ext uri="{0D108BD9-81ED-4DB2-BD59-A6C34878D82A}">
                    <a16:rowId xmlns:a16="http://schemas.microsoft.com/office/drawing/2014/main" val="3512130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40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894</Words>
  <Application>Microsoft Macintosh PowerPoint</Application>
  <PresentationFormat>Widescreen</PresentationFormat>
  <Paragraphs>163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Arial,Sans-Serif</vt:lpstr>
      <vt:lpstr>DeepSeek-CJK-patch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Manish.Shrestha</dc:creator>
  <cp:lastModifiedBy>Manish.Shrestha</cp:lastModifiedBy>
  <cp:revision>1</cp:revision>
  <dcterms:created xsi:type="dcterms:W3CDTF">2025-04-28T04:06:08Z</dcterms:created>
  <dcterms:modified xsi:type="dcterms:W3CDTF">2025-06-19T18:24:45Z</dcterms:modified>
</cp:coreProperties>
</file>