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075E4-2CB3-476F-8A8B-E6E8D6C8C9DD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525E6-241C-422B-8320-6FC698DF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81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227F-737A-168B-72A1-6B6D9F0D3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806CE-7377-6AB2-05EB-6A81FC4E2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ABA9A-DB74-073B-14A5-E8E2C411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2387-57ED-4744-9BED-AA489C0D809C}" type="datetime2">
              <a:rPr lang="en-US" smtClean="0"/>
              <a:t>Sunday, April 28,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6A787-6707-2393-AB08-76CE6040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765C9-68F8-B722-3557-5670C099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F1F6-41A7-4D18-82CC-95810BF44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1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08BB-C676-C8C3-80C4-30C3F7AC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E298B-E50D-7FE5-39A8-C6FFC25B1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6C6B2-D2FC-17FE-5D8F-4402F9DB1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2F29-2A1F-4516-8D2D-5D8160428416}" type="datetime2">
              <a:rPr lang="en-US" smtClean="0"/>
              <a:t>Sunday, April 28,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60048-F8FC-92F0-D686-A983AB35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F24EF-F0BF-34F1-E0AA-A0018338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F1F6-41A7-4D18-82CC-95810BF44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7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6F896-1BA8-6123-F1BC-BA487079C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DBB9F-094F-DF52-4DA9-1B417AF00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FA022-182F-2AA5-60FB-F57A81E0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791F-99ED-4432-B508-92CF7605CBF7}" type="datetime2">
              <a:rPr lang="en-US" smtClean="0"/>
              <a:t>Sunday, April 28,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AC93-91C4-742C-27A3-1DC34847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37A1C-40D6-AFDC-D35A-DD2D6E58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F1F6-41A7-4D18-82CC-95810BF44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5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D483B-22A4-43BA-5FE2-149B5C8F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B6DBC-90B1-9887-A936-43EA17125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7B731-D2D1-1E66-76F5-EF5C17DB5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51A1-1A79-44F2-9A4E-3025041694FF}" type="datetime2">
              <a:rPr lang="en-US" smtClean="0"/>
              <a:t>Sunday, April 28,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9A94D-A135-4C1D-13B4-D336B631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5A898-C20E-A066-3A52-C8D65A15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F1F6-41A7-4D18-82CC-95810BF44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2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57F4C-8821-0F0E-6601-E1026A716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F7A79-D1B7-7DA7-889C-0E786E60E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5F94A-27B6-DA4B-166D-2895A879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0FFA-779D-42DB-86D7-F0368553DAD0}" type="datetime2">
              <a:rPr lang="en-US" smtClean="0"/>
              <a:t>Sunday, April 28,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BFF8B-F49B-0A66-DA04-296C41805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32676-B462-A2F1-F3DF-8D222AB5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F1F6-41A7-4D18-82CC-95810BF44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4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5ABC2-5F84-EA75-C7EA-33733234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A03F0-2E1D-DC9D-27C7-3C1018BD6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C1018-CC0F-87F7-C708-6D676E471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1E0F0-8E9B-2552-AEA6-215159C8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675D-796E-4980-8B9C-39A8F4AD7FDB}" type="datetime2">
              <a:rPr lang="en-US" smtClean="0"/>
              <a:t>Sunday, April 28,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A5FA2-8899-CB94-07A0-EBEE1165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61964-045C-6C19-9A93-7D8AFDAF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F1F6-41A7-4D18-82CC-95810BF44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8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E58A-FBB6-0825-3C7A-705DA64D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08880-017A-580B-441E-1C1EE7EBD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C11FD-75F3-3B2F-F16F-21E2A755D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F9585-7C31-5F49-38DC-DE76D49A9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F7BEF9-4683-7848-7BFF-6D934DA6D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9291C8-ECC7-F635-2061-D0024AC6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9693-51B5-49F2-A24B-302A20B43B5F}" type="datetime2">
              <a:rPr lang="en-US" smtClean="0"/>
              <a:t>Sunday, April 28,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C3E3A-2727-91AC-A189-983B6C5E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D32A6-6F32-8EC0-C180-01999F49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F1F6-41A7-4D18-82CC-95810BF44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4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5EA1-7A83-18E9-6A02-EF3C0B6A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F92C0D-6504-AD30-CD67-920221C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71E8-5B2C-4AAB-8DB8-0E0745DA0110}" type="datetime2">
              <a:rPr lang="en-US" smtClean="0"/>
              <a:t>Sunday, April 28,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6AC8C-3549-08E0-3254-3EC40D3ED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D9667-C2F3-F951-0F6F-49615E7A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F1F6-41A7-4D18-82CC-95810BF44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1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8121E-B5E0-B1CB-7CE0-C7332064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93AC-B6C3-4A89-B583-F9F4B7FA2B52}" type="datetime2">
              <a:rPr lang="en-US" smtClean="0"/>
              <a:t>Sunday, April 28,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5E7C6C-15A6-B155-0145-B8E278E7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448B9-6864-CE26-9083-4E58DAD3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F1F6-41A7-4D18-82CC-95810BF44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4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374E-ECF0-052E-5106-6F0A3C796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6B4B4-CE75-FFCB-124D-51B1A2743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67344-174C-5197-6BFC-6FCB5FE14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C5590-A6D5-628D-6796-4FB6E30A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4C0D-64F0-46C7-A9CF-DD2F0E1C3890}" type="datetime2">
              <a:rPr lang="en-US" smtClean="0"/>
              <a:t>Sunday, April 28,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0798C-12DA-10F1-C8A1-BE3AF183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F1976-E040-FA5E-6AF1-A5F20921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F1F6-41A7-4D18-82CC-95810BF44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8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8DC32-F353-EE26-095C-9E2EDCBDA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5800B3-6D51-59E4-79CB-0C28FD052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70D5F-FE03-74F7-B0EF-344EAA498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3F2E6-2FE5-3334-0F20-5C92D1EE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BEAC-C91A-411B-B63A-683BE6635135}" type="datetime2">
              <a:rPr lang="en-US" smtClean="0"/>
              <a:t>Sunday, April 28,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17290-71B6-0851-EACD-8F44C630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D99C9-B0E0-338A-25AE-BE16F86B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F1F6-41A7-4D18-82CC-95810BF44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0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B66012-5D0A-FD3A-6825-550BE3B0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1E995-48F1-B6AA-2078-E1363C43E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A34AA-EEB0-A079-52D7-3515B0B26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482C2-7B22-4195-A5DF-00434F3ADF2B}" type="datetime2">
              <a:rPr lang="en-US" smtClean="0"/>
              <a:t>Sunday, April 28,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8C04E-1953-3EB7-FF56-A538CA9A5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DF408-5B16-370E-BF3C-9C5492D90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AF1F6-41A7-4D18-82CC-95810BF44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3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3627-9292-B41A-737F-D22D22E68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07715"/>
          </a:xfrm>
        </p:spPr>
        <p:txBody>
          <a:bodyPr/>
          <a:lstStyle/>
          <a:p>
            <a:r>
              <a:rPr lang="en-US" b="1" dirty="0"/>
              <a:t>Unit 1 :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117A3-59D7-60D6-9F81-2249503E4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55942"/>
            <a:ext cx="9144000" cy="1901858"/>
          </a:xfrm>
        </p:spPr>
        <p:txBody>
          <a:bodyPr>
            <a:normAutofit/>
          </a:bodyPr>
          <a:lstStyle/>
          <a:p>
            <a:r>
              <a:rPr lang="en-US" sz="3600" dirty="0"/>
              <a:t>The 6Ps of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B87EC-8B15-8BA8-3443-8362277B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F1F6-41A7-4D18-82CC-95810BF444DF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EC37C-844A-B0EE-3BDD-CA2A14C7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243C-0622-4DBC-9875-270C1DEB1823}" type="datetime2">
              <a:rPr lang="en-US" smtClean="0"/>
              <a:t>Sunday, April 28,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81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64DF-7074-4D02-2651-15DA4D2B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9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EE741-7079-2D10-E9AB-6C923EC94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312"/>
            <a:ext cx="10515600" cy="495849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Policy Implications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Research often informs policy decisions by providing evidence-based insights into social, economic, and environmental issues.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Policymakers rely on research to develop effective strategies and interventions for addressing challenges and promoting societal well-being.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Personal and Professional Development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Engaging in research enhances critical thinking, problem-solving, and analytical skills.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Researchers also develop expertise in their respective fields, contributing to their personal and professional growth.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DC676-042F-543C-2B0F-013A8070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F1F6-41A7-4D18-82CC-95810BF444DF}" type="slidenum">
              <a:rPr lang="en-US" smtClean="0"/>
              <a:t>10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F4DCB-2149-0520-5EA1-EB4E6B91A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77E8-428C-48E2-94B7-D5DD7CEFC2A7}" type="datetime2">
              <a:rPr lang="en-US" smtClean="0"/>
              <a:t>Sunday, April 28,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17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8FE6-517D-B3FA-1AA4-28860BCB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6A1FA-68F7-BA14-A6F0-7FCB92969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4911"/>
            <a:ext cx="10515600" cy="4942052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Collaboration and Networking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Research fosters collaboration and networking among researchers, institutions, and stakeholders.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Collaborative research initiatives facilitate the exchange of ideas, resources, and expertise, leading to synergistic outcomes.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Conclusion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outcomes of research include new discoveries, innovations, publications, policy implications, personal and professional development, and collaboration.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These outcomes collectively contribute to advancing knowledge and addressing societal challenges.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3D5D6-E66D-1C43-6FC7-EA9564F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F1F6-41A7-4D18-82CC-95810BF444DF}" type="slidenum">
              <a:rPr lang="en-US" smtClean="0"/>
              <a:t>11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A33B3-DABF-6556-FB52-A16D2363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B80B-C26B-4989-8B79-83386956A4FE}" type="datetime2">
              <a:rPr lang="en-US" smtClean="0"/>
              <a:t>Sunday, April 28,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4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46C6-5029-4FF8-E2C5-591161845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1st P - Purpose</a:t>
            </a:r>
            <a:br>
              <a:rPr lang="en-US" sz="4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5670D-B4C0-8777-E02D-60A856914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289"/>
            <a:ext cx="10515600" cy="466867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Purpose: Define the aim and objectives of the research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Clarify what you intend to achieve with your study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Example: "To investigate the impact of social media on consumer behavior.“</a:t>
            </a:r>
          </a:p>
          <a:p>
            <a:pPr marL="0" indent="0" algn="l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F5F44-6140-3D85-446F-6C39F7A5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F1F6-41A7-4D18-82CC-95810BF444DF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319EB-A39C-17A4-CA9A-03998F1F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C4A7-963A-482B-B8AF-DFCABC090624}" type="datetime2">
              <a:rPr lang="en-US" smtClean="0"/>
              <a:t>Sunday, April 28,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F820D-7A80-7198-855D-AEB1C062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sz="44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2nd P - Plan</a:t>
            </a:r>
            <a:br>
              <a:rPr lang="en-US" sz="4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44D6B-674D-5319-1CAA-15D304B67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665"/>
            <a:ext cx="10515600" cy="439529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Plan: Outline the methodology and approach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Describe how you will conduct your research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Example: "Conducting surveys and interviews to gather data."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6F3B6-1E3A-C110-0840-2C91FB98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F1F6-41A7-4D18-82CC-95810BF444DF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F19FB-A999-7389-6CE7-19E4FD40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D67F-86F7-4924-8342-3354B469C09C}" type="datetime2">
              <a:rPr lang="en-US" smtClean="0"/>
              <a:t>Sunday, April 28,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91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2EEF-808B-D9A7-9A9F-2FF00C5F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3rd P - Perspective</a:t>
            </a: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E0284-5DE7-0FC7-03B7-BDC0C002B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Perspective: Consider the theoretical framework and viewpoint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Discuss the theoretical foundations guiding your research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Example: "Utilizing the social cognitive theory to analyze behavior."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79E48-16CE-2064-6F7F-7E815A0D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F1F6-41A7-4D18-82CC-95810BF444DF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658A5-760F-8D03-48B4-CF5DD481E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E367-8AA0-478F-A194-81103F896E1D}" type="datetime2">
              <a:rPr lang="en-US" smtClean="0"/>
              <a:t>Sunday, April 28,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42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76A84-E67E-8321-7A24-82FE9E03A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4th P - Parameters</a:t>
            </a: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A2028-FD14-CCFE-3D6C-04E98CBAF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Parameters: Define the scope and limitations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Specify what is included and excluded in your study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Example: "Limiting the study to participants aged 18-35."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7356E-986A-0798-FFCB-4054AB3F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F1F6-41A7-4D18-82CC-95810BF444DF}" type="slidenum">
              <a:rPr lang="en-US" smtClean="0"/>
              <a:t>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A4E85-DF76-482D-808B-C1AB00D85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4102-4611-4ADB-ABE9-B8FB6C4DDC00}" type="datetime2">
              <a:rPr lang="en-US" smtClean="0"/>
              <a:t>Sunday, April 28,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78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68C6D-97C2-13B9-A2C0-0CEC3A1D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5th P - Proof</a:t>
            </a: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FF322-C9DA-FF60-3AAB-07420C7CF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728"/>
            <a:ext cx="10515600" cy="472523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Proof: Present evidence and findings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Share the results of your research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Example: "Graphs showing the correlation between social media usage and purchasing decisions."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FD83A-EEE1-3FED-7D43-79D306941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F1F6-41A7-4D18-82CC-95810BF444DF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5B5F7-DEEC-1556-19A0-1D461A29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1EE1-A0E9-4771-860C-7C4182776A07}" type="datetime2">
              <a:rPr lang="en-US" smtClean="0"/>
              <a:t>Sunday, April 28,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28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9797F-E3C1-9079-9E45-E5606C64F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6th P - Publication</a:t>
            </a: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0E208-232F-63FB-FE77-20BF66D5A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Publication: Share your research with the academic community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Discuss avenues for dissemination and sharing findings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Example: "Presenting at conferences and publishing in peer-reviewed journals."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12CD2-8726-B85B-83F6-8DCAF409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F1F6-41A7-4D18-82CC-95810BF444DF}" type="slidenum">
              <a:rPr lang="en-US" smtClean="0"/>
              <a:t>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D0B26-8712-B9B2-D456-76C9B53E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B253-BD99-41B8-92B5-059F46EE26BE}" type="datetime2">
              <a:rPr lang="en-US" smtClean="0"/>
              <a:t>Sunday, April 28,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89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848A-2AC5-4C83-5AC5-C17D0FD9D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120"/>
            <a:ext cx="10515600" cy="804568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Product of Research: Outcomes of Research</a:t>
            </a: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05BAF-506B-A844-A26A-F586E5857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557"/>
            <a:ext cx="10515600" cy="4574406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Introduction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Research generates various outcomes that contribute to knowledge and societal advancement.</a:t>
            </a:r>
          </a:p>
          <a:p>
            <a:pPr marL="0" indent="0" algn="l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New Discoveries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Research often leads to the discovery of new knowledge, facts, or phenomena.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These discoveries expand the boundaries of human understanding and may have profound implications for science and society.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F00C8-DF1A-3093-B45A-2519B954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F1F6-41A7-4D18-82CC-95810BF444DF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046ED-7D35-12B2-1C13-D3F53DA9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705CA-F878-4074-B4F2-A329E8C448D3}" type="datetime2">
              <a:rPr lang="en-US" smtClean="0"/>
              <a:t>Sunday, April 28,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60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C7FD-CB80-6EE1-081E-AB3CE594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72D42-2CFE-77A0-B7D5-D0CD42F2E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142"/>
            <a:ext cx="10515600" cy="4649821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Innovations and Inventions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Research drives innovation by inspiring the development of new technologies, products, and processes.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Innovations resulting from research can revolutionize industries and improve quality of life.</a:t>
            </a:r>
          </a:p>
          <a:p>
            <a:pPr marL="0" indent="0" algn="l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Publications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Research findings are disseminated through publications such as academic journals, books, and conference proceedings.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Publications serve to share knowledge with the academic community and the public, fostering further research and dialogue.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6214F-5F68-66BD-55F5-02033C5F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F1F6-41A7-4D18-82CC-95810BF444DF}" type="slidenum">
              <a:rPr lang="en-US" smtClean="0"/>
              <a:t>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26DF8-A95E-79E7-A322-233EE8EA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CE6D-9046-418F-B1BF-618F8664C39C}" type="datetime2">
              <a:rPr lang="en-US" smtClean="0"/>
              <a:t>Sunday, April 28,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33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499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Office Theme</vt:lpstr>
      <vt:lpstr>Unit 1 : Introduction</vt:lpstr>
      <vt:lpstr>1st P - Purpose </vt:lpstr>
      <vt:lpstr> 2nd P - Plan </vt:lpstr>
      <vt:lpstr> 3rd P - Perspective </vt:lpstr>
      <vt:lpstr>4th P - Parameters </vt:lpstr>
      <vt:lpstr>5th P - Proof </vt:lpstr>
      <vt:lpstr> 6th P - Publication </vt:lpstr>
      <vt:lpstr>Product of Research: Outcomes of Research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 : Introduction</dc:title>
  <dc:creator>Saroj Giri</dc:creator>
  <cp:lastModifiedBy>Saroj Giri</cp:lastModifiedBy>
  <cp:revision>2</cp:revision>
  <dcterms:created xsi:type="dcterms:W3CDTF">2024-04-28T15:27:51Z</dcterms:created>
  <dcterms:modified xsi:type="dcterms:W3CDTF">2024-04-28T15:43:48Z</dcterms:modified>
</cp:coreProperties>
</file>