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71bab4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071bab4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05591a7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05591a7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05591a7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05591a7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05591a7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05591a7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05591a7a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05591a7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05591a7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05591a7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5591a7a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05591a7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05591a7a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05591a7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05591a7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05591a7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05591a7a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05591a7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5591a7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5591a7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05591a7a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05591a7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5591a7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5591a7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5591a7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5591a7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71bab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71bab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05591a7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05591a7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071bab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071bab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071bab4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071bab4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05591a7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05591a7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Programming with Java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 final variable contd..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66325"/>
            <a:ext cx="85206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Complex logic to calculate the value</a:t>
            </a:r>
            <a:endParaRPr i="1" sz="15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calculateMaxValue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</a:t>
            </a:r>
            <a:r>
              <a:rPr b="1" lang="en" sz="1600">
                <a:solidFill>
                  <a:srgbClr val="434343"/>
                </a:solidFill>
              </a:rPr>
              <a:t> </a:t>
            </a: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</a:rPr>
              <a:t>Initialization in Constructor:</a:t>
            </a:r>
            <a:endParaRPr b="1"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Final variables can also be initialized in a constructor. This allows each instance of the class to have a different initial value for the final variable.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Example: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MAX_VALUE in the constructor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class is declared with final keyword, it is called a final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final class cannot be extended(inherited).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abstract class cannot be final class, because we can only create a </a:t>
            </a:r>
            <a:r>
              <a:rPr lang="en"/>
              <a:t>final</a:t>
            </a:r>
            <a:r>
              <a:rPr lang="en"/>
              <a:t> class if it is complete. Abstract class is not considered complete because, it may contain abstract methods which have no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two uses of a final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Usage 1: One is to prevent inheritance, as final classes cannot be extended.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Usage 2: The other use of final with classes is to create an immutable class lik the predefined String class.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Methods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method is declared with final keyword, it is called a final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final method cannot be overridden.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must declare methods with the final keyword for which we are required to follow the same implementation throughout all the derived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Upcasting and Downcasting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process of converting one data type to another is known as Typecasting.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Upcasting and Downcasting is the </a:t>
            </a:r>
            <a:r>
              <a:rPr lang="en"/>
              <a:t>type</a:t>
            </a:r>
            <a:r>
              <a:rPr lang="en"/>
              <a:t> of object typecasting.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Java, the object can also be typecasted like the datatypes.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there are two types of typecasting possible for an object, i.e., Parent to Child and Child to Parent or can say Upcasting and Downcasting.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Typecasting is used to ensure whether variables are correctly processed by a function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Upcasting and Downcasting contd…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Upcasting and Downcasting, we typecast a child object to a parent object and a parent object to a child object simultaneously.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perform Upcasting implicitly or explicitly, but downcasting cannot be done implicitly.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Upcasting and Downcasting in Java"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449" y="2904381"/>
            <a:ext cx="2349300" cy="1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2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25" y="135923"/>
            <a:ext cx="5340001" cy="4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000" y="97650"/>
            <a:ext cx="7139100" cy="4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example: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266325"/>
            <a:ext cx="85206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Dog is a subclass of Animal.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makeSound() is a method in both Anial and Dog, but bark() is specific to Dog.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main method demonstrates upcasting by creating a Dog object and assigning it to an Animal </a:t>
            </a:r>
            <a:r>
              <a:rPr lang="en"/>
              <a:t>reference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upcasted, the Animal reference can only access methods declared in the Animal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access bark() (a Dog specific method), downcasting is used. We check if an object is instance of Dog before downcasting to avoid runtime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object is a Dog, we perform the downcast and access both the </a:t>
            </a:r>
            <a:r>
              <a:rPr lang="en"/>
              <a:t>overridden</a:t>
            </a:r>
            <a:r>
              <a:rPr lang="en"/>
              <a:t> makeSound() and bark() methods.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and Implementation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In Java, an interface is a reference type, similar to a class, that can contain only constants, method signatures, default methods, static methods, and nested types. Interfaces cannot contain instance fields or constructors.</a:t>
            </a:r>
            <a:endParaRPr sz="22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9" y="2817417"/>
            <a:ext cx="4767263" cy="175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class, sub class, inheritance and member access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and super keyword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inheritance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Overriding/Overloading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3" y="387698"/>
            <a:ext cx="8753749" cy="38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classes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 classes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Upcasting and Down 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Interfaces and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Classes and Methods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methods and variables can be overridden by default in subclasses.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prevent subclasses from overriding the members of the superclass, we can declare them as final using the keyword </a:t>
            </a:r>
            <a:r>
              <a:rPr lang="en">
                <a:solidFill>
                  <a:schemeClr val="accent1"/>
                </a:solidFill>
              </a:rPr>
              <a:t>final</a:t>
            </a:r>
            <a:r>
              <a:rPr lang="en"/>
              <a:t> as a </a:t>
            </a:r>
            <a:r>
              <a:rPr lang="en"/>
              <a:t>modifier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Java, making a class or method </a:t>
            </a:r>
            <a:r>
              <a:rPr lang="en">
                <a:solidFill>
                  <a:schemeClr val="accent1"/>
                </a:solidFill>
              </a:rPr>
              <a:t>“final”</a:t>
            </a:r>
            <a:r>
              <a:rPr lang="en"/>
              <a:t> means that it cannot be subclassed or extended by other classes.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f</a:t>
            </a:r>
            <a:r>
              <a:rPr lang="en">
                <a:solidFill>
                  <a:schemeClr val="accent1"/>
                </a:solidFill>
              </a:rPr>
              <a:t>inal</a:t>
            </a:r>
            <a:r>
              <a:rPr lang="en"/>
              <a:t> is a non-access modifier applicable only to a variable, a method or class. Final class can be used by any class, but its value cannot be modified.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700"/>
              <a:t>Variable</a:t>
            </a:r>
            <a:r>
              <a:rPr lang="en"/>
              <a:t>: If a variable is marked final - its value cannot be changed.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700"/>
              <a:t>Method</a:t>
            </a:r>
            <a:r>
              <a:rPr lang="en"/>
              <a:t>: If a method is marked </a:t>
            </a:r>
            <a:r>
              <a:rPr lang="en"/>
              <a:t>final - it </a:t>
            </a:r>
            <a:r>
              <a:rPr lang="en"/>
              <a:t>cannot be overridden.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700"/>
              <a:t>Class</a:t>
            </a:r>
            <a:r>
              <a:rPr lang="en"/>
              <a:t>: If a class is </a:t>
            </a:r>
            <a:r>
              <a:rPr lang="en"/>
              <a:t>marked final - It</a:t>
            </a:r>
            <a:r>
              <a:rPr lang="en"/>
              <a:t> cannot be subclassed.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77775" y="231425"/>
            <a:ext cx="76965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double 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double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PI2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piValue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//static value belongs to class, not an instance of class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 mathConstants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piValue2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PI2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//non-static value accessed using instance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double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calculateArea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Common implementation for calculating area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it cannot be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overridden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by any subclasses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variable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variable is declared with the final keyword, its value can’t be modified, essentially, a constant.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also means that you must initialize a final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final variable is a reference, this means that the variable cannot be re-bound to reference another object, but the internal state of the object pointed by that reference variable can be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good practice to represent final variables in all upperpase, using underscore to </a:t>
            </a:r>
            <a:r>
              <a:rPr lang="en"/>
              <a:t>separate words.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447900" y="306075"/>
            <a:ext cx="85701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a final reference variable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Constructor to initialize the final reference variable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Assign a reference to a new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Method to modify the internal state of the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modifyObjectState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.setSomeProperty(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Modifying a property of the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someProperty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setSomeProperty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someProperty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634550" y="365800"/>
            <a:ext cx="73533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GameConfig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MAX_PLAYERS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GameConfig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maxPlayers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MAX_PLAYERS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maxPlayers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Imagine you're working on a class representing a configuration for a game, and you have a setting that determines the maximum number of players allowed. You want to make sure this setting doesn't change after it's been set. You can declare it as final:</a:t>
            </a:r>
            <a:endParaRPr sz="155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 final variable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30200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ways to initialize a final variable when it is declared.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Direct Initialization:</a:t>
            </a:r>
            <a:endParaRPr b="1"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This is the most common method, where the final variable is initialized at the time of declaration. Once initialized, its value cannot be changed.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Example: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 Initialization in </a:t>
            </a: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instance</a:t>
            </a: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 initializer block:</a:t>
            </a:r>
            <a:endParaRPr b="1"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If the final variable's value needs to be calculated based on complex logic or needs to be initialized dynamically, it can be initialized in an instance initializer block.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This block is executed every time an instance of the class is created.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Example: 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