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25827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25827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3d2000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23d2000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3d2000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3d2000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258274e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258274e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25827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25827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3d200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3d200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3d2000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3d2000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23d2000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23d2000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3d2000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23d2000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3d2000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3d2000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23d2000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23d2000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75" y="122525"/>
            <a:ext cx="602461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Contd..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243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rebuchet MS"/>
              <a:buChar char="●"/>
            </a:pPr>
            <a:r>
              <a:rPr lang="en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Port numbers provide a way for multiple applications</a:t>
            </a: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 services to coexist on the same device without conflicts. Each application can use a unique port number for its communication needs.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3756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80000"/>
              <a:buFont typeface="Noto Sans Symbols"/>
              <a:buChar char="●"/>
            </a:pPr>
            <a:r>
              <a:rPr lang="en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Java, the </a:t>
            </a:r>
            <a:r>
              <a:rPr lang="en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ServerSocket class is used to bind a server-side socket to a specific port</a:t>
            </a:r>
            <a:r>
              <a:rPr lang="en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allowing the server to listen for incoming connections on that port.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Ports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Socket Programming using TCP and UDP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Working with URLs and URL Connection Class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RMI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context of network programming, </a:t>
            </a:r>
            <a:r>
              <a:rPr lang="en">
                <a:solidFill>
                  <a:schemeClr val="accent1"/>
                </a:solidFill>
              </a:rPr>
              <a:t>port number is a communication endpoint</a:t>
            </a:r>
            <a:r>
              <a:rPr lang="en"/>
              <a:t> used by applications to establish connections and exchange data over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types of data flow to and from the computer over the same network connection.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role of port in a computer network is to identify the type of </a:t>
            </a:r>
            <a:r>
              <a:rPr lang="en">
                <a:solidFill>
                  <a:schemeClr val="accent1"/>
                </a:solidFill>
              </a:rPr>
              <a:t>traffic</a:t>
            </a:r>
            <a:r>
              <a:rPr lang="en">
                <a:solidFill>
                  <a:schemeClr val="accent1"/>
                </a:solidFill>
              </a:rPr>
              <a:t> from the network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the emails sent or received on a device use a different port than a website accessed through browsers, even when the internet connection in use is the same.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port numbers: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542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Ports are identified by numbers</a:t>
            </a:r>
            <a:r>
              <a:rPr lang="en"/>
              <a:t>, known as </a:t>
            </a:r>
            <a:r>
              <a:rPr lang="en">
                <a:solidFill>
                  <a:schemeClr val="accent1"/>
                </a:solidFill>
              </a:rPr>
              <a:t>port number</a:t>
            </a:r>
            <a:r>
              <a:rPr lang="en"/>
              <a:t>, which range from </a:t>
            </a:r>
            <a:r>
              <a:rPr lang="en">
                <a:solidFill>
                  <a:schemeClr val="accent1"/>
                </a:solidFill>
              </a:rPr>
              <a:t>0 to 65535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port numbers are divided into three categories: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Well-known Ports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Registered Ports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Dynamic Ports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700" y="1304825"/>
            <a:ext cx="3105901" cy="246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Ports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40854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Port numbers from 0 to 1023</a:t>
            </a:r>
            <a:r>
              <a:rPr lang="en"/>
              <a:t> are reserved for common TCP/IP applications and are known as well-known ports.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ports are </a:t>
            </a:r>
            <a:r>
              <a:rPr lang="en">
                <a:solidFill>
                  <a:schemeClr val="accent1"/>
                </a:solidFill>
              </a:rPr>
              <a:t>assigned and controlled by Internet Assigned Numbers Authority(IANA)</a:t>
            </a:r>
            <a:endParaRPr>
              <a:solidFill>
                <a:schemeClr val="accent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Well-known ports are </a:t>
            </a:r>
            <a:r>
              <a:rPr lang="en">
                <a:solidFill>
                  <a:schemeClr val="accent1"/>
                </a:solidFill>
              </a:rPr>
              <a:t>designated for specific services and protocols</a:t>
            </a:r>
            <a:r>
              <a:rPr lang="en"/>
              <a:t> to </a:t>
            </a:r>
            <a:r>
              <a:rPr lang="en">
                <a:solidFill>
                  <a:schemeClr val="accent1"/>
                </a:solidFill>
              </a:rPr>
              <a:t>ensure standardization and interoperability</a:t>
            </a:r>
            <a:r>
              <a:rPr lang="en"/>
              <a:t> everywhere.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725" y="1266325"/>
            <a:ext cx="4831375" cy="2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Ports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range of registered port is 1024 to 49151.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ports are registered with </a:t>
            </a:r>
            <a:r>
              <a:rPr lang="en"/>
              <a:t>IANA but, can be used by applications and services 	based on their specific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registered ports are used for the user processes(programs or applications that are initiated by users).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 not as standardized as well-known ports, it can be used by various applications and services.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rgbClr val="000000"/>
                </a:solidFill>
              </a:rPr>
              <a:t>Port 3389: Assigned to Remote Desktop Protocol (RDP), used for remote desktop connections.</a:t>
            </a:r>
            <a:endParaRPr sz="11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rgbClr val="000000"/>
                </a:solidFill>
              </a:rPr>
              <a:t>Port 5432: Assigned to PostgreSQL database system.</a:t>
            </a:r>
            <a:endParaRPr sz="11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rgbClr val="000000"/>
                </a:solidFill>
              </a:rPr>
              <a:t>Port 8080: Often used as an alternative HTTP port, commonly used for web proxies and caching servers.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Ports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 numbers from 49512 to 65535 are dynamic or private ports, which can be used by applications for temporary or private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port numbers are used by clients applications to initiate communication with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Well-known and registered ports are fixed and assigned to specific services but dynamic ports are temporary.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 typically allocated dynamically by the </a:t>
            </a:r>
            <a:r>
              <a:rPr lang="en"/>
              <a:t>operating</a:t>
            </a:r>
            <a:r>
              <a:rPr lang="en"/>
              <a:t> system from a predefined </a:t>
            </a:r>
            <a:r>
              <a:rPr lang="en"/>
              <a:t>range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Port used in Computer Network?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client wants to establish a connection to a server, it needs to specify the Server’s IP address and the port number to which it wants to connect.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server listens on a specific port for incoming connections.</a:t>
            </a:r>
            <a:r>
              <a:rPr lang="en"/>
              <a:t> </a:t>
            </a:r>
            <a:r>
              <a:rPr lang="en"/>
              <a:t>Once a connection request arrives on the port, the server accepts the connection and establishes communication with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network protocol, such as TCP and UDP, has its own set of port numbers.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eg: TCP and UDP both use port numbers to identify specific processes or services </a:t>
            </a:r>
            <a:r>
              <a:rPr lang="en"/>
              <a:t>running</a:t>
            </a:r>
            <a:r>
              <a:rPr lang="en"/>
              <a:t> on a device.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