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0bf0052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e20bf0052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0bf005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e20bf005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20bf005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e20bf005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20bf005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20bf005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20bf0052e_0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e20bf0052e_0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0bf0052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0bf0052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20bf0052e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20bf0052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0bf0052e_0_6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20bf0052e_0_6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Email Handling using Java Mail API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Socket Programming using TCP and UDP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Email Handling using Java Mail API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Architecture of RMI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and Executing RMI applications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JavaMail Architecture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4324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java application uses JavaMail API to compose, send and receive emails.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JavaMail API uses SPI(Service Provider Interface) that provides the intermediatory services to the java application to deal with the different protocols.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650" y="162513"/>
            <a:ext cx="43243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400"/>
              <a:t>Steps of using Java Mail API</a:t>
            </a:r>
            <a:endParaRPr sz="3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08000" y="1245700"/>
            <a:ext cx="82923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Configure the mail server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properties such as the host and port.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Establish a mail session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with the configured properties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Pass authentication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details if required.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Construct an email </a:t>
            </a:r>
            <a:r>
              <a:rPr lang="en"/>
              <a:t>message using the MimeMessage class.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Set the sender</a:t>
            </a:r>
            <a:r>
              <a:rPr lang="en"/>
              <a:t>, recipients, subject, and body of the email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Transport class to </a:t>
            </a:r>
            <a:r>
              <a:rPr lang="en">
                <a:solidFill>
                  <a:schemeClr val="accent1"/>
                </a:solidFill>
              </a:rPr>
              <a:t>send the message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410775"/>
            <a:ext cx="6424300" cy="4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SMTP Model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" y="1291425"/>
            <a:ext cx="72104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117800" y="187525"/>
            <a:ext cx="20262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User Agent (MUA)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Submission Agent (MSA)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Transfer Agent (MTA)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Delivery Agent (MDA)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1000" y="342900"/>
            <a:ext cx="8004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Working of SMTP</a:t>
            </a:r>
            <a:endParaRPr sz="32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22375" y="951000"/>
            <a:ext cx="8621700" cy="4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1"/>
                </a:solidFill>
              </a:rPr>
              <a:t>Communication between the sender and the receiver : </a:t>
            </a:r>
            <a:endParaRPr sz="2000">
              <a:solidFill>
                <a:schemeClr val="accent1"/>
              </a:solidFill>
            </a:endParaRPr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The</a:t>
            </a:r>
            <a:r>
              <a:rPr lang="en" sz="1400">
                <a:solidFill>
                  <a:schemeClr val="accent1"/>
                </a:solidFill>
              </a:rPr>
              <a:t> sender’s user agent prepares the message </a:t>
            </a:r>
            <a:r>
              <a:rPr lang="en" sz="1400"/>
              <a:t>and sends it to the MTA. The MTA’s responsibility is to transfer the mail across the network to the receiver’s MTA.</a:t>
            </a:r>
            <a:endParaRPr sz="20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To send mail, a system must have a client MTA, and to receive mail, a system must have a server MTA.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1"/>
                </a:solidFill>
              </a:rPr>
              <a:t>Sending Emails: </a:t>
            </a:r>
            <a:endParaRPr sz="2000">
              <a:solidFill>
                <a:schemeClr val="accent1"/>
              </a:solidFill>
            </a:endParaRPr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Mail is </a:t>
            </a:r>
            <a:r>
              <a:rPr lang="en" sz="1400">
                <a:solidFill>
                  <a:schemeClr val="accent1"/>
                </a:solidFill>
              </a:rPr>
              <a:t>sent by a series of request and response messages </a:t>
            </a:r>
            <a:r>
              <a:rPr lang="en" sz="1400"/>
              <a:t>between the client and the server. The message which is sent across consists of a header and a body. A null line is used to terminate the mail header and everything after the null line is considered the body of the message, which is a sequence of ASCII characters.</a:t>
            </a:r>
            <a:endParaRPr sz="20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The message body contains the actual information read by the receipt.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1"/>
                </a:solidFill>
              </a:rPr>
              <a:t>Receiving Emails: </a:t>
            </a:r>
            <a:endParaRPr sz="2000">
              <a:solidFill>
                <a:schemeClr val="accent1"/>
              </a:solidFill>
            </a:endParaRPr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The </a:t>
            </a:r>
            <a:r>
              <a:rPr lang="en" sz="1400">
                <a:solidFill>
                  <a:schemeClr val="accent1"/>
                </a:solidFill>
              </a:rPr>
              <a:t>user agent on the server-side checks the mailboxes at a particular time of intervals</a:t>
            </a:r>
            <a:r>
              <a:rPr lang="en" sz="1400"/>
              <a:t>. If any information is received, it informs the user about the mail. </a:t>
            </a:r>
            <a:endParaRPr sz="20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When the user tries to read the mail it displays a list of emails with a short description of each mail in the mailbox. </a:t>
            </a:r>
            <a:r>
              <a:rPr lang="en" sz="1400">
                <a:solidFill>
                  <a:schemeClr val="accent1"/>
                </a:solidFill>
              </a:rPr>
              <a:t>By selecting any of the mail users can view its contents </a:t>
            </a:r>
            <a:r>
              <a:rPr lang="en" sz="1400"/>
              <a:t>on the terminal.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