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T Sans Narrow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PTSansNarr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7348a3d60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7348a3d60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7348a3d60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7348a3d60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348a3d60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7348a3d60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348a3d60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7348a3d60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7348a3d60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7348a3d60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348a3d606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7348a3d606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735133ce60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2735133ce60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735133ce60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2735133ce60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735133ce60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2735133ce60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35133ce60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2735133ce60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 algn="l">
              <a:spcBef>
                <a:spcPts val="8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spcBef>
                <a:spcPts val="8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spcBef>
                <a:spcPts val="8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spcBef>
                <a:spcPts val="8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Connectivity with Java</a:t>
            </a:r>
            <a:endParaRPr/>
          </a:p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Prativa Nyaupane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JDBC Database Application: Create a Java application that connects to a </a:t>
            </a:r>
            <a:r>
              <a:rPr lang="en"/>
              <a:t>database</a:t>
            </a:r>
            <a:r>
              <a:rPr lang="en"/>
              <a:t> using JDBC, performs CRUD(Create, Read, Update, Delete) operations and handles exceptions.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Tutorial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Database Connectivity with JDBC: Step-by-step tutorials on JDBC configuration, database connection management, executing SQL queries and handling result sets.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JDBC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JDBC Driver Types and Configuration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Managing Connections and Statements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Result Sets and Exception Handling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DDL and DML Operations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SQL Injection and Prepared Statements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Row Sets and Transactions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SQL Escapes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26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 database is an organized collection of data. Database Management System provides mechanisms for storing, retrieving and modifying data for many users.</a:t>
            </a:r>
            <a:endParaRPr/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DBMS allow for the access and storage of data without concern for the internal representation of data. RDMBS stores data in tables. Tables are compose of rows and columns.</a:t>
            </a:r>
            <a:endParaRPr/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Some popular RDBMSs are Microsoft SQL Server, Oracle, Sybase, PostgreSQL and MySQL.</a:t>
            </a:r>
            <a:endParaRPr/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Java programs communicate with database and manipulate their data using the Java Database Connectivity(JDBC) API. </a:t>
            </a:r>
            <a:r>
              <a:rPr lang="en"/>
              <a:t>It allows any java program to execute SQL(Structured Query Language) statements and retrieve results, modify data and delete data.</a:t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1293275" y="3879775"/>
            <a:ext cx="1758900" cy="606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Java application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6722200" y="3879775"/>
            <a:ext cx="1758900" cy="606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Backend database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3948125" y="3879775"/>
            <a:ext cx="1758900" cy="606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JDBC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9" name="Google Shape;89;p16"/>
          <p:cNvCxnSpPr>
            <a:stCxn id="86" idx="3"/>
            <a:endCxn id="88" idx="1"/>
          </p:cNvCxnSpPr>
          <p:nvPr/>
        </p:nvCxnSpPr>
        <p:spPr>
          <a:xfrm>
            <a:off x="3052175" y="4182775"/>
            <a:ext cx="8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6"/>
          <p:cNvCxnSpPr>
            <a:stCxn id="88" idx="3"/>
            <a:endCxn id="87" idx="1"/>
          </p:cNvCxnSpPr>
          <p:nvPr/>
        </p:nvCxnSpPr>
        <p:spPr>
          <a:xfrm>
            <a:off x="5707025" y="4182775"/>
            <a:ext cx="101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6"/>
          <p:cNvSpPr txBox="1"/>
          <p:nvPr/>
        </p:nvSpPr>
        <p:spPr>
          <a:xfrm>
            <a:off x="3182225" y="4626175"/>
            <a:ext cx="35400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Fig: JDBC Link with Java Application and Database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2575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Contd..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0" y="884050"/>
            <a:ext cx="8947500" cy="41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>
                <a:solidFill>
                  <a:schemeClr val="accent1"/>
                </a:solidFill>
              </a:rPr>
              <a:t>The JAVA API </a:t>
            </a:r>
            <a:r>
              <a:rPr lang="en"/>
              <a:t>is an interface which consists of description of all the characteristics of the application. It is just a set of procedures that carry out specific tasks and make development of applications easier.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800"/>
              <a:buChar char="-"/>
            </a:pPr>
            <a:r>
              <a:rPr lang="en"/>
              <a:t>The</a:t>
            </a:r>
            <a:r>
              <a:rPr lang="en">
                <a:solidFill>
                  <a:srgbClr val="3F3F3F"/>
                </a:solidFill>
              </a:rPr>
              <a:t> </a:t>
            </a:r>
            <a:r>
              <a:rPr lang="en">
                <a:solidFill>
                  <a:schemeClr val="accent1"/>
                </a:solidFill>
              </a:rPr>
              <a:t>java.sql package contains classes and interfaces</a:t>
            </a:r>
            <a:r>
              <a:rPr lang="en">
                <a:solidFill>
                  <a:srgbClr val="3F3F3F"/>
                </a:solidFill>
              </a:rPr>
              <a:t> </a:t>
            </a:r>
            <a:r>
              <a:rPr lang="en"/>
              <a:t>for JDBC API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>
                <a:solidFill>
                  <a:schemeClr val="accent1"/>
                </a:solidFill>
              </a:rPr>
              <a:t>Java provides following APIs with respect to database:</a:t>
            </a:r>
            <a:endParaRPr b="1">
              <a:solidFill>
                <a:schemeClr val="accent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Defining the DriverManager for respective database drivers.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Establishing a connection to the database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Creating statements.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Executing queries in the database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Display and update of the resultant tuples.</a:t>
            </a:r>
            <a:r>
              <a:rPr b="1" lang="en">
                <a:solidFill>
                  <a:schemeClr val="accent1"/>
                </a:solidFill>
              </a:rPr>
              <a:t> 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accent1"/>
                </a:solidFill>
              </a:rPr>
              <a:t>JDBC simplifies database interaction by providing a set of interfaces for seamless portability across different databases. </a:t>
            </a:r>
            <a:r>
              <a:rPr b="1" lang="en"/>
              <a:t> 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JDBC Architecture Contd..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950" y="1385200"/>
            <a:ext cx="5904649" cy="290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508000" y="457200"/>
            <a:ext cx="82923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 sz="3200"/>
              <a:t>JDBC Driver Types and Configuration</a:t>
            </a:r>
            <a:endParaRPr sz="3200"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544950" y="1287901"/>
            <a:ext cx="7796700" cy="31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85000"/>
          </a:bodyPr>
          <a:lstStyle/>
          <a:p>
            <a:pPr indent="-253365" lvl="0" marL="2540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ct val="77777"/>
              <a:buChar char="●"/>
            </a:pPr>
            <a:r>
              <a:rPr lang="en"/>
              <a:t>A </a:t>
            </a:r>
            <a:r>
              <a:rPr lang="en">
                <a:solidFill>
                  <a:schemeClr val="accent1"/>
                </a:solidFill>
              </a:rPr>
              <a:t>database driver is a software component that acts as an interface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between the Java application and a specific database management system (DBMS).</a:t>
            </a:r>
            <a:endParaRPr/>
          </a:p>
          <a:p>
            <a:pPr indent="-253365" lvl="0" marL="254000" rtl="0" algn="l">
              <a:lnSpc>
                <a:spcPct val="170000"/>
              </a:lnSpc>
              <a:spcBef>
                <a:spcPts val="800"/>
              </a:spcBef>
              <a:spcAft>
                <a:spcPts val="0"/>
              </a:spcAft>
              <a:buSzPct val="77777"/>
              <a:buChar char="●"/>
            </a:pPr>
            <a:r>
              <a:rPr lang="en"/>
              <a:t>It</a:t>
            </a:r>
            <a:r>
              <a:rPr lang="en">
                <a:solidFill>
                  <a:schemeClr val="accent1"/>
                </a:solidFill>
              </a:rPr>
              <a:t> allows Java applications to communicate with the database by translating the JDBC calls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into the appropriate DBMS-specific commands.</a:t>
            </a:r>
            <a:endParaRPr/>
          </a:p>
          <a:p>
            <a:pPr indent="-253365" lvl="0" marL="254000" rtl="0" algn="l">
              <a:lnSpc>
                <a:spcPct val="170000"/>
              </a:lnSpc>
              <a:spcBef>
                <a:spcPts val="800"/>
              </a:spcBef>
              <a:spcAft>
                <a:spcPts val="0"/>
              </a:spcAft>
              <a:buSzPct val="77777"/>
              <a:buChar char="●"/>
            </a:pPr>
            <a:r>
              <a:rPr lang="en"/>
              <a:t>Each </a:t>
            </a:r>
            <a:r>
              <a:rPr lang="en">
                <a:solidFill>
                  <a:schemeClr val="accent1"/>
                </a:solidFill>
              </a:rPr>
              <a:t>database vendor provides its own database driver</a:t>
            </a:r>
            <a:r>
              <a:rPr lang="en"/>
              <a:t>, which needs to be included in the Java application's classpath to establish a connection with that specific database.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508000" y="457200"/>
            <a:ext cx="76950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 sz="3200"/>
              <a:t>Java Native Driver</a:t>
            </a:r>
            <a:endParaRPr sz="3200"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508000" y="1189801"/>
            <a:ext cx="7650600" cy="3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-260032" lvl="0" marL="2540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ct val="77777"/>
              <a:buChar char="●"/>
            </a:pPr>
            <a:r>
              <a:rPr lang="en"/>
              <a:t>A </a:t>
            </a:r>
            <a:r>
              <a:rPr lang="en">
                <a:solidFill>
                  <a:schemeClr val="accent1"/>
                </a:solidFill>
              </a:rPr>
              <a:t>Java Native Driver is a JDBC driver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that is specifically designed to work with a particular database management system (DBMS) </a:t>
            </a:r>
            <a:r>
              <a:rPr lang="en">
                <a:solidFill>
                  <a:schemeClr val="accent1"/>
                </a:solidFill>
              </a:rPr>
              <a:t>using native protocols.</a:t>
            </a:r>
            <a:endParaRPr>
              <a:solidFill>
                <a:schemeClr val="accent1"/>
              </a:solidFill>
            </a:endParaRPr>
          </a:p>
          <a:p>
            <a:pPr indent="-260032" lvl="0" marL="254000" rtl="0" algn="l">
              <a:lnSpc>
                <a:spcPct val="170000"/>
              </a:lnSpc>
              <a:spcBef>
                <a:spcPts val="800"/>
              </a:spcBef>
              <a:spcAft>
                <a:spcPts val="0"/>
              </a:spcAft>
              <a:buSzPct val="77777"/>
              <a:buChar char="●"/>
            </a:pPr>
            <a:r>
              <a:rPr lang="en"/>
              <a:t>It is </a:t>
            </a:r>
            <a:r>
              <a:rPr lang="en">
                <a:solidFill>
                  <a:schemeClr val="accent1"/>
                </a:solidFill>
              </a:rPr>
              <a:t>implemented in Java and provides direct communication between the Java application and the DBMS </a:t>
            </a:r>
            <a:r>
              <a:rPr lang="en"/>
              <a:t>without the need for any intermediate layers or bridges.</a:t>
            </a:r>
            <a:endParaRPr/>
          </a:p>
          <a:p>
            <a:pPr indent="-260032" lvl="0" marL="254000" rtl="0" algn="l">
              <a:lnSpc>
                <a:spcPct val="170000"/>
              </a:lnSpc>
              <a:spcBef>
                <a:spcPts val="800"/>
              </a:spcBef>
              <a:spcAft>
                <a:spcPts val="0"/>
              </a:spcAft>
              <a:buSzPct val="77777"/>
              <a:buChar char="●"/>
            </a:pPr>
            <a:r>
              <a:rPr lang="en"/>
              <a:t>Java Native Drivers </a:t>
            </a:r>
            <a:r>
              <a:rPr lang="en">
                <a:solidFill>
                  <a:schemeClr val="accent1"/>
                </a:solidFill>
              </a:rPr>
              <a:t>offer better performance and platform independence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compared to JDBC-ODBC bridges.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515400" y="281750"/>
            <a:ext cx="77541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 sz="3200"/>
              <a:t>Java Native Driver</a:t>
            </a:r>
            <a:endParaRPr sz="3200"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675" y="962600"/>
            <a:ext cx="6558250" cy="402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508000" y="457200"/>
            <a:ext cx="76950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/>
              <a:t>Java Native Driver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508000" y="1189801"/>
            <a:ext cx="7562100" cy="3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60350" lvl="0" marL="254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2100"/>
              <a:t>Advantage:</a:t>
            </a:r>
            <a:endParaRPr/>
          </a:p>
          <a:p>
            <a:pPr indent="-260350" lvl="1" marL="55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800"/>
              <a:t>performance upgraded than JDBC-ODBC bridge driver.</a:t>
            </a:r>
            <a:endParaRPr/>
          </a:p>
          <a:p>
            <a:pPr indent="-260350" lvl="0" marL="2540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700"/>
              <a:buChar char="●"/>
            </a:pPr>
            <a:r>
              <a:rPr lang="en" sz="2100"/>
              <a:t>Disadvantage:</a:t>
            </a:r>
            <a:endParaRPr/>
          </a:p>
          <a:p>
            <a:pPr indent="-215900" lvl="1" marL="558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The Native driver needs to be installed on the each client machine.</a:t>
            </a:r>
            <a:endParaRPr/>
          </a:p>
          <a:p>
            <a:pPr indent="-215900" lvl="1" marL="558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The Vendor client library needs to be installed on client machine.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