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660"/>
  </p:normalViewPr>
  <p:slideViewPr>
    <p:cSldViewPr>
      <p:cViewPr varScale="1">
        <p:scale>
          <a:sx n="81" d="100"/>
          <a:sy n="81" d="100"/>
        </p:scale>
        <p:origin x="149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31BA3-D977-4799-955F-89FD107A442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28BAF-F3BD-44C6-BD5F-DE432B1A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04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AE12-803E-412F-95B6-0E266FD429AD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EE2C-B078-4ADE-B13D-15D073783409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A50B-A6EE-48EB-8865-92158A2DAD8B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6FD9-B335-4DB7-B61B-A3BBD8799D8E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D2EC-BD2C-466C-87DA-9DC8FB649372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3BCA-2730-4DF6-913D-0C3DA84D01AC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FE97-FEFF-4C84-B49D-ABD87679C5D9}" type="datetime1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17B3-0F0A-45E2-95DC-023F4B8C86AB}" type="datetime1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D0CD-C885-48E4-84ED-448E0605C1AA}" type="datetime1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D4F9-E75B-48E2-9B88-37D6CEEDAA66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C356-E543-486A-975F-B0F616164DE5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BD016-7088-491C-AE6D-325E3CF508FA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7430A-F21E-4801-9728-D5251DFA5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Two Dimensional Algorithm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</a:t>
            </a:r>
            <a:r>
              <a:rPr lang="en-US"/>
              <a:t>Unit 2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FDB53-3EE1-BD60-3A93-CC7C7F58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66B0B-5953-6272-F96D-6524401E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DDA Examples</a:t>
            </a:r>
          </a:p>
          <a:p>
            <a:pPr>
              <a:buNone/>
            </a:pPr>
            <a:r>
              <a:rPr lang="en-US" dirty="0"/>
              <a:t> Q.&gt; Digitize a Line with end point A(2,3) and B(6,8) , using DDA.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A.&gt; Here , Slope (M) = (8-3)/(6-2) = 1.25</a:t>
            </a:r>
          </a:p>
          <a:p>
            <a:pPr>
              <a:buNone/>
            </a:pPr>
            <a:r>
              <a:rPr lang="en-US" dirty="0"/>
              <a:t>   Here Slope is positive and greater than 1 And moving left to right and 1/M = 0.8</a:t>
            </a:r>
          </a:p>
          <a:p>
            <a:pPr>
              <a:buNone/>
            </a:pPr>
            <a:r>
              <a:rPr lang="en-US" dirty="0"/>
              <a:t>       So , we use</a:t>
            </a:r>
          </a:p>
          <a:p>
            <a:pPr>
              <a:buNone/>
            </a:pPr>
            <a:r>
              <a:rPr lang="en-US" baseline="30000" dirty="0"/>
              <a:t>      X</a:t>
            </a:r>
            <a:r>
              <a:rPr lang="en-US" dirty="0"/>
              <a:t>k+1 =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+ 1/M</a:t>
            </a:r>
          </a:p>
          <a:p>
            <a:pPr>
              <a:buNone/>
            </a:pPr>
            <a:r>
              <a:rPr lang="en-US" dirty="0"/>
              <a:t>    Y</a:t>
            </a:r>
            <a:r>
              <a:rPr lang="en-US" baseline="-25000" dirty="0"/>
              <a:t>K+1</a:t>
            </a:r>
            <a:r>
              <a:rPr lang="en-US" dirty="0"/>
              <a:t> =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+ 1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1C0F6-F580-C894-0718-B2B12D2D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BFDA6-F6E2-DD14-B28F-0119F83C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45819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D3EDF-8F65-512A-FA35-BCCB4C68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4C562-BF91-2DE2-54AF-C2A1B05E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DDA Exercise</a:t>
            </a:r>
          </a:p>
          <a:p>
            <a:pPr lvl="0"/>
            <a:r>
              <a:rPr lang="en-US" dirty="0"/>
              <a:t>Digitize the line from A(1,1) to B(10,8) using scan conversion line algorithm.</a:t>
            </a:r>
          </a:p>
          <a:p>
            <a:pPr>
              <a:buNone/>
            </a:pPr>
            <a:endParaRPr lang="en-US" dirty="0"/>
          </a:p>
          <a:p>
            <a:pPr lvl="0"/>
            <a:r>
              <a:rPr lang="en-US" dirty="0"/>
              <a:t>Draw a line with two end point P(5,3) and Q(1,2) using DDA moving </a:t>
            </a:r>
            <a:r>
              <a:rPr lang="en-US"/>
              <a:t>from Right to Left.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 lvl="0"/>
            <a:r>
              <a:rPr lang="en-US" dirty="0"/>
              <a:t>Digitize the line with endpoints A(1,7) and B(6,3) using digital differential analyzer line drawing algorithm. Show all necessary steps.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56738-D295-E670-E94C-3283D5ADD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4F03C-D1FF-E069-FF57-DCFE8C30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1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Points and Lines</a:t>
            </a:r>
            <a:endParaRPr lang="en-US" sz="800" dirty="0"/>
          </a:p>
          <a:p>
            <a:pPr>
              <a:buNone/>
            </a:pPr>
            <a:r>
              <a:rPr lang="en-US" b="1" dirty="0"/>
              <a:t>   Points</a:t>
            </a:r>
            <a:endParaRPr lang="en-US" sz="1200" b="1" dirty="0"/>
          </a:p>
          <a:p>
            <a:pPr>
              <a:buNone/>
            </a:pPr>
            <a:r>
              <a:rPr lang="en-US" dirty="0"/>
              <a:t> </a:t>
            </a:r>
            <a:endParaRPr lang="en-US" sz="1200" dirty="0"/>
          </a:p>
          <a:p>
            <a:pPr lvl="1"/>
            <a:r>
              <a:rPr lang="en-US" dirty="0"/>
              <a:t>Plotted by converting co-ordinate position to appropriate operations for the output device (e.g. in CRT monitor, the electron beam is turned on to illuminate the screen phosphor at the selected location.)</a:t>
            </a:r>
            <a:endParaRPr lang="en-US" sz="1200" dirty="0"/>
          </a:p>
          <a:p>
            <a:pPr>
              <a:buNone/>
            </a:pPr>
            <a:r>
              <a:rPr lang="en-US" dirty="0"/>
              <a:t> </a:t>
            </a:r>
            <a:endParaRPr lang="en-US" sz="1500" b="1" dirty="0"/>
          </a:p>
          <a:p>
            <a:pPr marL="457200" lvl="1" indent="0">
              <a:buNone/>
            </a:pPr>
            <a:r>
              <a:rPr lang="en-US" sz="3100" b="1" dirty="0"/>
              <a:t>Line</a:t>
            </a:r>
            <a:endParaRPr lang="en-US" sz="1300" b="1" dirty="0"/>
          </a:p>
          <a:p>
            <a:r>
              <a:rPr lang="en-US" dirty="0"/>
              <a:t> </a:t>
            </a:r>
            <a:r>
              <a:rPr lang="en-US" sz="3400" dirty="0"/>
              <a:t>Plotted by calculating intermediate positions along the line path between two specified endpoint positions.</a:t>
            </a:r>
            <a:endParaRPr lang="en-US" sz="1600" dirty="0"/>
          </a:p>
          <a:p>
            <a:r>
              <a:rPr lang="en-US" dirty="0"/>
              <a:t> Screen locations are referenced with integer values, so plotted positions may only approximate actual line positions between two specified endpoints . E.g.: position (10.48,20.51)</a:t>
            </a:r>
            <a:r>
              <a:rPr lang="en-US" b="1" i="1" dirty="0"/>
              <a:t> </a:t>
            </a:r>
            <a:r>
              <a:rPr lang="en-US" dirty="0"/>
              <a:t>à</a:t>
            </a:r>
            <a:r>
              <a:rPr lang="en-US" b="1" i="1" dirty="0"/>
              <a:t> </a:t>
            </a:r>
            <a:r>
              <a:rPr lang="en-US" dirty="0"/>
              <a:t>(10,21).</a:t>
            </a:r>
            <a:endParaRPr lang="en-US" sz="1100" dirty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5334000"/>
            <a:ext cx="5109835" cy="715962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FA25D-3E70-C16D-F425-8C0AC958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D5F56-8DB4-1ED9-97D5-9BE2073F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Position</a:t>
            </a:r>
          </a:p>
          <a:p>
            <a:pPr lvl="0">
              <a:buNone/>
            </a:pPr>
            <a:r>
              <a:rPr lang="en-US" dirty="0"/>
              <a:t>   Pixel position: referenced by scan line number and column number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429000"/>
            <a:ext cx="5105400" cy="300008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74CDE-872C-8288-8B69-1A67F60B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3CAB4-172E-DDCF-5D13-312AC092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DDA Algorithm</a:t>
            </a:r>
            <a:endParaRPr lang="en-US" dirty="0"/>
          </a:p>
          <a:p>
            <a:pPr lvl="0">
              <a:buNone/>
            </a:pPr>
            <a:r>
              <a:rPr lang="en-US" dirty="0"/>
              <a:t>Digital Differential Analyzer</a:t>
            </a:r>
          </a:p>
          <a:p>
            <a:pPr>
              <a:buNone/>
            </a:pPr>
            <a:r>
              <a:rPr lang="en-US" dirty="0"/>
              <a:t>     </a:t>
            </a:r>
            <a:r>
              <a:rPr lang="en-US" b="1" dirty="0"/>
              <a:t>Scan-conversion line </a:t>
            </a:r>
            <a:r>
              <a:rPr lang="en-US" dirty="0"/>
              <a:t>–</a:t>
            </a:r>
            <a:r>
              <a:rPr lang="en-US" b="1" dirty="0"/>
              <a:t> </a:t>
            </a:r>
            <a:r>
              <a:rPr lang="en-US" dirty="0"/>
              <a:t>algorithm based on calculating either</a:t>
            </a:r>
          </a:p>
          <a:p>
            <a:r>
              <a:rPr lang="en-US" dirty="0"/>
              <a:t> Sample the line at unit intervals in one coordinate</a:t>
            </a:r>
          </a:p>
          <a:p>
            <a:r>
              <a:rPr lang="en-US" dirty="0"/>
              <a:t> Determine the corresponding integer values nearest the line path in another co-ordinate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3429000"/>
            <a:ext cx="1620838" cy="53340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EE758-3650-761A-A7A7-A39B6732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701A1-33D0-293E-CC86-3ED62F04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CASE 1</a:t>
            </a:r>
          </a:p>
          <a:p>
            <a:pPr>
              <a:buNone/>
            </a:pPr>
            <a:r>
              <a:rPr lang="en-US" b="1" dirty="0"/>
              <a:t>Positive Slope</a:t>
            </a:r>
            <a:endParaRPr lang="en-US" dirty="0"/>
          </a:p>
          <a:p>
            <a:r>
              <a:rPr lang="en-US" dirty="0"/>
              <a:t>(Y always increase when X increases and </a:t>
            </a:r>
          </a:p>
          <a:p>
            <a:r>
              <a:rPr lang="en-US" dirty="0"/>
              <a:t>Y always Decreases when X decrease)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r>
              <a:rPr lang="en-US" dirty="0"/>
              <a:t>CASE 2</a:t>
            </a:r>
          </a:p>
          <a:p>
            <a:pPr>
              <a:buNone/>
            </a:pPr>
            <a:r>
              <a:rPr lang="en-US" b="1" dirty="0"/>
              <a:t>Negative Slope</a:t>
            </a:r>
            <a:endParaRPr lang="en-US" dirty="0"/>
          </a:p>
          <a:p>
            <a:r>
              <a:rPr lang="en-US" dirty="0"/>
              <a:t>(Y always increase when X decrease and</a:t>
            </a:r>
          </a:p>
          <a:p>
            <a:r>
              <a:rPr lang="en-US" dirty="0"/>
              <a:t>Y always Decreases when X increases)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2971800"/>
            <a:ext cx="2743200" cy="289560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 rot="5400000">
            <a:off x="7087394" y="1599406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543800" y="20574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543800" y="14478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V="1">
            <a:off x="8839200" y="19812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15200" y="914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51D6-97AF-5A68-567D-D0F2985F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E9C8-23A8-E8B8-F8A1-7F8A19B4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CASE 1</a:t>
            </a:r>
          </a:p>
          <a:p>
            <a:r>
              <a:rPr lang="en-US" b="1" dirty="0"/>
              <a:t>Positive Slope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  Slope less than 1 ( |M| &lt; 1 ) and moving </a:t>
            </a:r>
            <a:r>
              <a:rPr lang="en-US" b="1" dirty="0"/>
              <a:t>Left to Right</a:t>
            </a:r>
            <a:endParaRPr lang="en-US" dirty="0"/>
          </a:p>
          <a:p>
            <a:pPr>
              <a:buNone/>
            </a:pPr>
            <a:r>
              <a:rPr lang="en-US" dirty="0"/>
              <a:t>    </a:t>
            </a:r>
            <a:r>
              <a:rPr lang="en-US" baseline="30000" dirty="0"/>
              <a:t>X</a:t>
            </a:r>
            <a:r>
              <a:rPr lang="en-US" dirty="0"/>
              <a:t>k+1 =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+ 1</a:t>
            </a:r>
          </a:p>
          <a:p>
            <a:pPr>
              <a:buNone/>
            </a:pPr>
            <a:r>
              <a:rPr lang="en-US" dirty="0"/>
              <a:t>     Y</a:t>
            </a:r>
            <a:r>
              <a:rPr lang="en-US" baseline="-25000" dirty="0"/>
              <a:t>K+1</a:t>
            </a:r>
            <a:r>
              <a:rPr lang="en-US" dirty="0"/>
              <a:t> =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+ M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Slope less than 1 ( |M| &lt; 1 ) and moving </a:t>
            </a:r>
            <a:r>
              <a:rPr lang="en-US" b="1" dirty="0"/>
              <a:t>Right to Left</a:t>
            </a:r>
          </a:p>
          <a:p>
            <a:r>
              <a:rPr lang="en-US" baseline="30000" dirty="0"/>
              <a:t>X</a:t>
            </a:r>
            <a:r>
              <a:rPr lang="en-US" dirty="0"/>
              <a:t>k+1 =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– 1</a:t>
            </a:r>
          </a:p>
          <a:p>
            <a:r>
              <a:rPr lang="en-US" dirty="0"/>
              <a:t>Y</a:t>
            </a:r>
            <a:r>
              <a:rPr lang="en-US" baseline="-25000" dirty="0"/>
              <a:t>K+1</a:t>
            </a:r>
            <a:r>
              <a:rPr lang="en-US" dirty="0"/>
              <a:t> =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- M</a:t>
            </a:r>
          </a:p>
          <a:p>
            <a:pPr lvl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17E05-54C0-9D42-8D84-0D570C0F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41CC-D210-2781-C0B9-E62686A9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Slope greater than 1 ( |M| &gt; 1 ) and moving </a:t>
            </a:r>
            <a:r>
              <a:rPr lang="en-US" b="1" dirty="0"/>
              <a:t>Left to Right</a:t>
            </a:r>
            <a:endParaRPr lang="en-US" dirty="0"/>
          </a:p>
          <a:p>
            <a:pPr>
              <a:buNone/>
            </a:pPr>
            <a:r>
              <a:rPr lang="en-US" dirty="0"/>
              <a:t>     X</a:t>
            </a:r>
            <a:r>
              <a:rPr lang="en-US" baseline="-25000" dirty="0"/>
              <a:t>k+1</a:t>
            </a:r>
            <a:r>
              <a:rPr lang="en-US" dirty="0"/>
              <a:t> =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+ 1/M</a:t>
            </a:r>
          </a:p>
          <a:p>
            <a:pPr>
              <a:buNone/>
            </a:pPr>
            <a:r>
              <a:rPr lang="en-US" baseline="30000" dirty="0"/>
              <a:t>       </a:t>
            </a:r>
            <a:r>
              <a:rPr lang="en-US" sz="3600" baseline="30000" dirty="0"/>
              <a:t>Y</a:t>
            </a:r>
            <a:r>
              <a:rPr lang="en-US" sz="2800" dirty="0"/>
              <a:t>K+1 </a:t>
            </a:r>
            <a:r>
              <a:rPr lang="en-US" dirty="0"/>
              <a:t>=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+ 1</a:t>
            </a:r>
          </a:p>
          <a:p>
            <a:r>
              <a:rPr lang="en-US" dirty="0"/>
              <a:t>Slope Greater than 1 ( |M| &gt; 1 ) and moving </a:t>
            </a:r>
            <a:r>
              <a:rPr lang="en-US" b="1" dirty="0"/>
              <a:t>Right to Left</a:t>
            </a:r>
          </a:p>
          <a:p>
            <a:pPr>
              <a:buNone/>
            </a:pPr>
            <a:r>
              <a:rPr lang="en-US" b="1" dirty="0"/>
              <a:t>      </a:t>
            </a:r>
            <a:r>
              <a:rPr lang="en-US" dirty="0"/>
              <a:t>X</a:t>
            </a:r>
            <a:r>
              <a:rPr lang="en-US" baseline="-25000" dirty="0"/>
              <a:t>k+1</a:t>
            </a:r>
            <a:r>
              <a:rPr lang="en-US" dirty="0"/>
              <a:t> =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– 1/M</a:t>
            </a:r>
          </a:p>
          <a:p>
            <a:pPr>
              <a:buNone/>
            </a:pPr>
            <a:r>
              <a:rPr lang="en-US" baseline="30000" dirty="0"/>
              <a:t>         Y</a:t>
            </a:r>
            <a:r>
              <a:rPr lang="en-US" dirty="0"/>
              <a:t>K+1 =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– 1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CA028-0E9E-B37A-2DC3-FDB77B87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B127B-E826-52F9-7D7F-17DC7247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2</a:t>
            </a:r>
          </a:p>
          <a:p>
            <a:pPr>
              <a:buNone/>
            </a:pPr>
            <a:r>
              <a:rPr lang="en-US" b="1" dirty="0"/>
              <a:t>Negative Slope</a:t>
            </a:r>
            <a:endParaRPr lang="en-US" dirty="0"/>
          </a:p>
          <a:p>
            <a:pPr lvl="0"/>
            <a:r>
              <a:rPr lang="en-US" dirty="0"/>
              <a:t>Slope less than 1 ( |M| &lt; 1 ) and moving </a:t>
            </a:r>
            <a:r>
              <a:rPr lang="en-US" b="1" dirty="0"/>
              <a:t>Left to Right</a:t>
            </a:r>
          </a:p>
          <a:p>
            <a:pPr>
              <a:buNone/>
            </a:pPr>
            <a:r>
              <a:rPr lang="en-US" dirty="0"/>
              <a:t>        X</a:t>
            </a:r>
            <a:r>
              <a:rPr lang="en-US" baseline="-25000" dirty="0"/>
              <a:t>k+1</a:t>
            </a:r>
            <a:r>
              <a:rPr lang="en-US" dirty="0"/>
              <a:t> =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+ 1  and  Y</a:t>
            </a:r>
            <a:r>
              <a:rPr lang="en-US" baseline="-25000" dirty="0"/>
              <a:t>K+1</a:t>
            </a:r>
            <a:r>
              <a:rPr lang="en-US" dirty="0"/>
              <a:t> =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+ M</a:t>
            </a:r>
          </a:p>
          <a:p>
            <a:pPr lvl="0"/>
            <a:r>
              <a:rPr lang="en-US" dirty="0"/>
              <a:t>Slope less than 1 ( |M| &lt; 1 ) and moving </a:t>
            </a:r>
            <a:r>
              <a:rPr lang="en-US" b="1" dirty="0"/>
              <a:t>Right to Left</a:t>
            </a:r>
          </a:p>
          <a:p>
            <a:pPr>
              <a:buNone/>
            </a:pPr>
            <a:r>
              <a:rPr lang="en-US" dirty="0"/>
              <a:t>        X</a:t>
            </a:r>
            <a:r>
              <a:rPr lang="en-US" baseline="-25000" dirty="0"/>
              <a:t>k+1</a:t>
            </a:r>
            <a:r>
              <a:rPr lang="en-US" dirty="0"/>
              <a:t> =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– 1  and Y</a:t>
            </a:r>
            <a:r>
              <a:rPr lang="en-US" baseline="-25000" dirty="0"/>
              <a:t>K+1</a:t>
            </a:r>
            <a:r>
              <a:rPr lang="en-US" dirty="0"/>
              <a:t> =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- M</a:t>
            </a:r>
          </a:p>
          <a:p>
            <a:pPr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lvl="0"/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D628E-4252-7FFA-4E0C-2D11AA11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D4457-6278-7844-2CDD-AC9235BD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Slope greater than 1 ( |M| &gt; 1 ) and moving </a:t>
            </a:r>
            <a:r>
              <a:rPr lang="en-US" b="1" dirty="0"/>
              <a:t>Left to Right</a:t>
            </a:r>
            <a:endParaRPr lang="en-US" dirty="0"/>
          </a:p>
          <a:p>
            <a:pPr>
              <a:buNone/>
            </a:pPr>
            <a:r>
              <a:rPr lang="en-US" dirty="0"/>
              <a:t>    X</a:t>
            </a:r>
            <a:r>
              <a:rPr lang="en-US" baseline="-25000" dirty="0"/>
              <a:t>k+1</a:t>
            </a:r>
            <a:r>
              <a:rPr lang="en-US" dirty="0"/>
              <a:t> =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– 1/M  and Y</a:t>
            </a:r>
            <a:r>
              <a:rPr lang="en-US" baseline="-25000" dirty="0"/>
              <a:t>K+1</a:t>
            </a:r>
            <a:r>
              <a:rPr lang="en-US" dirty="0"/>
              <a:t> =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– 1</a:t>
            </a:r>
          </a:p>
          <a:p>
            <a:pPr>
              <a:buNone/>
            </a:pPr>
            <a:endParaRPr lang="en-US" dirty="0"/>
          </a:p>
          <a:p>
            <a:pPr lvl="0"/>
            <a:r>
              <a:rPr lang="en-US" dirty="0"/>
              <a:t>Slope Greater than 1 ( |M| &gt; 1 ) and moving </a:t>
            </a:r>
            <a:r>
              <a:rPr lang="en-US" b="1" dirty="0"/>
              <a:t>Right to Left</a:t>
            </a:r>
          </a:p>
          <a:p>
            <a:pPr>
              <a:buNone/>
            </a:pPr>
            <a:r>
              <a:rPr lang="en-US" dirty="0"/>
              <a:t>    X</a:t>
            </a:r>
            <a:r>
              <a:rPr lang="en-US" baseline="-25000" dirty="0"/>
              <a:t>k+1</a:t>
            </a:r>
            <a:r>
              <a:rPr lang="en-US" dirty="0"/>
              <a:t> =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+1/M and Y</a:t>
            </a:r>
            <a:r>
              <a:rPr lang="en-US" baseline="-25000" dirty="0"/>
              <a:t>K+1</a:t>
            </a:r>
            <a:r>
              <a:rPr lang="en-US" dirty="0"/>
              <a:t> =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+1</a:t>
            </a:r>
          </a:p>
          <a:p>
            <a:pPr lvl="0"/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0A74B-E837-D06A-6FEE-7FDF3945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F383E-E61D-E62B-BAA7-DB1E765F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641</Words>
  <Application>Microsoft Office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  Two Dimensional Algorithm   Unit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Drawing Algorithm   Unit 2</dc:title>
  <dc:creator>saroj</dc:creator>
  <cp:lastModifiedBy>Saroj Giri</cp:lastModifiedBy>
  <cp:revision>19</cp:revision>
  <dcterms:created xsi:type="dcterms:W3CDTF">2021-06-17T08:28:06Z</dcterms:created>
  <dcterms:modified xsi:type="dcterms:W3CDTF">2023-12-05T13:37:28Z</dcterms:modified>
</cp:coreProperties>
</file>