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0" r:id="rId7"/>
    <p:sldId id="269" r:id="rId8"/>
    <p:sldId id="270" r:id="rId9"/>
    <p:sldId id="271" r:id="rId10"/>
    <p:sldId id="263" r:id="rId11"/>
    <p:sldId id="264" r:id="rId12"/>
    <p:sldId id="265" r:id="rId13"/>
    <p:sldId id="266"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2" d="100"/>
          <a:sy n="82" d="100"/>
        </p:scale>
        <p:origin x="143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540D9-ABC0-4BC7-9B9A-9033B1EAD56F}"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540D9-ABC0-4BC7-9B9A-9033B1EAD56F}" type="datetimeFigureOut">
              <a:rPr lang="en-US" smtClean="0"/>
              <a:pPr/>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74C91-4E62-40B5-AF5B-FC30E25F09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 LH 2</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Initial Decision Parameter (P0) </a:t>
            </a:r>
          </a:p>
          <a:p>
            <a:pPr>
              <a:buNone/>
            </a:pPr>
            <a:r>
              <a:rPr lang="en-US" dirty="0"/>
              <a:t>  y = m(Xk+1) + C </a:t>
            </a:r>
          </a:p>
          <a:p>
            <a:pPr>
              <a:buNone/>
            </a:pPr>
            <a:r>
              <a:rPr lang="en-US" dirty="0"/>
              <a:t> Let, X0 = 0 , Y0 = 0 then C = 0 </a:t>
            </a:r>
          </a:p>
          <a:p>
            <a:pPr>
              <a:buNone/>
            </a:pPr>
            <a:r>
              <a:rPr lang="el-GR" dirty="0"/>
              <a:t>Δ</a:t>
            </a:r>
            <a:r>
              <a:rPr lang="en-US" dirty="0"/>
              <a:t>x (d1- d2) = 2 </a:t>
            </a:r>
            <a:r>
              <a:rPr lang="el-GR" dirty="0"/>
              <a:t>Δ</a:t>
            </a:r>
            <a:r>
              <a:rPr lang="en-US" dirty="0"/>
              <a:t>y </a:t>
            </a:r>
            <a:r>
              <a:rPr lang="en-US" dirty="0" err="1"/>
              <a:t>Xk</a:t>
            </a:r>
            <a:r>
              <a:rPr lang="en-US" dirty="0"/>
              <a:t> + 2 </a:t>
            </a:r>
            <a:r>
              <a:rPr lang="el-GR" dirty="0"/>
              <a:t>Δ</a:t>
            </a:r>
            <a:r>
              <a:rPr lang="en-US" dirty="0"/>
              <a:t>y + 2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a:p>
            <a:r>
              <a:rPr lang="en-US" dirty="0"/>
              <a:t>P0 = 0 + 2 </a:t>
            </a:r>
            <a:r>
              <a:rPr lang="en-US" dirty="0" err="1"/>
              <a:t>Δy</a:t>
            </a:r>
            <a:r>
              <a:rPr lang="en-US" dirty="0"/>
              <a:t> + 0 + 0 – </a:t>
            </a:r>
            <a:r>
              <a:rPr lang="en-US" dirty="0" err="1"/>
              <a:t>Δx</a:t>
            </a:r>
            <a:r>
              <a:rPr lang="en-US" dirty="0"/>
              <a:t> </a:t>
            </a:r>
          </a:p>
          <a:p>
            <a:r>
              <a:rPr lang="en-US" b="1" dirty="0"/>
              <a:t>P0 = 2 </a:t>
            </a:r>
            <a:r>
              <a:rPr lang="el-GR" b="1" dirty="0"/>
              <a:t>Δ</a:t>
            </a:r>
            <a:r>
              <a:rPr lang="en-US" b="1" dirty="0"/>
              <a:t>y - </a:t>
            </a:r>
            <a:r>
              <a:rPr lang="el-GR" b="1" dirty="0"/>
              <a:t>Δ</a:t>
            </a:r>
            <a:r>
              <a:rPr lang="en-US" b="1" dirty="0"/>
              <a:t>x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Example-1: Digitize the line with end points (20, 10) and (30, 18) using BLA. </a:t>
            </a:r>
          </a:p>
          <a:p>
            <a:pPr>
              <a:buNone/>
            </a:pPr>
            <a:r>
              <a:rPr lang="en-US" b="1" dirty="0"/>
              <a:t>Solution : </a:t>
            </a:r>
          </a:p>
          <a:p>
            <a:pPr>
              <a:buNone/>
            </a:pPr>
            <a:r>
              <a:rPr lang="en-US" dirty="0"/>
              <a:t>Here, Starting point of line = (x1, y1) = (20, 10) and </a:t>
            </a:r>
          </a:p>
          <a:p>
            <a:pPr>
              <a:buNone/>
            </a:pPr>
            <a:r>
              <a:rPr lang="en-US" dirty="0"/>
              <a:t>Ending point of line = (x2, y2) = (30, 18) </a:t>
            </a:r>
          </a:p>
          <a:p>
            <a:pPr>
              <a:buNone/>
            </a:pPr>
            <a:r>
              <a:rPr lang="en-US" dirty="0"/>
              <a:t>Thus, slope of line, m = </a:t>
            </a:r>
            <a:r>
              <a:rPr lang="en-US" dirty="0" err="1"/>
              <a:t>Δy</a:t>
            </a:r>
            <a:r>
              <a:rPr lang="en-US" dirty="0"/>
              <a:t> / </a:t>
            </a:r>
            <a:r>
              <a:rPr lang="en-US" dirty="0" err="1"/>
              <a:t>Δx</a:t>
            </a:r>
            <a:r>
              <a:rPr lang="en-US" dirty="0"/>
              <a:t> = </a:t>
            </a:r>
            <a:r>
              <a:rPr lang="en-US" i="1" dirty="0"/>
              <a:t>y2-y1 / x2-x1 </a:t>
            </a:r>
          </a:p>
          <a:p>
            <a:pPr>
              <a:buNone/>
            </a:pPr>
            <a:r>
              <a:rPr lang="en-US" dirty="0"/>
              <a:t> = (18-10) / (30-20) </a:t>
            </a:r>
          </a:p>
          <a:p>
            <a:pPr>
              <a:buNone/>
            </a:pPr>
            <a:r>
              <a:rPr lang="en-US" dirty="0"/>
              <a:t>= 8/10 </a:t>
            </a:r>
          </a:p>
          <a:p>
            <a:pPr>
              <a:buNone/>
            </a:pPr>
            <a:r>
              <a:rPr lang="en-US" dirty="0"/>
              <a:t>   It is clear that the line is moving left to right with the positive slope </a:t>
            </a:r>
          </a:p>
          <a:p>
            <a:r>
              <a:rPr lang="en-US" dirty="0"/>
              <a:t>|m| </a:t>
            </a:r>
            <a:r>
              <a:rPr lang="en-US" i="1" dirty="0"/>
              <a:t>= 0.8 &lt;1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buNone/>
            </a:pPr>
            <a:r>
              <a:rPr lang="en-US" dirty="0"/>
              <a:t>The initial decision parameter (P0) = 2Δy - </a:t>
            </a:r>
            <a:r>
              <a:rPr lang="en-US" dirty="0" err="1"/>
              <a:t>Δx</a:t>
            </a:r>
            <a:r>
              <a:rPr lang="en-US" dirty="0"/>
              <a:t> = 2*8 – 10 = 6 </a:t>
            </a:r>
          </a:p>
          <a:p>
            <a:pPr>
              <a:buNone/>
            </a:pPr>
            <a:r>
              <a:rPr lang="en-US" dirty="0"/>
              <a:t>Since, for the </a:t>
            </a:r>
            <a:r>
              <a:rPr lang="en-US" dirty="0" err="1"/>
              <a:t>Bresenham’s</a:t>
            </a:r>
            <a:r>
              <a:rPr lang="en-US" dirty="0"/>
              <a:t> Line drawing Algorithm of slope, |m| ≤ 1, we have </a:t>
            </a:r>
          </a:p>
          <a:p>
            <a:endParaRPr lang="en-US" dirty="0"/>
          </a:p>
          <a:p>
            <a:pPr>
              <a:buNone/>
            </a:pPr>
            <a:r>
              <a:rPr lang="en-US" dirty="0"/>
              <a:t> If </a:t>
            </a:r>
            <a:r>
              <a:rPr lang="en-US" dirty="0" err="1"/>
              <a:t>Pk</a:t>
            </a:r>
            <a:r>
              <a:rPr lang="en-US" dirty="0"/>
              <a:t> &lt; 0 (i.e. d1-d2 is Negative ) </a:t>
            </a:r>
          </a:p>
          <a:p>
            <a:pPr>
              <a:buNone/>
            </a:pPr>
            <a:r>
              <a:rPr lang="en-US" dirty="0"/>
              <a:t> then, </a:t>
            </a:r>
          </a:p>
          <a:p>
            <a:pPr>
              <a:buNone/>
            </a:pPr>
            <a:r>
              <a:rPr lang="en-US" dirty="0"/>
              <a:t> Xk+1 = Xk+1 </a:t>
            </a:r>
          </a:p>
          <a:p>
            <a:pPr>
              <a:buNone/>
            </a:pPr>
            <a:r>
              <a:rPr lang="en-US" dirty="0"/>
              <a:t> Yk+1 = </a:t>
            </a:r>
            <a:r>
              <a:rPr lang="en-US" dirty="0" err="1"/>
              <a:t>Yk</a:t>
            </a:r>
            <a:r>
              <a:rPr lang="en-US" dirty="0"/>
              <a:t> </a:t>
            </a:r>
          </a:p>
          <a:p>
            <a:pPr>
              <a:buNone/>
            </a:pPr>
            <a:r>
              <a:rPr lang="en-US" b="1" dirty="0"/>
              <a:t>  </a:t>
            </a:r>
            <a:r>
              <a:rPr lang="en-US" b="1" dirty="0" err="1"/>
              <a:t>Pk</a:t>
            </a:r>
            <a:r>
              <a:rPr lang="en-US" b="1" dirty="0"/>
              <a:t> = </a:t>
            </a:r>
            <a:r>
              <a:rPr lang="en-US" b="1" dirty="0" err="1"/>
              <a:t>Pk</a:t>
            </a:r>
            <a:r>
              <a:rPr lang="en-US" b="1" dirty="0"/>
              <a:t> + 2 </a:t>
            </a:r>
            <a:r>
              <a:rPr lang="el-GR" b="1" dirty="0"/>
              <a:t>Δ</a:t>
            </a:r>
            <a:r>
              <a:rPr lang="en-US" b="1" dirty="0"/>
              <a:t>y</a:t>
            </a:r>
          </a:p>
          <a:p>
            <a:pPr>
              <a:buNone/>
            </a:pPr>
            <a:r>
              <a:rPr lang="en-US" b="1" dirty="0"/>
              <a:t> </a:t>
            </a:r>
          </a:p>
          <a:p>
            <a:pPr>
              <a:buNone/>
            </a:pPr>
            <a:r>
              <a:rPr lang="en-US" dirty="0"/>
              <a:t>If </a:t>
            </a:r>
            <a:r>
              <a:rPr lang="en-US" dirty="0" err="1"/>
              <a:t>Pk</a:t>
            </a:r>
            <a:r>
              <a:rPr lang="en-US" dirty="0"/>
              <a:t> ≥ 0 </a:t>
            </a:r>
          </a:p>
          <a:p>
            <a:pPr>
              <a:buNone/>
            </a:pPr>
            <a:r>
              <a:rPr lang="en-US" dirty="0"/>
              <a:t>then, </a:t>
            </a:r>
          </a:p>
          <a:p>
            <a:pPr>
              <a:buNone/>
            </a:pPr>
            <a:r>
              <a:rPr lang="en-US" dirty="0"/>
              <a:t>Xk+1 = Xk+1 </a:t>
            </a:r>
          </a:p>
          <a:p>
            <a:pPr>
              <a:buNone/>
            </a:pPr>
            <a:r>
              <a:rPr lang="en-US" dirty="0"/>
              <a:t>Yk+1 = Yk+1 </a:t>
            </a:r>
          </a:p>
          <a:p>
            <a:pPr>
              <a:buNone/>
            </a:pPr>
            <a:r>
              <a:rPr lang="en-US" b="1" dirty="0" err="1"/>
              <a:t>Pk</a:t>
            </a:r>
            <a:r>
              <a:rPr lang="en-US" b="1" dirty="0"/>
              <a:t> = </a:t>
            </a:r>
            <a:r>
              <a:rPr lang="en-US" b="1" dirty="0" err="1"/>
              <a:t>Pk</a:t>
            </a:r>
            <a:r>
              <a:rPr lang="en-US" b="1" dirty="0"/>
              <a:t> + 2 </a:t>
            </a:r>
            <a:r>
              <a:rPr lang="el-GR" b="1" dirty="0"/>
              <a:t>Δ</a:t>
            </a:r>
            <a:r>
              <a:rPr lang="en-US" b="1" dirty="0"/>
              <a:t>y -2</a:t>
            </a:r>
            <a:r>
              <a:rPr lang="el-GR" b="1" dirty="0"/>
              <a:t>Δ</a:t>
            </a:r>
            <a:r>
              <a:rPr lang="en-US" b="1" dirty="0"/>
              <a:t>x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752600"/>
            <a:ext cx="8229600" cy="45719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a:t>Digitize the line with end points (5, 5) and (13, 9) using BLA.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Bresenham</a:t>
            </a:r>
            <a:r>
              <a:rPr lang="en-US" dirty="0"/>
              <a:t> Line Algorithm</a:t>
            </a: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buNone/>
            </a:pPr>
            <a:r>
              <a:rPr lang="en-US" b="1" dirty="0" err="1"/>
              <a:t>Bresenham’s</a:t>
            </a:r>
            <a:r>
              <a:rPr lang="en-US" b="1" dirty="0"/>
              <a:t> Line Algorithm (BLA)</a:t>
            </a:r>
          </a:p>
          <a:p>
            <a:r>
              <a:rPr lang="en-US" dirty="0"/>
              <a:t>The BLA is a more efficient method used to plot pixel position along a straight-line path. </a:t>
            </a:r>
          </a:p>
          <a:p>
            <a:endParaRPr lang="en-US" dirty="0"/>
          </a:p>
          <a:p>
            <a:pPr>
              <a:buNone/>
            </a:pPr>
            <a:r>
              <a:rPr lang="en-US" b="1" dirty="0"/>
              <a:t>Advantage of BLA over DDA </a:t>
            </a:r>
          </a:p>
          <a:p>
            <a:pPr>
              <a:buNone/>
            </a:pPr>
            <a:r>
              <a:rPr lang="en-US" dirty="0"/>
              <a:t>•   In DDA algorithm each successive point is computed in </a:t>
            </a:r>
            <a:r>
              <a:rPr lang="en-US" b="1" i="1" dirty="0"/>
              <a:t>floating point, so it requires more time and more memory space. </a:t>
            </a:r>
          </a:p>
          <a:p>
            <a:r>
              <a:rPr lang="en-US" b="1" i="1" dirty="0"/>
              <a:t>While in BLA each successive point is calculated in integer value or whole number. So it requires less time and less memory space. </a:t>
            </a:r>
          </a:p>
          <a:p>
            <a:pPr>
              <a:buNone/>
            </a:pPr>
            <a:r>
              <a:rPr lang="en-US" dirty="0"/>
              <a:t>•    In DDA, since the calculated point value is floating point number, it should be rounded at the end of calculation but in BLA it does not need to round, so there is no accumulation of rounding error. </a:t>
            </a:r>
          </a:p>
          <a:p>
            <a:pPr>
              <a:buNone/>
            </a:pPr>
            <a:r>
              <a:rPr lang="en-US" dirty="0"/>
              <a:t>•    Due to rounding error, the line drawn by DDA algorithm is not accurate, while in BLA line is accurate. </a:t>
            </a:r>
          </a:p>
          <a:p>
            <a:pPr>
              <a:buNone/>
            </a:pPr>
            <a:r>
              <a:rPr lang="en-US" dirty="0"/>
              <a:t>•    DDA algorithm cannot be used in other application except line drawing, but BLA can be implemented in other application such as circle, ellipse and other curves.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BLA for slope +</a:t>
            </a:r>
            <a:r>
              <a:rPr lang="en-US" b="1" dirty="0" err="1"/>
              <a:t>ve</a:t>
            </a:r>
            <a:r>
              <a:rPr lang="en-US" b="1" dirty="0"/>
              <a:t> and |m| ≤ 1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838325" y="1867694"/>
            <a:ext cx="5467350" cy="39909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Here, we see that the line passes through,</a:t>
            </a:r>
          </a:p>
          <a:p>
            <a:pPr>
              <a:buNone/>
            </a:pPr>
            <a:r>
              <a:rPr lang="en-US" dirty="0"/>
              <a:t> Y = m (Xk+1) + b Or,</a:t>
            </a:r>
          </a:p>
          <a:p>
            <a:pPr>
              <a:buNone/>
            </a:pPr>
            <a:r>
              <a:rPr lang="en-US" dirty="0"/>
              <a:t> D1 = Y – </a:t>
            </a:r>
            <a:r>
              <a:rPr lang="en-US" dirty="0" err="1"/>
              <a:t>Yk</a:t>
            </a:r>
            <a:r>
              <a:rPr lang="en-US" dirty="0"/>
              <a:t> = m (Xk+1) + b –</a:t>
            </a:r>
            <a:r>
              <a:rPr lang="en-US" dirty="0" err="1"/>
              <a:t>Yk</a:t>
            </a:r>
            <a:r>
              <a:rPr lang="en-US" dirty="0"/>
              <a:t> </a:t>
            </a:r>
          </a:p>
          <a:p>
            <a:pPr>
              <a:buNone/>
            </a:pPr>
            <a:r>
              <a:rPr lang="en-US" dirty="0"/>
              <a:t>Similarly, D2 = (Yk+1) – Y = (Yk+1) – m (Xk+1) – b The decision parameter is obtained by defining: </a:t>
            </a:r>
            <a:r>
              <a:rPr lang="en-US" dirty="0" err="1"/>
              <a:t>Pk</a:t>
            </a:r>
            <a:r>
              <a:rPr lang="en-US" dirty="0"/>
              <a:t> = ∆x (D1-D2) </a:t>
            </a:r>
          </a:p>
          <a:p>
            <a:pPr>
              <a:buNone/>
            </a:pPr>
            <a:r>
              <a:rPr lang="en-US" dirty="0"/>
              <a:t>= ∆x {m * (Xk+1) + b – </a:t>
            </a:r>
            <a:r>
              <a:rPr lang="en-US" dirty="0" err="1"/>
              <a:t>Yk</a:t>
            </a:r>
            <a:r>
              <a:rPr lang="en-US" dirty="0"/>
              <a:t> - (</a:t>
            </a:r>
            <a:r>
              <a:rPr lang="en-US" dirty="0" err="1"/>
              <a:t>Yk</a:t>
            </a:r>
            <a:r>
              <a:rPr lang="en-US" dirty="0"/>
              <a:t> + 1) + m * (Xk+1) + b} </a:t>
            </a:r>
          </a:p>
          <a:p>
            <a:pPr>
              <a:buNone/>
            </a:pPr>
            <a:r>
              <a:rPr lang="en-US" dirty="0"/>
              <a:t>Or, </a:t>
            </a:r>
            <a:r>
              <a:rPr lang="en-US" dirty="0" err="1"/>
              <a:t>Pk</a:t>
            </a:r>
            <a:r>
              <a:rPr lang="en-US" dirty="0"/>
              <a:t> = ∆x {2m * (Xk+1) + 2b – </a:t>
            </a:r>
            <a:r>
              <a:rPr lang="en-US" dirty="0" err="1"/>
              <a:t>Yk</a:t>
            </a:r>
            <a:r>
              <a:rPr lang="en-US" dirty="0"/>
              <a:t> – (Yk+1)}</a:t>
            </a:r>
          </a:p>
          <a:p>
            <a:pPr>
              <a:buNone/>
            </a:pPr>
            <a:r>
              <a:rPr lang="en-US" dirty="0"/>
              <a:t> ∴ </a:t>
            </a:r>
            <a:r>
              <a:rPr lang="en-US" dirty="0" err="1"/>
              <a:t>Pk</a:t>
            </a:r>
            <a:r>
              <a:rPr lang="en-US" dirty="0"/>
              <a:t> = 2∆x * m(Xk+1) + 2∆x * b - ∆x * </a:t>
            </a:r>
            <a:r>
              <a:rPr lang="en-US" dirty="0" err="1"/>
              <a:t>Yk</a:t>
            </a:r>
            <a:r>
              <a:rPr lang="en-US" dirty="0"/>
              <a:t> - ∆x * (Yk+1)</a:t>
            </a:r>
          </a:p>
        </p:txBody>
      </p:sp>
      <p:pic>
        <p:nvPicPr>
          <p:cNvPr id="3074" name="Picture 2"/>
          <p:cNvPicPr>
            <a:picLocks noChangeAspect="1" noChangeArrowheads="1"/>
          </p:cNvPicPr>
          <p:nvPr/>
        </p:nvPicPr>
        <p:blipFill>
          <a:blip r:embed="rId2"/>
          <a:srcRect/>
          <a:stretch>
            <a:fillRect/>
          </a:stretch>
        </p:blipFill>
        <p:spPr bwMode="auto">
          <a:xfrm>
            <a:off x="6934200" y="381000"/>
            <a:ext cx="2362200" cy="2362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buNone/>
            </a:pPr>
            <a:r>
              <a:rPr lang="en-US" dirty="0"/>
              <a:t>Here,</a:t>
            </a:r>
          </a:p>
          <a:p>
            <a:pPr>
              <a:buNone/>
            </a:pPr>
            <a:r>
              <a:rPr lang="en-US" dirty="0"/>
              <a:t> (</a:t>
            </a:r>
            <a:r>
              <a:rPr lang="en-US" dirty="0" err="1"/>
              <a:t>Xk</a:t>
            </a:r>
            <a:r>
              <a:rPr lang="en-US" dirty="0"/>
              <a:t> + 1) = </a:t>
            </a:r>
            <a:r>
              <a:rPr lang="en-US" dirty="0" err="1"/>
              <a:t>Xk</a:t>
            </a:r>
            <a:r>
              <a:rPr lang="en-US" dirty="0"/>
              <a:t> + 1</a:t>
            </a:r>
          </a:p>
          <a:p>
            <a:pPr>
              <a:buNone/>
            </a:pPr>
            <a:r>
              <a:rPr lang="en-US" dirty="0"/>
              <a:t> (</a:t>
            </a:r>
            <a:r>
              <a:rPr lang="en-US" dirty="0" err="1"/>
              <a:t>Yk</a:t>
            </a:r>
            <a:r>
              <a:rPr lang="en-US" dirty="0"/>
              <a:t> + 1) = </a:t>
            </a:r>
            <a:r>
              <a:rPr lang="en-US" dirty="0" err="1"/>
              <a:t>Yk</a:t>
            </a:r>
            <a:r>
              <a:rPr lang="en-US" dirty="0"/>
              <a:t> + 1 </a:t>
            </a:r>
          </a:p>
          <a:p>
            <a:pPr>
              <a:buNone/>
            </a:pPr>
            <a:r>
              <a:rPr lang="en-US" dirty="0"/>
              <a:t>So, </a:t>
            </a:r>
            <a:r>
              <a:rPr lang="en-US" dirty="0" err="1"/>
              <a:t>Pk</a:t>
            </a:r>
            <a:r>
              <a:rPr lang="en-US" dirty="0"/>
              <a:t> = 2∆x * m(Xk+1) + 2∆x * b - ∆x * </a:t>
            </a:r>
            <a:r>
              <a:rPr lang="en-US" dirty="0" err="1"/>
              <a:t>Yk</a:t>
            </a:r>
            <a:r>
              <a:rPr lang="en-US" dirty="0"/>
              <a:t> - ∆x * (Yk+1) </a:t>
            </a:r>
          </a:p>
          <a:p>
            <a:pPr>
              <a:buNone/>
            </a:pPr>
            <a:r>
              <a:rPr lang="en-US" dirty="0"/>
              <a:t>But m = ∆ y ∆ x</a:t>
            </a:r>
          </a:p>
          <a:p>
            <a:pPr>
              <a:buNone/>
            </a:pPr>
            <a:r>
              <a:rPr lang="en-US" dirty="0"/>
              <a:t> </a:t>
            </a:r>
            <a:r>
              <a:rPr lang="en-US" dirty="0" err="1"/>
              <a:t>Pk</a:t>
            </a:r>
            <a:r>
              <a:rPr lang="en-US" dirty="0"/>
              <a:t> = 2∆x * ∆ y ∆ x (Xk+1) + 2∆x * b - ∆x * </a:t>
            </a:r>
            <a:r>
              <a:rPr lang="en-US" dirty="0" err="1"/>
              <a:t>Yk</a:t>
            </a:r>
            <a:r>
              <a:rPr lang="en-US" dirty="0"/>
              <a:t> - ∆x * (Yk+1) </a:t>
            </a:r>
          </a:p>
          <a:p>
            <a:pPr>
              <a:buNone/>
            </a:pPr>
            <a:r>
              <a:rPr lang="en-US" dirty="0"/>
              <a:t>= 2∆yXk + 2∆y + 2b∆x - ∆</a:t>
            </a:r>
            <a:r>
              <a:rPr lang="en-US" dirty="0" err="1"/>
              <a:t>xYk</a:t>
            </a:r>
            <a:r>
              <a:rPr lang="en-US" dirty="0"/>
              <a:t> - ∆</a:t>
            </a:r>
            <a:r>
              <a:rPr lang="en-US" dirty="0" err="1"/>
              <a:t>xYk</a:t>
            </a:r>
            <a:r>
              <a:rPr lang="en-US" dirty="0"/>
              <a:t> - ∆x </a:t>
            </a:r>
          </a:p>
          <a:p>
            <a:pPr>
              <a:buNone/>
            </a:pPr>
            <a:r>
              <a:rPr lang="en-US" dirty="0"/>
              <a:t>= 2∆yXk-2∆xYk+2∆y+2b∆x-∆x </a:t>
            </a:r>
          </a:p>
          <a:p>
            <a:pPr>
              <a:buNone/>
            </a:pPr>
            <a:r>
              <a:rPr lang="en-US" dirty="0"/>
              <a:t>= 2∆yXk-2∆xYk+c -------------------------- (</a:t>
            </a:r>
            <a:r>
              <a:rPr lang="en-US" dirty="0" err="1"/>
              <a:t>i</a:t>
            </a:r>
            <a:r>
              <a:rPr lang="en-US" dirty="0"/>
              <a:t>)</a:t>
            </a:r>
          </a:p>
        </p:txBody>
      </p:sp>
      <p:cxnSp>
        <p:nvCxnSpPr>
          <p:cNvPr id="5" name="Straight Connector 4"/>
          <p:cNvCxnSpPr/>
          <p:nvPr/>
        </p:nvCxnSpPr>
        <p:spPr>
          <a:xfrm rot="5400000">
            <a:off x="2133600" y="34290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628900" y="3924300"/>
            <a:ext cx="3048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a:t>The difference </a:t>
            </a:r>
            <a:r>
              <a:rPr lang="en-US" dirty="0" err="1"/>
              <a:t>betn</a:t>
            </a:r>
            <a:r>
              <a:rPr lang="en-US" dirty="0"/>
              <a:t> these two separation is, </a:t>
            </a:r>
          </a:p>
          <a:p>
            <a:pPr>
              <a:buNone/>
            </a:pPr>
            <a:r>
              <a:rPr lang="en-US" dirty="0"/>
              <a:t>D1 - D2 = [m (</a:t>
            </a:r>
            <a:r>
              <a:rPr lang="en-US" dirty="0" err="1"/>
              <a:t>xk</a:t>
            </a:r>
            <a:r>
              <a:rPr lang="en-US" dirty="0"/>
              <a:t> +1) + c - </a:t>
            </a:r>
            <a:r>
              <a:rPr lang="en-US" dirty="0" err="1"/>
              <a:t>yk</a:t>
            </a:r>
            <a:r>
              <a:rPr lang="en-US" dirty="0"/>
              <a:t> ] - [yk+1– {m (</a:t>
            </a:r>
            <a:r>
              <a:rPr lang="en-US" dirty="0" err="1"/>
              <a:t>xk</a:t>
            </a:r>
            <a:r>
              <a:rPr lang="en-US" dirty="0"/>
              <a:t> +1) + c }] </a:t>
            </a:r>
          </a:p>
          <a:p>
            <a:pPr>
              <a:buNone/>
            </a:pPr>
            <a:r>
              <a:rPr lang="en-US" dirty="0"/>
              <a:t>Or, </a:t>
            </a:r>
          </a:p>
          <a:p>
            <a:pPr>
              <a:buNone/>
            </a:pPr>
            <a:r>
              <a:rPr lang="en-US" dirty="0"/>
              <a:t>D</a:t>
            </a:r>
            <a:r>
              <a:rPr lang="pl-PL" dirty="0"/>
              <a:t>1- </a:t>
            </a:r>
            <a:r>
              <a:rPr lang="en-US" dirty="0"/>
              <a:t>D</a:t>
            </a:r>
            <a:r>
              <a:rPr lang="pl-PL" dirty="0"/>
              <a:t>2 = 2m (xk+1)+ 2c - 2yk -1 </a:t>
            </a:r>
          </a:p>
          <a:p>
            <a:pPr>
              <a:buNone/>
            </a:pPr>
            <a:r>
              <a:rPr lang="en-US" dirty="0"/>
              <a:t>Since, slope of line (</a:t>
            </a:r>
            <a:r>
              <a:rPr lang="en-US" b="1" dirty="0"/>
              <a:t>m) = </a:t>
            </a:r>
            <a:r>
              <a:rPr lang="en-US" b="1" dirty="0" err="1"/>
              <a:t>Δy</a:t>
            </a:r>
            <a:r>
              <a:rPr lang="en-US" b="1" dirty="0"/>
              <a:t> / </a:t>
            </a:r>
            <a:r>
              <a:rPr lang="en-US" b="1" dirty="0" err="1"/>
              <a:t>Δx</a:t>
            </a:r>
            <a:r>
              <a:rPr lang="en-US" b="1" dirty="0"/>
              <a:t>, </a:t>
            </a:r>
          </a:p>
          <a:p>
            <a:pPr>
              <a:buNone/>
            </a:pPr>
            <a:r>
              <a:rPr lang="en-US" dirty="0"/>
              <a:t>We have, </a:t>
            </a:r>
          </a:p>
          <a:p>
            <a:pPr>
              <a:buNone/>
            </a:pPr>
            <a:r>
              <a:rPr lang="el-GR" dirty="0"/>
              <a:t>Δ</a:t>
            </a:r>
            <a:r>
              <a:rPr lang="en-US" dirty="0"/>
              <a:t>x (D1- D2) = 2 </a:t>
            </a:r>
            <a:r>
              <a:rPr lang="el-GR" dirty="0"/>
              <a:t>Δ</a:t>
            </a:r>
            <a:r>
              <a:rPr lang="en-US" dirty="0"/>
              <a:t>y (xk+1)+ 2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a:p>
            <a:pPr>
              <a:buNone/>
            </a:pPr>
            <a:r>
              <a:rPr lang="en-US" dirty="0"/>
              <a:t>Define Decision parameter at </a:t>
            </a:r>
            <a:r>
              <a:rPr lang="en-US" dirty="0" err="1"/>
              <a:t>Kth</a:t>
            </a:r>
            <a:r>
              <a:rPr lang="en-US" dirty="0"/>
              <a:t> step, </a:t>
            </a:r>
          </a:p>
          <a:p>
            <a:pPr>
              <a:buNone/>
            </a:pPr>
            <a:r>
              <a:rPr lang="en-US" dirty="0" err="1"/>
              <a:t>Pk</a:t>
            </a:r>
            <a:r>
              <a:rPr lang="en-US" dirty="0"/>
              <a:t> = </a:t>
            </a:r>
            <a:r>
              <a:rPr lang="el-GR" dirty="0"/>
              <a:t>Δ</a:t>
            </a:r>
            <a:r>
              <a:rPr lang="en-US" dirty="0"/>
              <a:t>x (D1- D2) </a:t>
            </a:r>
          </a:p>
          <a:p>
            <a:pPr>
              <a:buNone/>
            </a:pPr>
            <a:r>
              <a:rPr lang="en-US" dirty="0"/>
              <a:t>    </a:t>
            </a:r>
            <a:r>
              <a:rPr lang="el-GR" dirty="0"/>
              <a:t>= 2 Δ</a:t>
            </a:r>
            <a:r>
              <a:rPr lang="en-US" dirty="0"/>
              <a:t>y (xk+1)+ 2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a:p>
            <a:pPr>
              <a:buNone/>
            </a:pPr>
            <a:r>
              <a:rPr lang="en-US" dirty="0"/>
              <a:t>    </a:t>
            </a:r>
            <a:r>
              <a:rPr lang="el-GR" dirty="0"/>
              <a:t>=2 Δ</a:t>
            </a:r>
            <a:r>
              <a:rPr lang="en-US" dirty="0"/>
              <a:t>y </a:t>
            </a:r>
            <a:r>
              <a:rPr lang="en-US" dirty="0" err="1"/>
              <a:t>Xk</a:t>
            </a:r>
            <a:r>
              <a:rPr lang="en-US" dirty="0"/>
              <a:t> + 2 </a:t>
            </a:r>
            <a:r>
              <a:rPr lang="el-GR" dirty="0"/>
              <a:t>Δ</a:t>
            </a:r>
            <a:r>
              <a:rPr lang="en-US" dirty="0"/>
              <a:t>y + 2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Where c = 2∆y+2b∆x-∆x</a:t>
            </a:r>
          </a:p>
          <a:p>
            <a:pPr>
              <a:buNone/>
            </a:pPr>
            <a:r>
              <a:rPr lang="en-US" dirty="0"/>
              <a:t> At step (k+1), the decision parameter is calculated as: Pk+1 = 2∆y * (Xk+1)-2∆x * (</a:t>
            </a:r>
            <a:r>
              <a:rPr lang="en-US" dirty="0" err="1"/>
              <a:t>Yk</a:t>
            </a:r>
            <a:r>
              <a:rPr lang="en-US" dirty="0"/>
              <a:t> +1) + c </a:t>
            </a:r>
          </a:p>
          <a:p>
            <a:pPr>
              <a:buNone/>
            </a:pPr>
            <a:r>
              <a:rPr lang="en-US" dirty="0"/>
              <a:t>Now, Pk+1 – </a:t>
            </a:r>
            <a:r>
              <a:rPr lang="en-US" dirty="0" err="1"/>
              <a:t>Pk</a:t>
            </a:r>
            <a:r>
              <a:rPr lang="en-US" dirty="0"/>
              <a:t> = 2∆y {(</a:t>
            </a:r>
            <a:r>
              <a:rPr lang="en-US" dirty="0" err="1"/>
              <a:t>Xk</a:t>
            </a:r>
            <a:r>
              <a:rPr lang="en-US" dirty="0"/>
              <a:t> + 1) - </a:t>
            </a:r>
            <a:r>
              <a:rPr lang="en-US" dirty="0" err="1"/>
              <a:t>Xk</a:t>
            </a:r>
            <a:r>
              <a:rPr lang="en-US" dirty="0"/>
              <a:t>} - 2∆x {(</a:t>
            </a:r>
            <a:r>
              <a:rPr lang="en-US" dirty="0" err="1"/>
              <a:t>Yk</a:t>
            </a:r>
            <a:r>
              <a:rPr lang="en-US" dirty="0"/>
              <a:t> + 1) - </a:t>
            </a:r>
            <a:r>
              <a:rPr lang="en-US" dirty="0" err="1"/>
              <a:t>Yk</a:t>
            </a:r>
            <a:r>
              <a:rPr lang="en-US" dirty="0"/>
              <a:t>} </a:t>
            </a:r>
          </a:p>
          <a:p>
            <a:pPr>
              <a:buNone/>
            </a:pPr>
            <a:r>
              <a:rPr lang="en-US" dirty="0"/>
              <a:t>Or, </a:t>
            </a:r>
            <a:r>
              <a:rPr lang="en-US" dirty="0" err="1"/>
              <a:t>Pk</a:t>
            </a:r>
            <a:r>
              <a:rPr lang="en-US" dirty="0"/>
              <a:t> + 1</a:t>
            </a:r>
          </a:p>
          <a:p>
            <a:pPr>
              <a:buNone/>
            </a:pPr>
            <a:r>
              <a:rPr lang="en-US" dirty="0"/>
              <a:t> = </a:t>
            </a:r>
            <a:r>
              <a:rPr lang="en-US" dirty="0" err="1"/>
              <a:t>Pk</a:t>
            </a:r>
            <a:r>
              <a:rPr lang="en-US" dirty="0"/>
              <a:t> + 2∆y {(</a:t>
            </a:r>
            <a:r>
              <a:rPr lang="en-US" dirty="0" err="1"/>
              <a:t>Xk</a:t>
            </a:r>
            <a:r>
              <a:rPr lang="en-US" dirty="0"/>
              <a:t> + 1) - </a:t>
            </a:r>
            <a:r>
              <a:rPr lang="en-US" dirty="0" err="1"/>
              <a:t>Xk</a:t>
            </a:r>
            <a:r>
              <a:rPr lang="en-US" dirty="0"/>
              <a:t>} - 2∆x {(</a:t>
            </a:r>
            <a:r>
              <a:rPr lang="en-US" dirty="0" err="1"/>
              <a:t>Yk</a:t>
            </a:r>
            <a:r>
              <a:rPr lang="en-US" dirty="0"/>
              <a:t> + 1) - </a:t>
            </a:r>
            <a:r>
              <a:rPr lang="en-US" dirty="0" err="1"/>
              <a:t>Yk</a:t>
            </a:r>
            <a:r>
              <a:rPr lang="en-US" dirty="0"/>
              <a:t>} </a:t>
            </a:r>
          </a:p>
          <a:p>
            <a:pPr>
              <a:buNone/>
            </a:pPr>
            <a:r>
              <a:rPr lang="en-US" dirty="0"/>
              <a:t>But, (</a:t>
            </a:r>
            <a:r>
              <a:rPr lang="en-US" dirty="0" err="1"/>
              <a:t>Xk</a:t>
            </a:r>
            <a:r>
              <a:rPr lang="en-US" dirty="0"/>
              <a:t> + 1) = </a:t>
            </a:r>
            <a:r>
              <a:rPr lang="en-US" dirty="0" err="1"/>
              <a:t>Xk</a:t>
            </a:r>
            <a:r>
              <a:rPr lang="en-US" dirty="0"/>
              <a:t> + </a:t>
            </a:r>
            <a:r>
              <a:rPr lang="en-US" sz="3300" dirty="0"/>
              <a:t>1</a:t>
            </a:r>
            <a:r>
              <a:rPr lang="en-US" dirty="0"/>
              <a:t> and (Yk+1 = </a:t>
            </a:r>
            <a:r>
              <a:rPr lang="en-US" dirty="0" err="1"/>
              <a:t>Yk</a:t>
            </a:r>
            <a:r>
              <a:rPr lang="en-US" dirty="0"/>
              <a:t> +  </a:t>
            </a:r>
            <a:r>
              <a:rPr lang="en-US" sz="3300" dirty="0"/>
              <a:t>1</a:t>
            </a:r>
            <a:r>
              <a:rPr lang="en-US" dirty="0"/>
              <a:t> </a:t>
            </a:r>
          </a:p>
          <a:p>
            <a:pPr>
              <a:buNone/>
            </a:pPr>
            <a:r>
              <a:rPr lang="en-US" dirty="0"/>
              <a:t> Now, </a:t>
            </a:r>
            <a:r>
              <a:rPr lang="en-US" dirty="0" err="1"/>
              <a:t>Pk</a:t>
            </a:r>
            <a:r>
              <a:rPr lang="en-US" dirty="0"/>
              <a:t> + 1 = </a:t>
            </a:r>
            <a:r>
              <a:rPr lang="en-US" dirty="0" err="1"/>
              <a:t>Pk</a:t>
            </a:r>
            <a:r>
              <a:rPr lang="en-US" dirty="0"/>
              <a:t> + 2∆y {</a:t>
            </a:r>
            <a:r>
              <a:rPr lang="en-US" dirty="0" err="1"/>
              <a:t>Xk</a:t>
            </a:r>
            <a:r>
              <a:rPr lang="en-US" dirty="0"/>
              <a:t> + 1 - </a:t>
            </a:r>
            <a:r>
              <a:rPr lang="en-US" dirty="0" err="1"/>
              <a:t>Xk</a:t>
            </a:r>
            <a:r>
              <a:rPr lang="en-US" dirty="0"/>
              <a:t>} - 2∆x {(</a:t>
            </a:r>
            <a:r>
              <a:rPr lang="en-US" dirty="0" err="1"/>
              <a:t>Yk</a:t>
            </a:r>
            <a:r>
              <a:rPr lang="en-US" dirty="0"/>
              <a:t> + 1) - </a:t>
            </a:r>
            <a:r>
              <a:rPr lang="en-US" dirty="0" err="1"/>
              <a:t>Yk</a:t>
            </a:r>
            <a:r>
              <a:rPr lang="en-US" dirty="0"/>
              <a:t>}</a:t>
            </a:r>
          </a:p>
          <a:p>
            <a:pPr>
              <a:buNone/>
            </a:pPr>
            <a:r>
              <a:rPr lang="en-US" dirty="0"/>
              <a:t> = </a:t>
            </a:r>
            <a:r>
              <a:rPr lang="en-US" dirty="0" err="1"/>
              <a:t>Pk</a:t>
            </a:r>
            <a:r>
              <a:rPr lang="en-US" dirty="0"/>
              <a:t> + 2∆y - 2∆x {(</a:t>
            </a:r>
            <a:r>
              <a:rPr lang="en-US" dirty="0" err="1"/>
              <a:t>Yk</a:t>
            </a:r>
            <a:r>
              <a:rPr lang="en-US" dirty="0"/>
              <a:t> + 1) - </a:t>
            </a:r>
            <a:r>
              <a:rPr lang="en-US" dirty="0" err="1"/>
              <a:t>Yk</a:t>
            </a:r>
            <a:r>
              <a:rPr lang="en-US" dirty="0"/>
              <a:t>}</a:t>
            </a:r>
          </a:p>
          <a:p>
            <a:pPr>
              <a:buNone/>
            </a:pPr>
            <a:r>
              <a:rPr lang="en-US" dirty="0"/>
              <a:t>= </a:t>
            </a:r>
            <a:r>
              <a:rPr lang="en-US" dirty="0" err="1"/>
              <a:t>Pk</a:t>
            </a:r>
            <a:r>
              <a:rPr lang="en-US" dirty="0"/>
              <a:t> + 2∆y - 2∆x </a:t>
            </a:r>
          </a:p>
          <a:p>
            <a:pPr>
              <a:buNone/>
            </a:pP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We first calculate P0 = 2∆y - ∆x</a:t>
            </a:r>
          </a:p>
          <a:p>
            <a:pPr>
              <a:buNone/>
            </a:pPr>
            <a:r>
              <a:rPr lang="en-US" dirty="0"/>
              <a:t> If </a:t>
            </a:r>
            <a:r>
              <a:rPr lang="en-US" dirty="0" err="1"/>
              <a:t>Pk</a:t>
            </a:r>
            <a:r>
              <a:rPr lang="en-US" dirty="0"/>
              <a:t> &lt; 0 i.e. D1 &lt; D2 then next point we plot is (Xk+1, </a:t>
            </a:r>
            <a:r>
              <a:rPr lang="en-US" dirty="0" err="1"/>
              <a:t>Yk</a:t>
            </a:r>
            <a:r>
              <a:rPr lang="en-US" dirty="0"/>
              <a:t>) and </a:t>
            </a:r>
          </a:p>
          <a:p>
            <a:pPr>
              <a:buNone/>
            </a:pPr>
            <a:r>
              <a:rPr lang="en-US" dirty="0" err="1"/>
              <a:t>Pk</a:t>
            </a:r>
            <a:r>
              <a:rPr lang="en-US" dirty="0"/>
              <a:t> + 1 = </a:t>
            </a:r>
            <a:r>
              <a:rPr lang="en-US" dirty="0" err="1"/>
              <a:t>Pk</a:t>
            </a:r>
            <a:r>
              <a:rPr lang="en-US" dirty="0"/>
              <a:t> +2∆y </a:t>
            </a:r>
          </a:p>
          <a:p>
            <a:pPr>
              <a:buNone/>
            </a:pPr>
            <a:r>
              <a:rPr lang="en-US" dirty="0"/>
              <a:t>Else, next point we plot is (</a:t>
            </a:r>
            <a:r>
              <a:rPr lang="en-US" dirty="0" err="1"/>
              <a:t>Xk</a:t>
            </a:r>
            <a:r>
              <a:rPr lang="en-US" dirty="0"/>
              <a:t> + 1, </a:t>
            </a:r>
            <a:r>
              <a:rPr lang="en-US" dirty="0" err="1"/>
              <a:t>Yk</a:t>
            </a:r>
            <a:r>
              <a:rPr lang="en-US" dirty="0"/>
              <a:t> + 1) and calculate </a:t>
            </a:r>
          </a:p>
          <a:p>
            <a:pPr>
              <a:buNone/>
            </a:pPr>
            <a:r>
              <a:rPr lang="en-US" dirty="0" err="1"/>
              <a:t>Pk</a:t>
            </a:r>
            <a:r>
              <a:rPr lang="en-US" dirty="0"/>
              <a:t> + 1 = </a:t>
            </a:r>
            <a:r>
              <a:rPr lang="en-US" dirty="0" err="1"/>
              <a:t>Pk</a:t>
            </a:r>
            <a:r>
              <a:rPr lang="en-US" dirty="0"/>
              <a:t> + 2∆y - 2∆x</a:t>
            </a:r>
          </a:p>
          <a:p>
            <a:pPr>
              <a:buNone/>
            </a:pP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buNone/>
            </a:pPr>
            <a:r>
              <a:rPr lang="en-US" dirty="0" err="1"/>
              <a:t>Bresenham</a:t>
            </a:r>
            <a:r>
              <a:rPr lang="en-US" dirty="0"/>
              <a:t> Algorithm: </a:t>
            </a:r>
          </a:p>
          <a:p>
            <a:pPr marL="514350" indent="-514350">
              <a:buAutoNum type="arabicPeriod"/>
            </a:pPr>
            <a:r>
              <a:rPr lang="en-US" dirty="0"/>
              <a:t>Input two end points store that left end point in (X0, Y0) </a:t>
            </a:r>
          </a:p>
          <a:p>
            <a:pPr marL="514350" indent="-514350">
              <a:buAutoNum type="arabicPeriod"/>
            </a:pPr>
            <a:r>
              <a:rPr lang="en-US" dirty="0"/>
              <a:t> Calculate the constant ∆x, ∆y, 2∆y and 2∆y - 2∆x and obtain the starting value as P0 = 2∆y - ∆x where, ∆x =|x2 – x1| and ∆y = |y2 – y1| </a:t>
            </a:r>
          </a:p>
          <a:p>
            <a:pPr marL="514350" indent="-514350">
              <a:buAutoNum type="arabicPeriod"/>
            </a:pPr>
            <a:r>
              <a:rPr lang="en-US" dirty="0"/>
              <a:t> At each </a:t>
            </a:r>
            <a:r>
              <a:rPr lang="en-US" dirty="0" err="1"/>
              <a:t>Xk</a:t>
            </a:r>
            <a:r>
              <a:rPr lang="en-US" dirty="0"/>
              <a:t> along the line starting at k = 0 perform. If </a:t>
            </a:r>
            <a:r>
              <a:rPr lang="en-US" dirty="0" err="1"/>
              <a:t>Pk</a:t>
            </a:r>
            <a:r>
              <a:rPr lang="en-US" dirty="0"/>
              <a:t> &lt; 0 the next point to plot is (</a:t>
            </a:r>
            <a:r>
              <a:rPr lang="en-US" dirty="0" err="1"/>
              <a:t>Xk</a:t>
            </a:r>
            <a:r>
              <a:rPr lang="en-US" dirty="0"/>
              <a:t> + 1, </a:t>
            </a:r>
            <a:r>
              <a:rPr lang="en-US" dirty="0" err="1"/>
              <a:t>Yk</a:t>
            </a:r>
            <a:r>
              <a:rPr lang="en-US" dirty="0"/>
              <a:t>) and calculate </a:t>
            </a:r>
            <a:r>
              <a:rPr lang="en-US" dirty="0" err="1"/>
              <a:t>Pk</a:t>
            </a:r>
            <a:r>
              <a:rPr lang="en-US" dirty="0"/>
              <a:t> + 1 = </a:t>
            </a:r>
            <a:r>
              <a:rPr lang="en-US" dirty="0" err="1"/>
              <a:t>Pk</a:t>
            </a:r>
            <a:r>
              <a:rPr lang="en-US" dirty="0"/>
              <a:t> + 2∆y otherwise, next point to plot is (Xk+1, Yk+1) and Pk+1 = Pk+2∆y-2∆x.</a:t>
            </a:r>
          </a:p>
          <a:p>
            <a:pPr marL="514350" indent="-514350">
              <a:buAutoNum type="arabicPeriod"/>
            </a:pPr>
            <a:r>
              <a:rPr lang="en-US" dirty="0"/>
              <a:t> Repeat step 3 until we get final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1407</Words>
  <Application>Microsoft Office PowerPoint</Application>
  <PresentationFormat>On-screen Show (4:3)</PresentationFormat>
  <Paragraphs>89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Unit 3# LH 2</vt:lpstr>
      <vt:lpstr>Bresenham Line Algorithm</vt:lpstr>
      <vt:lpstr>BLA for slope +ve and |m| ≤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LH 2</dc:title>
  <dc:creator>D3LL</dc:creator>
  <cp:lastModifiedBy>Saroj Giri</cp:lastModifiedBy>
  <cp:revision>13</cp:revision>
  <dcterms:created xsi:type="dcterms:W3CDTF">2021-07-07T00:45:00Z</dcterms:created>
  <dcterms:modified xsi:type="dcterms:W3CDTF">2022-11-16T15:46:25Z</dcterms:modified>
</cp:coreProperties>
</file>