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FC8E-6719-47EB-89D6-55829D8E6652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4 </a:t>
            </a:r>
            <a:br>
              <a:rPr lang="en-US" dirty="0"/>
            </a:br>
            <a:r>
              <a:rPr lang="en-US" dirty="0"/>
              <a:t>2D Geometric Transformations and Viewing (LH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8485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23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619999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7724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848599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6962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16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3913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543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924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7543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391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Scaling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7724775" cy="46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1"/>
            <a:ext cx="80771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58199" cy="456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8077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7848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1219200"/>
            <a:ext cx="720622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8077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8486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3819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23034"/>
            <a:ext cx="7238999" cy="477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61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467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80009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9247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Viewing Pipeline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848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467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924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066800"/>
            <a:ext cx="731520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800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</Words>
  <Application>Microsoft Office PowerPoint</Application>
  <PresentationFormat>On-screen Show (4:3)</PresentationFormat>
  <Paragraphs>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Unit 4  2D Geometric Transformations and Viewing (LH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Fixed Point Scaling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Dimensional Viewing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D3LL</dc:creator>
  <cp:lastModifiedBy>Saroj Giri</cp:lastModifiedBy>
  <cp:revision>15</cp:revision>
  <dcterms:created xsi:type="dcterms:W3CDTF">2021-09-26T11:47:05Z</dcterms:created>
  <dcterms:modified xsi:type="dcterms:W3CDTF">2023-12-14T12:49:04Z</dcterms:modified>
</cp:coreProperties>
</file>