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51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3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00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5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7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2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9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8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7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4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4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1961-D374-43C8-BC83-04FE67331534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30E671-297D-4EF8-8A8A-F6A105404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7705-86E2-4363-8E50-1BF4955D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623" y="892752"/>
            <a:ext cx="8574622" cy="1388535"/>
          </a:xfrm>
        </p:spPr>
        <p:txBody>
          <a:bodyPr>
            <a:no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Summarize News Articles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D079-9074-4350-A7AD-84D06986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406" y="5077646"/>
            <a:ext cx="253142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Name: Manish Singh</a:t>
            </a:r>
          </a:p>
          <a:p>
            <a:r>
              <a:rPr lang="en-IN" dirty="0"/>
              <a:t>Roll NO: 2101106(26)</a:t>
            </a:r>
          </a:p>
          <a:p>
            <a:r>
              <a:rPr lang="en-IN" dirty="0"/>
              <a:t>Course: MCA B II</a:t>
            </a:r>
          </a:p>
        </p:txBody>
      </p:sp>
    </p:spTree>
    <p:extLst>
      <p:ext uri="{BB962C8B-B14F-4D97-AF65-F5344CB8AC3E}">
        <p14:creationId xmlns:p14="http://schemas.microsoft.com/office/powerpoint/2010/main" val="40963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8"/>
    </mc:Choice>
    <mc:Fallback xmlns="">
      <p:transition spd="slow" advTm="67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8EB7-3C48-4F78-9ED2-7C45548C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1187361"/>
            <a:ext cx="8809120" cy="1435278"/>
          </a:xfrm>
        </p:spPr>
        <p:txBody>
          <a:bodyPr>
            <a:noAutofit/>
          </a:bodyPr>
          <a:lstStyle/>
          <a:p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the project: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4F75-6B17-4A44-93AF-4BF74912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“Summarize News Articles with Machine Learning” is a simple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application. It is </a:t>
            </a:r>
            <a:r>
              <a:rPr lang="en-IN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generate summaries of news articles by extracting important sentences from a news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0"/>
    </mc:Choice>
    <mc:Fallback xmlns="">
      <p:transition spd="slow" advTm="10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9FA4-263F-48D1-97D4-D9A8B871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of Project: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824-D32F-41E5-95B6-44C46462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the Project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to </a:t>
            </a:r>
            <a:r>
              <a:rPr lang="en-IN" dirty="0">
                <a:solidFill>
                  <a:srgbClr val="24292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reate a short, accurate, and fluent summary of a long text news article.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9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"/>
    </mc:Choice>
    <mc:Fallback xmlns="">
      <p:transition spd="slow" advTm="5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F415-6F46-4EF5-B08D-5285D239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Functionalities provided by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News Articles GUI Application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247-C759-4641-8858-EDEFD511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25209" cy="3777622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1114425" algn="l"/>
              </a:tabLst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Display the Title.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1114425" algn="l"/>
              </a:tabLst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Display the Author Name.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1114425" algn="l"/>
              </a:tabLst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Display Publication Date.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1114425" algn="l"/>
              </a:tabLst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Display Summary.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1114425" algn="l"/>
              </a:tabLst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Display Sentiment.</a:t>
            </a:r>
            <a:r>
              <a:rPr lang="en-IN" sz="21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"/>
    </mc:Choice>
    <mc:Fallback xmlns="">
      <p:transition spd="slow" advTm="7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E81-401F-4250-A816-618432DA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535" y="604299"/>
            <a:ext cx="8635116" cy="1041621"/>
          </a:xfrm>
        </p:spPr>
        <p:txBody>
          <a:bodyPr>
            <a:no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project: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96D6-4201-4580-9A50-EA9D91EC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1" y="1494845"/>
            <a:ext cx="9604791" cy="5261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Aft>
                <a:spcPts val="7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Text summarization application is useful in many ways to summarize the textual data. Some of the uses of text summarization are: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700"/>
              </a:spcAft>
              <a:buSzPts val="1500"/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To reduce the reading time of long documents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700"/>
              </a:spcAft>
              <a:buSzPts val="1500"/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While researching documents, summaries make the selection process easier.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700"/>
              </a:spcAft>
              <a:buSzPts val="1500"/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The text summarizes are useful for question-answer systems.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OpenSymbol"/>
            </a:endParaRPr>
          </a:p>
          <a:p>
            <a:pPr>
              <a:lnSpc>
                <a:spcPct val="200000"/>
              </a:lnSpc>
              <a:spcAft>
                <a:spcPts val="700"/>
              </a:spcAft>
            </a:pP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Using a text summarization Application enables commercial abstract services to increase the number of text documents to process. Several news portals such as Google News, </a:t>
            </a:r>
            <a:r>
              <a:rPr lang="en-IN" sz="220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Inshorts</a:t>
            </a:r>
            <a:r>
              <a:rPr lang="en-IN" sz="22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etc provide short summaries of the long news article for their readers.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1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"/>
    </mc:Choice>
    <mc:Fallback xmlns="">
      <p:transition spd="slow" advTm="2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073-43D7-4118-80CC-D3D454D2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Tool/Platform, Hardware and software Requirement specifications: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D1C6-42C5-479F-86E2-26D4A7AF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883" y="2051436"/>
            <a:ext cx="9644007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81F280-976A-403D-8805-6F1554C9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7722"/>
              </p:ext>
            </p:extLst>
          </p:nvPr>
        </p:nvGraphicFramePr>
        <p:xfrm>
          <a:off x="2512612" y="2564430"/>
          <a:ext cx="7621505" cy="142882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20260">
                  <a:extLst>
                    <a:ext uri="{9D8B030D-6E8A-4147-A177-3AD203B41FA5}">
                      <a16:colId xmlns:a16="http://schemas.microsoft.com/office/drawing/2014/main" val="3778156187"/>
                    </a:ext>
                  </a:extLst>
                </a:gridCol>
                <a:gridCol w="4901245">
                  <a:extLst>
                    <a:ext uri="{9D8B030D-6E8A-4147-A177-3AD203B41FA5}">
                      <a16:colId xmlns:a16="http://schemas.microsoft.com/office/drawing/2014/main" val="2875832402"/>
                    </a:ext>
                  </a:extLst>
                </a:gridCol>
              </a:tblGrid>
              <a:tr h="476131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Operating System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b="0" dirty="0">
                          <a:effectLst/>
                        </a:rPr>
                        <a:t>Windows 7, Windows 10, Ubuntu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732950"/>
                  </a:ext>
                </a:extLst>
              </a:tr>
              <a:tr h="476347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Language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866865"/>
                  </a:ext>
                </a:extLst>
              </a:tr>
              <a:tr h="476347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IDE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9492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C93E31-50D4-45DC-AD5A-667865730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3736"/>
              </p:ext>
            </p:extLst>
          </p:nvPr>
        </p:nvGraphicFramePr>
        <p:xfrm>
          <a:off x="2592925" y="4981162"/>
          <a:ext cx="7818784" cy="125272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909392">
                  <a:extLst>
                    <a:ext uri="{9D8B030D-6E8A-4147-A177-3AD203B41FA5}">
                      <a16:colId xmlns:a16="http://schemas.microsoft.com/office/drawing/2014/main" val="3227395068"/>
                    </a:ext>
                  </a:extLst>
                </a:gridCol>
                <a:gridCol w="3909392">
                  <a:extLst>
                    <a:ext uri="{9D8B030D-6E8A-4147-A177-3AD203B41FA5}">
                      <a16:colId xmlns:a16="http://schemas.microsoft.com/office/drawing/2014/main" val="2616312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Processor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b="0" dirty="0">
                          <a:effectLst/>
                        </a:rPr>
                        <a:t>Intel core i3 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978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128 MB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1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Hard disk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  <a:tabLst>
                          <a:tab pos="2279650" algn="l"/>
                        </a:tabLst>
                      </a:pPr>
                      <a:r>
                        <a:rPr lang="en-IN" sz="1600" dirty="0">
                          <a:effectLst/>
                        </a:rPr>
                        <a:t>1 GB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73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9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"/>
    </mc:Choice>
    <mc:Fallback xmlns="">
      <p:transition spd="slow" advTm="2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4699-9E34-4CE8-94A3-D1834AE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Output: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10D63-B892-A37D-FFE6-7888F047D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11715" r="11794" b="14207"/>
          <a:stretch/>
        </p:blipFill>
        <p:spPr>
          <a:xfrm>
            <a:off x="3283888" y="1562601"/>
            <a:ext cx="6885829" cy="3732797"/>
          </a:xfrm>
        </p:spPr>
      </p:pic>
    </p:spTree>
    <p:extLst>
      <p:ext uri="{BB962C8B-B14F-4D97-AF65-F5344CB8AC3E}">
        <p14:creationId xmlns:p14="http://schemas.microsoft.com/office/powerpoint/2010/main" val="4624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"/>
    </mc:Choice>
    <mc:Fallback xmlns="">
      <p:transition spd="slow" advTm="2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3ACD873-A562-4892-9FC1-7E003260FB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1" t="12192" r="12097" b="13488"/>
          <a:stretch/>
        </p:blipFill>
        <p:spPr>
          <a:xfrm>
            <a:off x="2822713" y="1582309"/>
            <a:ext cx="7601447" cy="3991556"/>
          </a:xfrm>
        </p:spPr>
      </p:pic>
    </p:spTree>
    <p:extLst>
      <p:ext uri="{BB962C8B-B14F-4D97-AF65-F5344CB8AC3E}">
        <p14:creationId xmlns:p14="http://schemas.microsoft.com/office/powerpoint/2010/main" val="4223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"/>
    </mc:Choice>
    <mc:Fallback xmlns="">
      <p:transition spd="slow" advTm="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5376-4A50-40E0-9A68-A6C0EA17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                                 								</a:t>
            </a:r>
            <a:r>
              <a:rPr lang="en-IN" sz="6600" dirty="0">
                <a:solidFill>
                  <a:schemeClr val="accent2"/>
                </a:solidFill>
              </a:rPr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15421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273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Summarize News Articles with Machine Learning</vt:lpstr>
      <vt:lpstr> Introduction of the project: </vt:lpstr>
      <vt:lpstr>Objective of Project: </vt:lpstr>
      <vt:lpstr>Functionalities provided by Summarize News Articles GUI Application : </vt:lpstr>
      <vt:lpstr>Scope of the project:</vt:lpstr>
      <vt:lpstr>Tool/Platform, Hardware and software Requirement specifications: </vt:lpstr>
      <vt:lpstr>Project Output: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System</dc:title>
  <dc:creator>Manish Singh</dc:creator>
  <cp:lastModifiedBy>Manish Singh</cp:lastModifiedBy>
  <cp:revision>25</cp:revision>
  <dcterms:created xsi:type="dcterms:W3CDTF">2021-06-29T02:28:41Z</dcterms:created>
  <dcterms:modified xsi:type="dcterms:W3CDTF">2022-08-28T06:10:22Z</dcterms:modified>
</cp:coreProperties>
</file>