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911060" y="3533826"/>
            <a:ext cx="6465879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mo"/>
                <a:cs typeface="Arim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mo"/>
                <a:cs typeface="Arim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mo"/>
                <a:cs typeface="Arim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mo"/>
                <a:cs typeface="Arim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5F1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2"/>
            <a:ext cx="17259332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895352"/>
            <a:ext cx="2573020" cy="2025014"/>
          </a:xfrm>
          <a:custGeom>
            <a:avLst/>
            <a:gdLst/>
            <a:ahLst/>
            <a:cxnLst/>
            <a:rect l="l" t="t" r="r" b="b"/>
            <a:pathLst>
              <a:path w="2573020" h="2025014">
                <a:moveTo>
                  <a:pt x="0" y="296453"/>
                </a:moveTo>
                <a:lnTo>
                  <a:pt x="0" y="93973"/>
                </a:lnTo>
                <a:lnTo>
                  <a:pt x="2546919" y="0"/>
                </a:lnTo>
                <a:lnTo>
                  <a:pt x="2546919" y="223767"/>
                </a:lnTo>
                <a:lnTo>
                  <a:pt x="0" y="296453"/>
                </a:lnTo>
                <a:close/>
              </a:path>
              <a:path w="2573020" h="2025014">
                <a:moveTo>
                  <a:pt x="0" y="725309"/>
                </a:moveTo>
                <a:lnTo>
                  <a:pt x="0" y="578065"/>
                </a:lnTo>
                <a:lnTo>
                  <a:pt x="2410502" y="488534"/>
                </a:lnTo>
                <a:lnTo>
                  <a:pt x="2453837" y="493364"/>
                </a:lnTo>
                <a:lnTo>
                  <a:pt x="2486258" y="506190"/>
                </a:lnTo>
                <a:lnTo>
                  <a:pt x="2507032" y="524521"/>
                </a:lnTo>
                <a:lnTo>
                  <a:pt x="2515425" y="545866"/>
                </a:lnTo>
                <a:lnTo>
                  <a:pt x="2510702" y="567732"/>
                </a:lnTo>
                <a:lnTo>
                  <a:pt x="2492130" y="587627"/>
                </a:lnTo>
                <a:lnTo>
                  <a:pt x="2458975" y="603059"/>
                </a:lnTo>
                <a:lnTo>
                  <a:pt x="2410502" y="611537"/>
                </a:lnTo>
                <a:lnTo>
                  <a:pt x="0" y="725309"/>
                </a:lnTo>
                <a:close/>
              </a:path>
              <a:path w="2573020" h="2025014">
                <a:moveTo>
                  <a:pt x="0" y="1156143"/>
                </a:moveTo>
                <a:lnTo>
                  <a:pt x="0" y="1014975"/>
                </a:lnTo>
                <a:lnTo>
                  <a:pt x="569276" y="979512"/>
                </a:lnTo>
                <a:lnTo>
                  <a:pt x="915223" y="951096"/>
                </a:lnTo>
                <a:lnTo>
                  <a:pt x="2473839" y="795693"/>
                </a:lnTo>
                <a:lnTo>
                  <a:pt x="2514903" y="922865"/>
                </a:lnTo>
                <a:lnTo>
                  <a:pt x="2505692" y="925058"/>
                </a:lnTo>
                <a:lnTo>
                  <a:pt x="2404793" y="944560"/>
                </a:lnTo>
                <a:lnTo>
                  <a:pt x="2294965" y="963171"/>
                </a:lnTo>
                <a:lnTo>
                  <a:pt x="2246516" y="969570"/>
                </a:lnTo>
                <a:lnTo>
                  <a:pt x="2144294" y="979003"/>
                </a:lnTo>
                <a:lnTo>
                  <a:pt x="1322815" y="1034400"/>
                </a:lnTo>
                <a:lnTo>
                  <a:pt x="1142961" y="1049489"/>
                </a:lnTo>
                <a:lnTo>
                  <a:pt x="1028381" y="1060707"/>
                </a:lnTo>
                <a:lnTo>
                  <a:pt x="629611" y="1107488"/>
                </a:lnTo>
                <a:lnTo>
                  <a:pt x="350937" y="1132820"/>
                </a:lnTo>
                <a:lnTo>
                  <a:pt x="0" y="1156143"/>
                </a:lnTo>
                <a:close/>
              </a:path>
              <a:path w="2573020" h="2025014">
                <a:moveTo>
                  <a:pt x="605153" y="1670434"/>
                </a:moveTo>
                <a:lnTo>
                  <a:pt x="0" y="1667631"/>
                </a:lnTo>
                <a:lnTo>
                  <a:pt x="0" y="1519867"/>
                </a:lnTo>
                <a:lnTo>
                  <a:pt x="2546919" y="1454485"/>
                </a:lnTo>
                <a:lnTo>
                  <a:pt x="2551726" y="1456255"/>
                </a:lnTo>
                <a:lnTo>
                  <a:pt x="2561883" y="1464475"/>
                </a:lnTo>
                <a:lnTo>
                  <a:pt x="2570996" y="1483509"/>
                </a:lnTo>
                <a:lnTo>
                  <a:pt x="2572671" y="1517724"/>
                </a:lnTo>
                <a:lnTo>
                  <a:pt x="2569137" y="1551558"/>
                </a:lnTo>
                <a:lnTo>
                  <a:pt x="2546919" y="1606675"/>
                </a:lnTo>
                <a:lnTo>
                  <a:pt x="887611" y="1668219"/>
                </a:lnTo>
                <a:lnTo>
                  <a:pt x="605153" y="1670434"/>
                </a:lnTo>
                <a:close/>
              </a:path>
              <a:path w="2573020" h="2025014">
                <a:moveTo>
                  <a:pt x="0" y="2024694"/>
                </a:moveTo>
                <a:lnTo>
                  <a:pt x="0" y="1949735"/>
                </a:lnTo>
                <a:lnTo>
                  <a:pt x="2546223" y="1805424"/>
                </a:lnTo>
                <a:lnTo>
                  <a:pt x="2514903" y="1897850"/>
                </a:lnTo>
                <a:lnTo>
                  <a:pt x="0" y="2024694"/>
                </a:lnTo>
                <a:close/>
              </a:path>
            </a:pathLst>
          </a:custGeom>
          <a:solidFill>
            <a:srgbClr val="E8B3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5F1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33273" y="1666950"/>
            <a:ext cx="5221452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mo"/>
                <a:cs typeface="Arim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84579" y="3445728"/>
            <a:ext cx="14118841" cy="4981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mo"/>
                <a:cs typeface="Arim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://www.sciencedirect.com/science/article/pii/S2214785320318204" TargetMode="External"/><Relationship Id="rId4" Type="http://schemas.openxmlformats.org/officeDocument/2006/relationships/hyperlink" Target="http://www.igi-global.com/chapter/patient-health-monitoring-using-iot/219853" TargetMode="External"/><Relationship Id="rId5" Type="http://schemas.openxmlformats.org/officeDocument/2006/relationships/hyperlink" Target="http://www.youtube.com/watch?v=THNRx1sPbpw" TargetMode="Externa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66527" y="4654469"/>
            <a:ext cx="11955145" cy="894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700" spc="-265">
                <a:latin typeface="Verdana"/>
                <a:cs typeface="Verdana"/>
              </a:rPr>
              <a:t>Health </a:t>
            </a:r>
            <a:r>
              <a:rPr dirty="0" sz="5700" spc="-75">
                <a:latin typeface="Verdana"/>
                <a:cs typeface="Verdana"/>
              </a:rPr>
              <a:t>Monitoring </a:t>
            </a:r>
            <a:r>
              <a:rPr dirty="0" sz="5700" spc="-615">
                <a:latin typeface="Verdana"/>
                <a:cs typeface="Verdana"/>
              </a:rPr>
              <a:t>System </a:t>
            </a:r>
            <a:r>
              <a:rPr dirty="0" sz="5700" spc="-425">
                <a:latin typeface="Verdana"/>
                <a:cs typeface="Verdana"/>
              </a:rPr>
              <a:t>using</a:t>
            </a:r>
            <a:r>
              <a:rPr dirty="0" sz="5700" spc="-254">
                <a:latin typeface="Verdana"/>
                <a:cs typeface="Verdana"/>
              </a:rPr>
              <a:t> </a:t>
            </a:r>
            <a:r>
              <a:rPr dirty="0" sz="5700" spc="-300">
                <a:latin typeface="Verdana"/>
                <a:cs typeface="Verdana"/>
              </a:rPr>
              <a:t>IOT</a:t>
            </a:r>
            <a:endParaRPr sz="5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33802" y="8331215"/>
            <a:ext cx="182054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RobotoRegular"/>
                <a:cs typeface="RobotoRegular"/>
              </a:rPr>
              <a:t>Class</a:t>
            </a:r>
            <a:r>
              <a:rPr dirty="0" sz="3000" spc="-90">
                <a:latin typeface="RobotoRegular"/>
                <a:cs typeface="RobotoRegular"/>
              </a:rPr>
              <a:t> </a:t>
            </a:r>
            <a:r>
              <a:rPr dirty="0" sz="3000">
                <a:latin typeface="RobotoRegular"/>
                <a:cs typeface="RobotoRegular"/>
              </a:rPr>
              <a:t>Sy-A</a:t>
            </a:r>
            <a:endParaRPr sz="3000">
              <a:latin typeface="RobotoRegular"/>
              <a:cs typeface="Roboto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7391308"/>
            <a:ext cx="3045460" cy="2362200"/>
          </a:xfrm>
          <a:custGeom>
            <a:avLst/>
            <a:gdLst/>
            <a:ahLst/>
            <a:cxnLst/>
            <a:rect l="l" t="t" r="r" b="b"/>
            <a:pathLst>
              <a:path w="3045460" h="2362200">
                <a:moveTo>
                  <a:pt x="0" y="346834"/>
                </a:moveTo>
                <a:lnTo>
                  <a:pt x="0" y="111333"/>
                </a:lnTo>
                <a:lnTo>
                  <a:pt x="3015389" y="0"/>
                </a:lnTo>
                <a:lnTo>
                  <a:pt x="3015389" y="260719"/>
                </a:lnTo>
                <a:lnTo>
                  <a:pt x="0" y="346834"/>
                </a:lnTo>
                <a:close/>
              </a:path>
              <a:path w="3045460" h="2362200">
                <a:moveTo>
                  <a:pt x="0" y="847187"/>
                </a:moveTo>
                <a:lnTo>
                  <a:pt x="0" y="675455"/>
                </a:lnTo>
                <a:lnTo>
                  <a:pt x="2856551" y="569211"/>
                </a:lnTo>
                <a:lnTo>
                  <a:pt x="2902014" y="573699"/>
                </a:lnTo>
                <a:lnTo>
                  <a:pt x="2937511" y="585804"/>
                </a:lnTo>
                <a:lnTo>
                  <a:pt x="2962443" y="603488"/>
                </a:lnTo>
                <a:lnTo>
                  <a:pt x="2976210" y="624710"/>
                </a:lnTo>
                <a:lnTo>
                  <a:pt x="2978210" y="647431"/>
                </a:lnTo>
                <a:lnTo>
                  <a:pt x="2967845" y="669612"/>
                </a:lnTo>
                <a:lnTo>
                  <a:pt x="2944514" y="689215"/>
                </a:lnTo>
                <a:lnTo>
                  <a:pt x="2907616" y="704199"/>
                </a:lnTo>
                <a:lnTo>
                  <a:pt x="2856551" y="712526"/>
                </a:lnTo>
                <a:lnTo>
                  <a:pt x="0" y="847187"/>
                </a:lnTo>
                <a:close/>
              </a:path>
              <a:path w="3045460" h="2362200">
                <a:moveTo>
                  <a:pt x="0" y="1350386"/>
                </a:moveTo>
                <a:lnTo>
                  <a:pt x="0" y="1185659"/>
                </a:lnTo>
                <a:lnTo>
                  <a:pt x="712720" y="1141269"/>
                </a:lnTo>
                <a:lnTo>
                  <a:pt x="1115523" y="1108160"/>
                </a:lnTo>
                <a:lnTo>
                  <a:pt x="2930297" y="927093"/>
                </a:lnTo>
                <a:lnTo>
                  <a:pt x="2978110" y="1075267"/>
                </a:lnTo>
                <a:lnTo>
                  <a:pt x="2967385" y="1077822"/>
                </a:lnTo>
                <a:lnTo>
                  <a:pt x="2928170" y="1085995"/>
                </a:lnTo>
                <a:lnTo>
                  <a:pt x="2849904" y="1100544"/>
                </a:lnTo>
                <a:lnTo>
                  <a:pt x="2722026" y="1122228"/>
                </a:lnTo>
                <a:lnTo>
                  <a:pt x="2675721" y="1128531"/>
                </a:lnTo>
                <a:lnTo>
                  <a:pt x="2581214" y="1137818"/>
                </a:lnTo>
                <a:lnTo>
                  <a:pt x="1572382" y="1206601"/>
                </a:lnTo>
                <a:lnTo>
                  <a:pt x="1338318" y="1226762"/>
                </a:lnTo>
                <a:lnTo>
                  <a:pt x="1173485" y="1243976"/>
                </a:lnTo>
                <a:lnTo>
                  <a:pt x="782971" y="1290378"/>
                </a:lnTo>
                <a:lnTo>
                  <a:pt x="458497" y="1319894"/>
                </a:lnTo>
                <a:lnTo>
                  <a:pt x="0" y="1350386"/>
                </a:lnTo>
                <a:close/>
              </a:path>
              <a:path w="3045460" h="2362200">
                <a:moveTo>
                  <a:pt x="754493" y="1946289"/>
                </a:moveTo>
                <a:lnTo>
                  <a:pt x="0" y="1942672"/>
                </a:lnTo>
                <a:lnTo>
                  <a:pt x="0" y="1771935"/>
                </a:lnTo>
                <a:lnTo>
                  <a:pt x="3015389" y="1694679"/>
                </a:lnTo>
                <a:lnTo>
                  <a:pt x="3020985" y="1696741"/>
                </a:lnTo>
                <a:lnTo>
                  <a:pt x="3032812" y="1706318"/>
                </a:lnTo>
                <a:lnTo>
                  <a:pt x="3043423" y="1728496"/>
                </a:lnTo>
                <a:lnTo>
                  <a:pt x="3045373" y="1768360"/>
                </a:lnTo>
                <a:lnTo>
                  <a:pt x="3041258" y="1807782"/>
                </a:lnTo>
                <a:lnTo>
                  <a:pt x="3029077" y="1849886"/>
                </a:lnTo>
                <a:lnTo>
                  <a:pt x="1083373" y="1943709"/>
                </a:lnTo>
                <a:lnTo>
                  <a:pt x="754493" y="1946289"/>
                </a:lnTo>
                <a:close/>
              </a:path>
              <a:path w="3045460" h="2362200">
                <a:moveTo>
                  <a:pt x="0" y="2361794"/>
                </a:moveTo>
                <a:lnTo>
                  <a:pt x="0" y="2274543"/>
                </a:lnTo>
                <a:lnTo>
                  <a:pt x="3014578" y="2103572"/>
                </a:lnTo>
                <a:lnTo>
                  <a:pt x="2978110" y="2211260"/>
                </a:lnTo>
                <a:lnTo>
                  <a:pt x="0" y="2361794"/>
                </a:lnTo>
                <a:close/>
              </a:path>
            </a:pathLst>
          </a:custGeom>
          <a:solidFill>
            <a:srgbClr val="E8B3A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80858" y="1479587"/>
            <a:ext cx="8326755" cy="1057910"/>
          </a:xfrm>
          <a:prstGeom prst="rect"/>
        </p:spPr>
        <p:txBody>
          <a:bodyPr wrap="square" lIns="0" tIns="33019" rIns="0" bIns="0" rtlCol="0" vert="horz">
            <a:spAutoFit/>
          </a:bodyPr>
          <a:lstStyle/>
          <a:p>
            <a:pPr marL="2592070" marR="5080" indent="-2580005">
              <a:lnSpc>
                <a:spcPts val="4050"/>
              </a:lnSpc>
              <a:spcBef>
                <a:spcPts val="259"/>
              </a:spcBef>
            </a:pPr>
            <a:r>
              <a:rPr dirty="0" sz="3400" spc="-5"/>
              <a:t>FIVE LAYERS OF INTERNET of MEDICAL  THINGS.</a:t>
            </a:r>
            <a:r>
              <a:rPr dirty="0" sz="3400" spc="-10"/>
              <a:t> </a:t>
            </a:r>
            <a:r>
              <a:rPr dirty="0" sz="3400" spc="-5"/>
              <a:t>(IoMT)</a:t>
            </a:r>
            <a:endParaRPr sz="3400"/>
          </a:p>
        </p:txBody>
      </p:sp>
      <p:sp>
        <p:nvSpPr>
          <p:cNvPr id="3" name="object 3"/>
          <p:cNvSpPr/>
          <p:nvPr/>
        </p:nvSpPr>
        <p:spPr>
          <a:xfrm>
            <a:off x="231977" y="3640835"/>
            <a:ext cx="3362325" cy="5381625"/>
          </a:xfrm>
          <a:custGeom>
            <a:avLst/>
            <a:gdLst/>
            <a:ahLst/>
            <a:cxnLst/>
            <a:rect l="l" t="t" r="r" b="b"/>
            <a:pathLst>
              <a:path w="3362325" h="5381625">
                <a:moveTo>
                  <a:pt x="3228222" y="5381599"/>
                </a:moveTo>
                <a:lnTo>
                  <a:pt x="134094" y="5381599"/>
                </a:lnTo>
                <a:lnTo>
                  <a:pt x="91613" y="5374787"/>
                </a:lnTo>
                <a:lnTo>
                  <a:pt x="54790" y="5355799"/>
                </a:lnTo>
                <a:lnTo>
                  <a:pt x="25799" y="5326808"/>
                </a:lnTo>
                <a:lnTo>
                  <a:pt x="6811" y="5289985"/>
                </a:lnTo>
                <a:lnTo>
                  <a:pt x="0" y="5247504"/>
                </a:lnTo>
                <a:lnTo>
                  <a:pt x="0" y="134095"/>
                </a:lnTo>
                <a:lnTo>
                  <a:pt x="6811" y="91614"/>
                </a:lnTo>
                <a:lnTo>
                  <a:pt x="25799" y="54791"/>
                </a:lnTo>
                <a:lnTo>
                  <a:pt x="54790" y="25800"/>
                </a:lnTo>
                <a:lnTo>
                  <a:pt x="91613" y="6812"/>
                </a:lnTo>
                <a:lnTo>
                  <a:pt x="134094" y="0"/>
                </a:lnTo>
                <a:lnTo>
                  <a:pt x="3228222" y="0"/>
                </a:lnTo>
                <a:lnTo>
                  <a:pt x="3270704" y="6812"/>
                </a:lnTo>
                <a:lnTo>
                  <a:pt x="3307526" y="25800"/>
                </a:lnTo>
                <a:lnTo>
                  <a:pt x="3336517" y="54791"/>
                </a:lnTo>
                <a:lnTo>
                  <a:pt x="3355505" y="91614"/>
                </a:lnTo>
                <a:lnTo>
                  <a:pt x="3362317" y="134095"/>
                </a:lnTo>
                <a:lnTo>
                  <a:pt x="3362317" y="5247504"/>
                </a:lnTo>
                <a:lnTo>
                  <a:pt x="3355505" y="5289985"/>
                </a:lnTo>
                <a:lnTo>
                  <a:pt x="3336517" y="5326808"/>
                </a:lnTo>
                <a:lnTo>
                  <a:pt x="3307526" y="5355799"/>
                </a:lnTo>
                <a:lnTo>
                  <a:pt x="3270704" y="5374787"/>
                </a:lnTo>
                <a:lnTo>
                  <a:pt x="3228222" y="5381599"/>
                </a:lnTo>
                <a:close/>
              </a:path>
            </a:pathLst>
          </a:custGeom>
          <a:solidFill>
            <a:srgbClr val="F1D0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57086" y="3640866"/>
            <a:ext cx="3524250" cy="5381625"/>
          </a:xfrm>
          <a:custGeom>
            <a:avLst/>
            <a:gdLst/>
            <a:ahLst/>
            <a:cxnLst/>
            <a:rect l="l" t="t" r="r" b="b"/>
            <a:pathLst>
              <a:path w="3524250" h="5381625">
                <a:moveTo>
                  <a:pt x="3390227" y="5381570"/>
                </a:moveTo>
                <a:lnTo>
                  <a:pt x="134015" y="5381570"/>
                </a:lnTo>
                <a:lnTo>
                  <a:pt x="91559" y="5374758"/>
                </a:lnTo>
                <a:lnTo>
                  <a:pt x="54758" y="5355770"/>
                </a:lnTo>
                <a:lnTo>
                  <a:pt x="25784" y="5326779"/>
                </a:lnTo>
                <a:lnTo>
                  <a:pt x="6807" y="5289956"/>
                </a:lnTo>
                <a:lnTo>
                  <a:pt x="0" y="5247475"/>
                </a:lnTo>
                <a:lnTo>
                  <a:pt x="0" y="134094"/>
                </a:lnTo>
                <a:lnTo>
                  <a:pt x="6807" y="91613"/>
                </a:lnTo>
                <a:lnTo>
                  <a:pt x="25784" y="54791"/>
                </a:lnTo>
                <a:lnTo>
                  <a:pt x="54758" y="25799"/>
                </a:lnTo>
                <a:lnTo>
                  <a:pt x="91559" y="6812"/>
                </a:lnTo>
                <a:lnTo>
                  <a:pt x="134015" y="0"/>
                </a:lnTo>
                <a:lnTo>
                  <a:pt x="3390227" y="0"/>
                </a:lnTo>
                <a:lnTo>
                  <a:pt x="3432683" y="6812"/>
                </a:lnTo>
                <a:lnTo>
                  <a:pt x="3469483" y="25799"/>
                </a:lnTo>
                <a:lnTo>
                  <a:pt x="3498457" y="54791"/>
                </a:lnTo>
                <a:lnTo>
                  <a:pt x="3517434" y="91613"/>
                </a:lnTo>
                <a:lnTo>
                  <a:pt x="3524242" y="134094"/>
                </a:lnTo>
                <a:lnTo>
                  <a:pt x="3524242" y="5247475"/>
                </a:lnTo>
                <a:lnTo>
                  <a:pt x="3517434" y="5289956"/>
                </a:lnTo>
                <a:lnTo>
                  <a:pt x="3498457" y="5326779"/>
                </a:lnTo>
                <a:lnTo>
                  <a:pt x="3469483" y="5355770"/>
                </a:lnTo>
                <a:lnTo>
                  <a:pt x="3432683" y="5374758"/>
                </a:lnTo>
                <a:lnTo>
                  <a:pt x="3390227" y="5381570"/>
                </a:lnTo>
                <a:close/>
              </a:path>
            </a:pathLst>
          </a:custGeom>
          <a:solidFill>
            <a:srgbClr val="F1D0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62540" y="3640835"/>
            <a:ext cx="3362325" cy="5381625"/>
          </a:xfrm>
          <a:custGeom>
            <a:avLst/>
            <a:gdLst/>
            <a:ahLst/>
            <a:cxnLst/>
            <a:rect l="l" t="t" r="r" b="b"/>
            <a:pathLst>
              <a:path w="3362325" h="5381625">
                <a:moveTo>
                  <a:pt x="3228222" y="5381599"/>
                </a:moveTo>
                <a:lnTo>
                  <a:pt x="134094" y="5381599"/>
                </a:lnTo>
                <a:lnTo>
                  <a:pt x="91613" y="5374787"/>
                </a:lnTo>
                <a:lnTo>
                  <a:pt x="54790" y="5355799"/>
                </a:lnTo>
                <a:lnTo>
                  <a:pt x="25799" y="5326808"/>
                </a:lnTo>
                <a:lnTo>
                  <a:pt x="6811" y="5289985"/>
                </a:lnTo>
                <a:lnTo>
                  <a:pt x="0" y="5247504"/>
                </a:lnTo>
                <a:lnTo>
                  <a:pt x="0" y="134095"/>
                </a:lnTo>
                <a:lnTo>
                  <a:pt x="6811" y="91614"/>
                </a:lnTo>
                <a:lnTo>
                  <a:pt x="25799" y="54791"/>
                </a:lnTo>
                <a:lnTo>
                  <a:pt x="54790" y="25800"/>
                </a:lnTo>
                <a:lnTo>
                  <a:pt x="91613" y="6812"/>
                </a:lnTo>
                <a:lnTo>
                  <a:pt x="134094" y="0"/>
                </a:lnTo>
                <a:lnTo>
                  <a:pt x="3228222" y="0"/>
                </a:lnTo>
                <a:lnTo>
                  <a:pt x="3270704" y="6812"/>
                </a:lnTo>
                <a:lnTo>
                  <a:pt x="3307526" y="25800"/>
                </a:lnTo>
                <a:lnTo>
                  <a:pt x="3336517" y="54791"/>
                </a:lnTo>
                <a:lnTo>
                  <a:pt x="3355505" y="91614"/>
                </a:lnTo>
                <a:lnTo>
                  <a:pt x="3362317" y="134095"/>
                </a:lnTo>
                <a:lnTo>
                  <a:pt x="3362317" y="5247504"/>
                </a:lnTo>
                <a:lnTo>
                  <a:pt x="3355505" y="5289985"/>
                </a:lnTo>
                <a:lnTo>
                  <a:pt x="3336517" y="5326808"/>
                </a:lnTo>
                <a:lnTo>
                  <a:pt x="3307526" y="5355799"/>
                </a:lnTo>
                <a:lnTo>
                  <a:pt x="3270704" y="5374787"/>
                </a:lnTo>
                <a:lnTo>
                  <a:pt x="3228222" y="5381599"/>
                </a:lnTo>
                <a:close/>
              </a:path>
            </a:pathLst>
          </a:custGeom>
          <a:solidFill>
            <a:srgbClr val="F1D0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968411" y="3640866"/>
            <a:ext cx="3476625" cy="5381625"/>
          </a:xfrm>
          <a:custGeom>
            <a:avLst/>
            <a:gdLst/>
            <a:ahLst/>
            <a:cxnLst/>
            <a:rect l="l" t="t" r="r" b="b"/>
            <a:pathLst>
              <a:path w="3476625" h="5381625">
                <a:moveTo>
                  <a:pt x="3342633" y="5381541"/>
                </a:moveTo>
                <a:lnTo>
                  <a:pt x="133984" y="5381541"/>
                </a:lnTo>
                <a:lnTo>
                  <a:pt x="91538" y="5374729"/>
                </a:lnTo>
                <a:lnTo>
                  <a:pt x="54746" y="5355741"/>
                </a:lnTo>
                <a:lnTo>
                  <a:pt x="25778" y="5326750"/>
                </a:lnTo>
                <a:lnTo>
                  <a:pt x="6806" y="5289928"/>
                </a:lnTo>
                <a:lnTo>
                  <a:pt x="0" y="5247447"/>
                </a:lnTo>
                <a:lnTo>
                  <a:pt x="0" y="134094"/>
                </a:lnTo>
                <a:lnTo>
                  <a:pt x="6806" y="91613"/>
                </a:lnTo>
                <a:lnTo>
                  <a:pt x="25778" y="54790"/>
                </a:lnTo>
                <a:lnTo>
                  <a:pt x="54746" y="25799"/>
                </a:lnTo>
                <a:lnTo>
                  <a:pt x="91538" y="6811"/>
                </a:lnTo>
                <a:lnTo>
                  <a:pt x="133984" y="0"/>
                </a:lnTo>
                <a:lnTo>
                  <a:pt x="3342633" y="0"/>
                </a:lnTo>
                <a:lnTo>
                  <a:pt x="3385079" y="6811"/>
                </a:lnTo>
                <a:lnTo>
                  <a:pt x="3421871" y="25799"/>
                </a:lnTo>
                <a:lnTo>
                  <a:pt x="3450839" y="54790"/>
                </a:lnTo>
                <a:lnTo>
                  <a:pt x="3469811" y="91613"/>
                </a:lnTo>
                <a:lnTo>
                  <a:pt x="3476617" y="134094"/>
                </a:lnTo>
                <a:lnTo>
                  <a:pt x="3476617" y="5247447"/>
                </a:lnTo>
                <a:lnTo>
                  <a:pt x="3469811" y="5289928"/>
                </a:lnTo>
                <a:lnTo>
                  <a:pt x="3450839" y="5326750"/>
                </a:lnTo>
                <a:lnTo>
                  <a:pt x="3421871" y="5355741"/>
                </a:lnTo>
                <a:lnTo>
                  <a:pt x="3385079" y="5374729"/>
                </a:lnTo>
                <a:lnTo>
                  <a:pt x="3342633" y="5381541"/>
                </a:lnTo>
                <a:close/>
              </a:path>
            </a:pathLst>
          </a:custGeom>
          <a:solidFill>
            <a:srgbClr val="F1D0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6"/>
            <a:ext cx="4197985" cy="1633855"/>
          </a:xfrm>
          <a:custGeom>
            <a:avLst/>
            <a:gdLst/>
            <a:ahLst/>
            <a:cxnLst/>
            <a:rect l="l" t="t" r="r" b="b"/>
            <a:pathLst>
              <a:path w="4197985" h="1633855">
                <a:moveTo>
                  <a:pt x="4083062" y="672384"/>
                </a:moveTo>
                <a:lnTo>
                  <a:pt x="1052713" y="672384"/>
                </a:lnTo>
                <a:lnTo>
                  <a:pt x="1214284" y="670960"/>
                </a:lnTo>
                <a:lnTo>
                  <a:pt x="1379230" y="666462"/>
                </a:lnTo>
                <a:lnTo>
                  <a:pt x="1545522" y="659138"/>
                </a:lnTo>
                <a:lnTo>
                  <a:pt x="1711129" y="649230"/>
                </a:lnTo>
                <a:lnTo>
                  <a:pt x="1874023" y="636985"/>
                </a:lnTo>
                <a:lnTo>
                  <a:pt x="2032174" y="622648"/>
                </a:lnTo>
                <a:lnTo>
                  <a:pt x="2183552" y="606463"/>
                </a:lnTo>
                <a:lnTo>
                  <a:pt x="2326128" y="588676"/>
                </a:lnTo>
                <a:lnTo>
                  <a:pt x="2415286" y="576048"/>
                </a:lnTo>
                <a:lnTo>
                  <a:pt x="2797973" y="505592"/>
                </a:lnTo>
                <a:lnTo>
                  <a:pt x="2999538" y="381142"/>
                </a:lnTo>
                <a:lnTo>
                  <a:pt x="3086585" y="111828"/>
                </a:lnTo>
                <a:lnTo>
                  <a:pt x="3095250" y="0"/>
                </a:lnTo>
                <a:lnTo>
                  <a:pt x="4197745" y="0"/>
                </a:lnTo>
                <a:lnTo>
                  <a:pt x="4191304" y="70342"/>
                </a:lnTo>
                <a:lnTo>
                  <a:pt x="4183977" y="139925"/>
                </a:lnTo>
                <a:lnTo>
                  <a:pt x="4175924" y="207101"/>
                </a:lnTo>
                <a:lnTo>
                  <a:pt x="4167148" y="271916"/>
                </a:lnTo>
                <a:lnTo>
                  <a:pt x="4157652" y="334416"/>
                </a:lnTo>
                <a:lnTo>
                  <a:pt x="4147441" y="394649"/>
                </a:lnTo>
                <a:lnTo>
                  <a:pt x="4136518" y="452661"/>
                </a:lnTo>
                <a:lnTo>
                  <a:pt x="4124886" y="508499"/>
                </a:lnTo>
                <a:lnTo>
                  <a:pt x="4112550" y="562208"/>
                </a:lnTo>
                <a:lnTo>
                  <a:pt x="4099512" y="613837"/>
                </a:lnTo>
                <a:lnTo>
                  <a:pt x="4085776" y="663431"/>
                </a:lnTo>
                <a:lnTo>
                  <a:pt x="4083062" y="672384"/>
                </a:lnTo>
                <a:close/>
              </a:path>
              <a:path w="4197985" h="1633855">
                <a:moveTo>
                  <a:pt x="1532839" y="1633748"/>
                </a:moveTo>
                <a:lnTo>
                  <a:pt x="305098" y="1569657"/>
                </a:lnTo>
                <a:lnTo>
                  <a:pt x="0" y="1548950"/>
                </a:lnTo>
                <a:lnTo>
                  <a:pt x="0" y="584363"/>
                </a:lnTo>
                <a:lnTo>
                  <a:pt x="521959" y="647358"/>
                </a:lnTo>
                <a:lnTo>
                  <a:pt x="564576" y="651794"/>
                </a:lnTo>
                <a:lnTo>
                  <a:pt x="608545" y="655771"/>
                </a:lnTo>
                <a:lnTo>
                  <a:pt x="653791" y="659297"/>
                </a:lnTo>
                <a:lnTo>
                  <a:pt x="700239" y="662382"/>
                </a:lnTo>
                <a:lnTo>
                  <a:pt x="796440" y="667265"/>
                </a:lnTo>
                <a:lnTo>
                  <a:pt x="896547" y="670491"/>
                </a:lnTo>
                <a:lnTo>
                  <a:pt x="999957" y="672134"/>
                </a:lnTo>
                <a:lnTo>
                  <a:pt x="4083062" y="672384"/>
                </a:lnTo>
                <a:lnTo>
                  <a:pt x="4071346" y="711037"/>
                </a:lnTo>
                <a:lnTo>
                  <a:pt x="4056225" y="756701"/>
                </a:lnTo>
                <a:lnTo>
                  <a:pt x="4040418" y="800471"/>
                </a:lnTo>
                <a:lnTo>
                  <a:pt x="4023927" y="842393"/>
                </a:lnTo>
                <a:lnTo>
                  <a:pt x="4006756" y="882514"/>
                </a:lnTo>
                <a:lnTo>
                  <a:pt x="3988909" y="920879"/>
                </a:lnTo>
                <a:lnTo>
                  <a:pt x="3970389" y="957537"/>
                </a:lnTo>
                <a:lnTo>
                  <a:pt x="3951200" y="992532"/>
                </a:lnTo>
                <a:lnTo>
                  <a:pt x="3931345" y="1025913"/>
                </a:lnTo>
                <a:lnTo>
                  <a:pt x="3889653" y="1088016"/>
                </a:lnTo>
                <a:lnTo>
                  <a:pt x="3845342" y="1144218"/>
                </a:lnTo>
                <a:lnTo>
                  <a:pt x="3798441" y="1194893"/>
                </a:lnTo>
                <a:lnTo>
                  <a:pt x="3748977" y="1240413"/>
                </a:lnTo>
                <a:lnTo>
                  <a:pt x="3696980" y="1281151"/>
                </a:lnTo>
                <a:lnTo>
                  <a:pt x="3642479" y="1317480"/>
                </a:lnTo>
                <a:lnTo>
                  <a:pt x="3585501" y="1349774"/>
                </a:lnTo>
                <a:lnTo>
                  <a:pt x="3526076" y="1378405"/>
                </a:lnTo>
                <a:lnTo>
                  <a:pt x="3464233" y="1403745"/>
                </a:lnTo>
                <a:lnTo>
                  <a:pt x="3399999" y="1426169"/>
                </a:lnTo>
                <a:lnTo>
                  <a:pt x="3333403" y="1446049"/>
                </a:lnTo>
                <a:lnTo>
                  <a:pt x="3264475" y="1463757"/>
                </a:lnTo>
                <a:lnTo>
                  <a:pt x="3193243" y="1479668"/>
                </a:lnTo>
                <a:lnTo>
                  <a:pt x="3082136" y="1500978"/>
                </a:lnTo>
                <a:lnTo>
                  <a:pt x="2966007" y="1520340"/>
                </a:lnTo>
                <a:lnTo>
                  <a:pt x="2761557" y="1551699"/>
                </a:lnTo>
                <a:lnTo>
                  <a:pt x="2205475" y="1623612"/>
                </a:lnTo>
                <a:lnTo>
                  <a:pt x="1532839" y="1633748"/>
                </a:lnTo>
                <a:close/>
              </a:path>
            </a:pathLst>
          </a:custGeom>
          <a:solidFill>
            <a:srgbClr val="E7AF6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5435549" y="5"/>
            <a:ext cx="2853055" cy="3528695"/>
            <a:chOff x="15435549" y="5"/>
            <a:chExt cx="2853055" cy="3528695"/>
          </a:xfrm>
        </p:grpSpPr>
        <p:sp>
          <p:nvSpPr>
            <p:cNvPr id="9" name="object 9"/>
            <p:cNvSpPr/>
            <p:nvPr/>
          </p:nvSpPr>
          <p:spPr>
            <a:xfrm>
              <a:off x="15894052" y="5"/>
              <a:ext cx="2393950" cy="3048000"/>
            </a:xfrm>
            <a:custGeom>
              <a:avLst/>
              <a:gdLst/>
              <a:ahLst/>
              <a:cxnLst/>
              <a:rect l="l" t="t" r="r" b="b"/>
              <a:pathLst>
                <a:path w="2393950" h="3048000">
                  <a:moveTo>
                    <a:pt x="2393947" y="0"/>
                  </a:moveTo>
                  <a:lnTo>
                    <a:pt x="2393947" y="3047716"/>
                  </a:lnTo>
                  <a:lnTo>
                    <a:pt x="2343412" y="3047749"/>
                  </a:lnTo>
                  <a:lnTo>
                    <a:pt x="2238365" y="3046601"/>
                  </a:lnTo>
                  <a:lnTo>
                    <a:pt x="2187400" y="3045447"/>
                  </a:lnTo>
                  <a:lnTo>
                    <a:pt x="2137363" y="3043612"/>
                  </a:lnTo>
                  <a:lnTo>
                    <a:pt x="2088167" y="3040876"/>
                  </a:lnTo>
                  <a:lnTo>
                    <a:pt x="2039731" y="3037016"/>
                  </a:lnTo>
                  <a:lnTo>
                    <a:pt x="1991968" y="3031812"/>
                  </a:lnTo>
                  <a:lnTo>
                    <a:pt x="1944794" y="3025044"/>
                  </a:lnTo>
                  <a:lnTo>
                    <a:pt x="1898126" y="3016490"/>
                  </a:lnTo>
                  <a:lnTo>
                    <a:pt x="1851778" y="3005630"/>
                  </a:lnTo>
                  <a:lnTo>
                    <a:pt x="1806051" y="2992280"/>
                  </a:lnTo>
                  <a:lnTo>
                    <a:pt x="1760959" y="2976559"/>
                  </a:lnTo>
                  <a:lnTo>
                    <a:pt x="1716517" y="2958583"/>
                  </a:lnTo>
                  <a:lnTo>
                    <a:pt x="1672739" y="2938472"/>
                  </a:lnTo>
                  <a:lnTo>
                    <a:pt x="1629637" y="2916344"/>
                  </a:lnTo>
                  <a:lnTo>
                    <a:pt x="1587227" y="2892317"/>
                  </a:lnTo>
                  <a:lnTo>
                    <a:pt x="1545523" y="2866509"/>
                  </a:lnTo>
                  <a:lnTo>
                    <a:pt x="1504538" y="2839039"/>
                  </a:lnTo>
                  <a:lnTo>
                    <a:pt x="1464287" y="2810025"/>
                  </a:lnTo>
                  <a:lnTo>
                    <a:pt x="1424783" y="2779585"/>
                  </a:lnTo>
                  <a:lnTo>
                    <a:pt x="1386040" y="2747838"/>
                  </a:lnTo>
                  <a:lnTo>
                    <a:pt x="1348073" y="2714901"/>
                  </a:lnTo>
                  <a:lnTo>
                    <a:pt x="1310895" y="2680893"/>
                  </a:lnTo>
                  <a:lnTo>
                    <a:pt x="1274521" y="2645932"/>
                  </a:lnTo>
                  <a:lnTo>
                    <a:pt x="1238965" y="2610137"/>
                  </a:lnTo>
                  <a:lnTo>
                    <a:pt x="1204240" y="2573626"/>
                  </a:lnTo>
                  <a:lnTo>
                    <a:pt x="1170360" y="2536516"/>
                  </a:lnTo>
                  <a:lnTo>
                    <a:pt x="1137340" y="2498927"/>
                  </a:lnTo>
                  <a:lnTo>
                    <a:pt x="1105193" y="2460977"/>
                  </a:lnTo>
                  <a:lnTo>
                    <a:pt x="1073934" y="2422783"/>
                  </a:lnTo>
                  <a:lnTo>
                    <a:pt x="1043577" y="2384465"/>
                  </a:lnTo>
                  <a:lnTo>
                    <a:pt x="1014135" y="2346140"/>
                  </a:lnTo>
                  <a:lnTo>
                    <a:pt x="985623" y="2307927"/>
                  </a:lnTo>
                  <a:lnTo>
                    <a:pt x="958054" y="2269943"/>
                  </a:lnTo>
                  <a:lnTo>
                    <a:pt x="931443" y="2232308"/>
                  </a:lnTo>
                  <a:lnTo>
                    <a:pt x="902719" y="2190582"/>
                  </a:lnTo>
                  <a:lnTo>
                    <a:pt x="874495" y="2148414"/>
                  </a:lnTo>
                  <a:lnTo>
                    <a:pt x="846765" y="2105822"/>
                  </a:lnTo>
                  <a:lnTo>
                    <a:pt x="819526" y="2062823"/>
                  </a:lnTo>
                  <a:lnTo>
                    <a:pt x="792773" y="2019436"/>
                  </a:lnTo>
                  <a:lnTo>
                    <a:pt x="766504" y="1975678"/>
                  </a:lnTo>
                  <a:lnTo>
                    <a:pt x="740714" y="1931569"/>
                  </a:lnTo>
                  <a:lnTo>
                    <a:pt x="715399" y="1887125"/>
                  </a:lnTo>
                  <a:lnTo>
                    <a:pt x="690556" y="1842366"/>
                  </a:lnTo>
                  <a:lnTo>
                    <a:pt x="666180" y="1797309"/>
                  </a:lnTo>
                  <a:lnTo>
                    <a:pt x="642268" y="1751971"/>
                  </a:lnTo>
                  <a:lnTo>
                    <a:pt x="618815" y="1706373"/>
                  </a:lnTo>
                  <a:lnTo>
                    <a:pt x="595818" y="1660530"/>
                  </a:lnTo>
                  <a:lnTo>
                    <a:pt x="573273" y="1614463"/>
                  </a:lnTo>
                  <a:lnTo>
                    <a:pt x="551176" y="1568187"/>
                  </a:lnTo>
                  <a:lnTo>
                    <a:pt x="529523" y="1521723"/>
                  </a:lnTo>
                  <a:lnTo>
                    <a:pt x="508310" y="1475087"/>
                  </a:lnTo>
                  <a:lnTo>
                    <a:pt x="487534" y="1428298"/>
                  </a:lnTo>
                  <a:lnTo>
                    <a:pt x="467190" y="1381374"/>
                  </a:lnTo>
                  <a:lnTo>
                    <a:pt x="447274" y="1334333"/>
                  </a:lnTo>
                  <a:lnTo>
                    <a:pt x="427783" y="1287193"/>
                  </a:lnTo>
                  <a:lnTo>
                    <a:pt x="408713" y="1239973"/>
                  </a:lnTo>
                  <a:lnTo>
                    <a:pt x="390059" y="1192690"/>
                  </a:lnTo>
                  <a:lnTo>
                    <a:pt x="371818" y="1145362"/>
                  </a:lnTo>
                  <a:lnTo>
                    <a:pt x="340384" y="1062076"/>
                  </a:lnTo>
                  <a:lnTo>
                    <a:pt x="206584" y="727094"/>
                  </a:lnTo>
                  <a:lnTo>
                    <a:pt x="170543" y="633494"/>
                  </a:lnTo>
                  <a:lnTo>
                    <a:pt x="152787" y="585719"/>
                  </a:lnTo>
                  <a:lnTo>
                    <a:pt x="135364" y="537415"/>
                  </a:lnTo>
                  <a:lnTo>
                    <a:pt x="118394" y="488674"/>
                  </a:lnTo>
                  <a:lnTo>
                    <a:pt x="101995" y="439587"/>
                  </a:lnTo>
                  <a:lnTo>
                    <a:pt x="86285" y="390245"/>
                  </a:lnTo>
                  <a:lnTo>
                    <a:pt x="71384" y="340741"/>
                  </a:lnTo>
                  <a:lnTo>
                    <a:pt x="57410" y="291165"/>
                  </a:lnTo>
                  <a:lnTo>
                    <a:pt x="44481" y="241608"/>
                  </a:lnTo>
                  <a:lnTo>
                    <a:pt x="32716" y="192163"/>
                  </a:lnTo>
                  <a:lnTo>
                    <a:pt x="22234" y="142920"/>
                  </a:lnTo>
                  <a:lnTo>
                    <a:pt x="13153" y="93971"/>
                  </a:lnTo>
                  <a:lnTo>
                    <a:pt x="5592" y="45406"/>
                  </a:lnTo>
                  <a:lnTo>
                    <a:pt x="0" y="0"/>
                  </a:lnTo>
                  <a:lnTo>
                    <a:pt x="2393947" y="0"/>
                  </a:lnTo>
                  <a:close/>
                </a:path>
              </a:pathLst>
            </a:custGeom>
            <a:solidFill>
              <a:srgbClr val="AF57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435549" y="5"/>
              <a:ext cx="2853055" cy="3528695"/>
            </a:xfrm>
            <a:custGeom>
              <a:avLst/>
              <a:gdLst/>
              <a:ahLst/>
              <a:cxnLst/>
              <a:rect l="l" t="t" r="r" b="b"/>
              <a:pathLst>
                <a:path w="2853055" h="3528695">
                  <a:moveTo>
                    <a:pt x="2852450" y="3462054"/>
                  </a:moveTo>
                  <a:lnTo>
                    <a:pt x="2818608" y="3492043"/>
                  </a:lnTo>
                  <a:lnTo>
                    <a:pt x="2767179" y="3502402"/>
                  </a:lnTo>
                  <a:lnTo>
                    <a:pt x="2715344" y="3510689"/>
                  </a:lnTo>
                  <a:lnTo>
                    <a:pt x="2663328" y="3517025"/>
                  </a:lnTo>
                  <a:lnTo>
                    <a:pt x="2611168" y="3521888"/>
                  </a:lnTo>
                  <a:lnTo>
                    <a:pt x="2558949" y="3525260"/>
                  </a:lnTo>
                  <a:lnTo>
                    <a:pt x="2506696" y="3527344"/>
                  </a:lnTo>
                  <a:lnTo>
                    <a:pt x="2454433" y="3528342"/>
                  </a:lnTo>
                  <a:lnTo>
                    <a:pt x="2402184" y="3528456"/>
                  </a:lnTo>
                  <a:lnTo>
                    <a:pt x="2349975" y="3527888"/>
                  </a:lnTo>
                  <a:lnTo>
                    <a:pt x="2245683" y="3525639"/>
                  </a:lnTo>
                  <a:lnTo>
                    <a:pt x="2193488" y="3523863"/>
                  </a:lnTo>
                  <a:lnTo>
                    <a:pt x="2141309" y="3521194"/>
                  </a:lnTo>
                  <a:lnTo>
                    <a:pt x="2089211" y="3517315"/>
                  </a:lnTo>
                  <a:lnTo>
                    <a:pt x="2037259" y="3511906"/>
                  </a:lnTo>
                  <a:lnTo>
                    <a:pt x="1985518" y="3504648"/>
                  </a:lnTo>
                  <a:lnTo>
                    <a:pt x="1934055" y="3495224"/>
                  </a:lnTo>
                  <a:lnTo>
                    <a:pt x="1883128" y="3483042"/>
                  </a:lnTo>
                  <a:lnTo>
                    <a:pt x="1833048" y="3467966"/>
                  </a:lnTo>
                  <a:lnTo>
                    <a:pt x="1783865" y="3450202"/>
                  </a:lnTo>
                  <a:lnTo>
                    <a:pt x="1735628" y="3429958"/>
                  </a:lnTo>
                  <a:lnTo>
                    <a:pt x="1688384" y="3407442"/>
                  </a:lnTo>
                  <a:lnTo>
                    <a:pt x="1642184" y="3382859"/>
                  </a:lnTo>
                  <a:lnTo>
                    <a:pt x="1597076" y="3356418"/>
                  </a:lnTo>
                  <a:lnTo>
                    <a:pt x="1552876" y="3328376"/>
                  </a:lnTo>
                  <a:lnTo>
                    <a:pt x="1509779" y="3298714"/>
                  </a:lnTo>
                  <a:lnTo>
                    <a:pt x="1467734" y="3267574"/>
                  </a:lnTo>
                  <a:lnTo>
                    <a:pt x="1426692" y="3235096"/>
                  </a:lnTo>
                  <a:lnTo>
                    <a:pt x="1386604" y="3201423"/>
                  </a:lnTo>
                  <a:lnTo>
                    <a:pt x="1347420" y="3166695"/>
                  </a:lnTo>
                  <a:lnTo>
                    <a:pt x="1309090" y="3131055"/>
                  </a:lnTo>
                  <a:lnTo>
                    <a:pt x="1290274" y="3112696"/>
                  </a:lnTo>
                  <a:lnTo>
                    <a:pt x="1474742" y="3258608"/>
                  </a:lnTo>
                  <a:lnTo>
                    <a:pt x="1515995" y="3290213"/>
                  </a:lnTo>
                  <a:lnTo>
                    <a:pt x="1558304" y="3320386"/>
                  </a:lnTo>
                  <a:lnTo>
                    <a:pt x="1601659" y="3349049"/>
                  </a:lnTo>
                  <a:lnTo>
                    <a:pt x="1646175" y="3375826"/>
                  </a:lnTo>
                  <a:lnTo>
                    <a:pt x="1691840" y="3400657"/>
                  </a:lnTo>
                  <a:lnTo>
                    <a:pt x="1738593" y="3423367"/>
                  </a:lnTo>
                  <a:lnTo>
                    <a:pt x="1786370" y="3443782"/>
                  </a:lnTo>
                  <a:lnTo>
                    <a:pt x="1835109" y="3461725"/>
                  </a:lnTo>
                  <a:lnTo>
                    <a:pt x="1884747" y="3477022"/>
                  </a:lnTo>
                  <a:lnTo>
                    <a:pt x="1935221" y="3489497"/>
                  </a:lnTo>
                  <a:lnTo>
                    <a:pt x="1986463" y="3498589"/>
                  </a:lnTo>
                  <a:lnTo>
                    <a:pt x="2037998" y="3505583"/>
                  </a:lnTo>
                  <a:lnTo>
                    <a:pt x="2089765" y="3510756"/>
                  </a:lnTo>
                  <a:lnTo>
                    <a:pt x="2141704" y="3514388"/>
                  </a:lnTo>
                  <a:lnTo>
                    <a:pt x="2193753" y="3516754"/>
                  </a:lnTo>
                  <a:lnTo>
                    <a:pt x="2245852" y="3518133"/>
                  </a:lnTo>
                  <a:lnTo>
                    <a:pt x="2297940" y="3518803"/>
                  </a:lnTo>
                  <a:lnTo>
                    <a:pt x="2350062" y="3518923"/>
                  </a:lnTo>
                  <a:lnTo>
                    <a:pt x="2402179" y="3518677"/>
                  </a:lnTo>
                  <a:lnTo>
                    <a:pt x="2454255" y="3517775"/>
                  </a:lnTo>
                  <a:lnTo>
                    <a:pt x="2506257" y="3515927"/>
                  </a:lnTo>
                  <a:lnTo>
                    <a:pt x="2558150" y="3512843"/>
                  </a:lnTo>
                  <a:lnTo>
                    <a:pt x="2609900" y="3508232"/>
                  </a:lnTo>
                  <a:lnTo>
                    <a:pt x="2661471" y="3501805"/>
                  </a:lnTo>
                  <a:lnTo>
                    <a:pt x="2712751" y="3494054"/>
                  </a:lnTo>
                  <a:lnTo>
                    <a:pt x="2763679" y="3484392"/>
                  </a:lnTo>
                  <a:lnTo>
                    <a:pt x="2814111" y="3472703"/>
                  </a:lnTo>
                  <a:lnTo>
                    <a:pt x="2852450" y="3462054"/>
                  </a:lnTo>
                  <a:close/>
                </a:path>
                <a:path w="2853055" h="3528695">
                  <a:moveTo>
                    <a:pt x="148130" y="0"/>
                  </a:moveTo>
                  <a:lnTo>
                    <a:pt x="118649" y="51776"/>
                  </a:lnTo>
                  <a:lnTo>
                    <a:pt x="101472" y="91461"/>
                  </a:lnTo>
                  <a:lnTo>
                    <a:pt x="87494" y="132522"/>
                  </a:lnTo>
                  <a:lnTo>
                    <a:pt x="76579" y="174685"/>
                  </a:lnTo>
                  <a:lnTo>
                    <a:pt x="67654" y="223932"/>
                  </a:lnTo>
                  <a:lnTo>
                    <a:pt x="62092" y="273795"/>
                  </a:lnTo>
                  <a:lnTo>
                    <a:pt x="59584" y="324116"/>
                  </a:lnTo>
                  <a:lnTo>
                    <a:pt x="59820" y="374737"/>
                  </a:lnTo>
                  <a:lnTo>
                    <a:pt x="62503" y="425630"/>
                  </a:lnTo>
                  <a:lnTo>
                    <a:pt x="67286" y="476247"/>
                  </a:lnTo>
                  <a:lnTo>
                    <a:pt x="73896" y="526822"/>
                  </a:lnTo>
                  <a:lnTo>
                    <a:pt x="82535" y="577362"/>
                  </a:lnTo>
                  <a:lnTo>
                    <a:pt x="92481" y="627683"/>
                  </a:lnTo>
                  <a:lnTo>
                    <a:pt x="103650" y="677794"/>
                  </a:lnTo>
                  <a:lnTo>
                    <a:pt x="115954" y="727703"/>
                  </a:lnTo>
                  <a:lnTo>
                    <a:pt x="129307" y="777418"/>
                  </a:lnTo>
                  <a:lnTo>
                    <a:pt x="143622" y="826947"/>
                  </a:lnTo>
                  <a:lnTo>
                    <a:pt x="158815" y="876298"/>
                  </a:lnTo>
                  <a:lnTo>
                    <a:pt x="174797" y="925480"/>
                  </a:lnTo>
                  <a:lnTo>
                    <a:pt x="191483" y="974500"/>
                  </a:lnTo>
                  <a:lnTo>
                    <a:pt x="208787" y="1023367"/>
                  </a:lnTo>
                  <a:lnTo>
                    <a:pt x="226622" y="1072088"/>
                  </a:lnTo>
                  <a:lnTo>
                    <a:pt x="263540" y="1169129"/>
                  </a:lnTo>
                  <a:lnTo>
                    <a:pt x="397847" y="1508555"/>
                  </a:lnTo>
                  <a:lnTo>
                    <a:pt x="434646" y="1606351"/>
                  </a:lnTo>
                  <a:lnTo>
                    <a:pt x="453179" y="1654872"/>
                  </a:lnTo>
                  <a:lnTo>
                    <a:pt x="491263" y="1751462"/>
                  </a:lnTo>
                  <a:lnTo>
                    <a:pt x="530686" y="1847607"/>
                  </a:lnTo>
                  <a:lnTo>
                    <a:pt x="550797" y="1895339"/>
                  </a:lnTo>
                  <a:lnTo>
                    <a:pt x="571394" y="1942988"/>
                  </a:lnTo>
                  <a:lnTo>
                    <a:pt x="592449" y="1990435"/>
                  </a:lnTo>
                  <a:lnTo>
                    <a:pt x="613963" y="2037673"/>
                  </a:lnTo>
                  <a:lnTo>
                    <a:pt x="635935" y="2084698"/>
                  </a:lnTo>
                  <a:lnTo>
                    <a:pt x="658367" y="2131503"/>
                  </a:lnTo>
                  <a:lnTo>
                    <a:pt x="681260" y="2178084"/>
                  </a:lnTo>
                  <a:lnTo>
                    <a:pt x="704614" y="2224435"/>
                  </a:lnTo>
                  <a:lnTo>
                    <a:pt x="728429" y="2270549"/>
                  </a:lnTo>
                  <a:lnTo>
                    <a:pt x="752707" y="2316422"/>
                  </a:lnTo>
                  <a:lnTo>
                    <a:pt x="777448" y="2362049"/>
                  </a:lnTo>
                  <a:lnTo>
                    <a:pt x="802652" y="2407423"/>
                  </a:lnTo>
                  <a:lnTo>
                    <a:pt x="828322" y="2452539"/>
                  </a:lnTo>
                  <a:lnTo>
                    <a:pt x="854456" y="2497392"/>
                  </a:lnTo>
                  <a:lnTo>
                    <a:pt x="881056" y="2541975"/>
                  </a:lnTo>
                  <a:lnTo>
                    <a:pt x="908298" y="2586148"/>
                  </a:lnTo>
                  <a:lnTo>
                    <a:pt x="936097" y="2630005"/>
                  </a:lnTo>
                  <a:lnTo>
                    <a:pt x="964475" y="2673512"/>
                  </a:lnTo>
                  <a:lnTo>
                    <a:pt x="993451" y="2716635"/>
                  </a:lnTo>
                  <a:lnTo>
                    <a:pt x="1023044" y="2759342"/>
                  </a:lnTo>
                  <a:lnTo>
                    <a:pt x="1053276" y="2801598"/>
                  </a:lnTo>
                  <a:lnTo>
                    <a:pt x="1084165" y="2843370"/>
                  </a:lnTo>
                  <a:lnTo>
                    <a:pt x="1115732" y="2884625"/>
                  </a:lnTo>
                  <a:lnTo>
                    <a:pt x="1147996" y="2925328"/>
                  </a:lnTo>
                  <a:lnTo>
                    <a:pt x="1180979" y="2965448"/>
                  </a:lnTo>
                  <a:lnTo>
                    <a:pt x="1214698" y="3004949"/>
                  </a:lnTo>
                  <a:lnTo>
                    <a:pt x="1249175" y="3043799"/>
                  </a:lnTo>
                  <a:lnTo>
                    <a:pt x="1284430" y="3081964"/>
                  </a:lnTo>
                  <a:lnTo>
                    <a:pt x="1320481" y="3119411"/>
                  </a:lnTo>
                  <a:lnTo>
                    <a:pt x="1357414" y="3155971"/>
                  </a:lnTo>
                  <a:lnTo>
                    <a:pt x="1395442" y="3191409"/>
                  </a:lnTo>
                  <a:lnTo>
                    <a:pt x="1434554" y="3225647"/>
                  </a:lnTo>
                  <a:lnTo>
                    <a:pt x="1474742" y="3258608"/>
                  </a:lnTo>
                  <a:lnTo>
                    <a:pt x="1290274" y="3112696"/>
                  </a:lnTo>
                  <a:lnTo>
                    <a:pt x="1234956" y="3057099"/>
                  </a:lnTo>
                  <a:lnTo>
                    <a:pt x="1199087" y="3018950"/>
                  </a:lnTo>
                  <a:lnTo>
                    <a:pt x="1163975" y="2980093"/>
                  </a:lnTo>
                  <a:lnTo>
                    <a:pt x="1129588" y="2940587"/>
                  </a:lnTo>
                  <a:lnTo>
                    <a:pt x="1095895" y="2900485"/>
                  </a:lnTo>
                  <a:lnTo>
                    <a:pt x="1062862" y="2859845"/>
                  </a:lnTo>
                  <a:lnTo>
                    <a:pt x="1030439" y="2818711"/>
                  </a:lnTo>
                  <a:lnTo>
                    <a:pt x="998628" y="2777101"/>
                  </a:lnTo>
                  <a:lnTo>
                    <a:pt x="967419" y="2735033"/>
                  </a:lnTo>
                  <a:lnTo>
                    <a:pt x="936803" y="2692527"/>
                  </a:lnTo>
                  <a:lnTo>
                    <a:pt x="906770" y="2649599"/>
                  </a:lnTo>
                  <a:lnTo>
                    <a:pt x="877310" y="2606268"/>
                  </a:lnTo>
                  <a:lnTo>
                    <a:pt x="848414" y="2562552"/>
                  </a:lnTo>
                  <a:lnTo>
                    <a:pt x="819938" y="2518539"/>
                  </a:lnTo>
                  <a:lnTo>
                    <a:pt x="792072" y="2474146"/>
                  </a:lnTo>
                  <a:lnTo>
                    <a:pt x="764800" y="2429391"/>
                  </a:lnTo>
                  <a:lnTo>
                    <a:pt x="738107" y="2384289"/>
                  </a:lnTo>
                  <a:lnTo>
                    <a:pt x="711978" y="2338857"/>
                  </a:lnTo>
                  <a:lnTo>
                    <a:pt x="686397" y="2293111"/>
                  </a:lnTo>
                  <a:lnTo>
                    <a:pt x="661350" y="2247067"/>
                  </a:lnTo>
                  <a:lnTo>
                    <a:pt x="636821" y="2200741"/>
                  </a:lnTo>
                  <a:lnTo>
                    <a:pt x="612794" y="2154149"/>
                  </a:lnTo>
                  <a:lnTo>
                    <a:pt x="589256" y="2107308"/>
                  </a:lnTo>
                  <a:lnTo>
                    <a:pt x="566190" y="2060234"/>
                  </a:lnTo>
                  <a:lnTo>
                    <a:pt x="543581" y="2012942"/>
                  </a:lnTo>
                  <a:lnTo>
                    <a:pt x="521415" y="1965450"/>
                  </a:lnTo>
                  <a:lnTo>
                    <a:pt x="478297" y="1869932"/>
                  </a:lnTo>
                  <a:lnTo>
                    <a:pt x="457440" y="1821857"/>
                  </a:lnTo>
                  <a:lnTo>
                    <a:pt x="437038" y="1773461"/>
                  </a:lnTo>
                  <a:lnTo>
                    <a:pt x="417200" y="1725083"/>
                  </a:lnTo>
                  <a:lnTo>
                    <a:pt x="397773" y="1676430"/>
                  </a:lnTo>
                  <a:lnTo>
                    <a:pt x="378778" y="1627627"/>
                  </a:lnTo>
                  <a:lnTo>
                    <a:pt x="341507" y="1530405"/>
                  </a:lnTo>
                  <a:lnTo>
                    <a:pt x="224303" y="1240462"/>
                  </a:lnTo>
                  <a:lnTo>
                    <a:pt x="205098" y="1191779"/>
                  </a:lnTo>
                  <a:lnTo>
                    <a:pt x="186244" y="1142910"/>
                  </a:lnTo>
                  <a:lnTo>
                    <a:pt x="167798" y="1093839"/>
                  </a:lnTo>
                  <a:lnTo>
                    <a:pt x="149818" y="1044548"/>
                  </a:lnTo>
                  <a:lnTo>
                    <a:pt x="132364" y="995022"/>
                  </a:lnTo>
                  <a:lnTo>
                    <a:pt x="115492" y="945245"/>
                  </a:lnTo>
                  <a:lnTo>
                    <a:pt x="99261" y="895199"/>
                  </a:lnTo>
                  <a:lnTo>
                    <a:pt x="83787" y="844878"/>
                  </a:lnTo>
                  <a:lnTo>
                    <a:pt x="69146" y="794229"/>
                  </a:lnTo>
                  <a:lnTo>
                    <a:pt x="55479" y="743241"/>
                  </a:lnTo>
                  <a:lnTo>
                    <a:pt x="42932" y="691902"/>
                  </a:lnTo>
                  <a:lnTo>
                    <a:pt x="31646" y="640200"/>
                  </a:lnTo>
                  <a:lnTo>
                    <a:pt x="21767" y="588124"/>
                  </a:lnTo>
                  <a:lnTo>
                    <a:pt x="13436" y="535662"/>
                  </a:lnTo>
                  <a:lnTo>
                    <a:pt x="6985" y="482884"/>
                  </a:lnTo>
                  <a:lnTo>
                    <a:pt x="2384" y="429683"/>
                  </a:lnTo>
                  <a:lnTo>
                    <a:pt x="0" y="376069"/>
                  </a:lnTo>
                  <a:lnTo>
                    <a:pt x="195" y="322530"/>
                  </a:lnTo>
                  <a:lnTo>
                    <a:pt x="3336" y="268834"/>
                  </a:lnTo>
                  <a:lnTo>
                    <a:pt x="9789" y="215228"/>
                  </a:lnTo>
                  <a:lnTo>
                    <a:pt x="19917" y="161843"/>
                  </a:lnTo>
                  <a:lnTo>
                    <a:pt x="32213" y="115782"/>
                  </a:lnTo>
                  <a:lnTo>
                    <a:pt x="48012" y="70586"/>
                  </a:lnTo>
                  <a:lnTo>
                    <a:pt x="67425" y="26716"/>
                  </a:lnTo>
                  <a:lnTo>
                    <a:pt x="82113" y="0"/>
                  </a:lnTo>
                  <a:lnTo>
                    <a:pt x="148130" y="0"/>
                  </a:lnTo>
                  <a:close/>
                </a:path>
                <a:path w="2853055" h="3528695">
                  <a:moveTo>
                    <a:pt x="2240270" y="0"/>
                  </a:moveTo>
                  <a:lnTo>
                    <a:pt x="2305128" y="57155"/>
                  </a:lnTo>
                  <a:lnTo>
                    <a:pt x="2343514" y="92712"/>
                  </a:lnTo>
                  <a:lnTo>
                    <a:pt x="2381280" y="128925"/>
                  </a:lnTo>
                  <a:lnTo>
                    <a:pt x="2418502" y="165841"/>
                  </a:lnTo>
                  <a:lnTo>
                    <a:pt x="2454963" y="203208"/>
                  </a:lnTo>
                  <a:lnTo>
                    <a:pt x="2490891" y="241210"/>
                  </a:lnTo>
                  <a:lnTo>
                    <a:pt x="2526344" y="279660"/>
                  </a:lnTo>
                  <a:lnTo>
                    <a:pt x="2561279" y="318580"/>
                  </a:lnTo>
                  <a:lnTo>
                    <a:pt x="2595657" y="357993"/>
                  </a:lnTo>
                  <a:lnTo>
                    <a:pt x="2629435" y="397920"/>
                  </a:lnTo>
                  <a:lnTo>
                    <a:pt x="2662574" y="438385"/>
                  </a:lnTo>
                  <a:lnTo>
                    <a:pt x="2695031" y="479409"/>
                  </a:lnTo>
                  <a:lnTo>
                    <a:pt x="2726920" y="520882"/>
                  </a:lnTo>
                  <a:lnTo>
                    <a:pt x="2758160" y="562844"/>
                  </a:lnTo>
                  <a:lnTo>
                    <a:pt x="2788765" y="605271"/>
                  </a:lnTo>
                  <a:lnTo>
                    <a:pt x="2818751" y="648142"/>
                  </a:lnTo>
                  <a:lnTo>
                    <a:pt x="2848130" y="691435"/>
                  </a:lnTo>
                  <a:lnTo>
                    <a:pt x="2852450" y="697992"/>
                  </a:lnTo>
                  <a:lnTo>
                    <a:pt x="2852450" y="740244"/>
                  </a:lnTo>
                  <a:lnTo>
                    <a:pt x="2829160" y="703950"/>
                  </a:lnTo>
                  <a:lnTo>
                    <a:pt x="2800405" y="660637"/>
                  </a:lnTo>
                  <a:lnTo>
                    <a:pt x="2770990" y="617766"/>
                  </a:lnTo>
                  <a:lnTo>
                    <a:pt x="2740935" y="575339"/>
                  </a:lnTo>
                  <a:lnTo>
                    <a:pt x="2710257" y="533358"/>
                  </a:lnTo>
                  <a:lnTo>
                    <a:pt x="2678976" y="491825"/>
                  </a:lnTo>
                  <a:lnTo>
                    <a:pt x="2647139" y="450709"/>
                  </a:lnTo>
                  <a:lnTo>
                    <a:pt x="2614611" y="410131"/>
                  </a:lnTo>
                  <a:lnTo>
                    <a:pt x="2581402" y="370104"/>
                  </a:lnTo>
                  <a:lnTo>
                    <a:pt x="2547518" y="330646"/>
                  </a:lnTo>
                  <a:lnTo>
                    <a:pt x="2512967" y="291771"/>
                  </a:lnTo>
                  <a:lnTo>
                    <a:pt x="2477756" y="253495"/>
                  </a:lnTo>
                  <a:lnTo>
                    <a:pt x="2441893" y="215834"/>
                  </a:lnTo>
                  <a:lnTo>
                    <a:pt x="2405385" y="178802"/>
                  </a:lnTo>
                  <a:lnTo>
                    <a:pt x="2368239" y="142415"/>
                  </a:lnTo>
                  <a:lnTo>
                    <a:pt x="2330463" y="106689"/>
                  </a:lnTo>
                  <a:lnTo>
                    <a:pt x="2292064" y="71639"/>
                  </a:lnTo>
                  <a:lnTo>
                    <a:pt x="2253050" y="37281"/>
                  </a:lnTo>
                  <a:lnTo>
                    <a:pt x="2213427" y="3629"/>
                  </a:lnTo>
                  <a:lnTo>
                    <a:pt x="2208994" y="0"/>
                  </a:lnTo>
                  <a:lnTo>
                    <a:pt x="2240270" y="0"/>
                  </a:lnTo>
                  <a:close/>
                </a:path>
              </a:pathLst>
            </a:custGeom>
            <a:solidFill>
              <a:srgbClr val="E7AF6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14739945" y="3736146"/>
            <a:ext cx="3219450" cy="5381625"/>
          </a:xfrm>
          <a:custGeom>
            <a:avLst/>
            <a:gdLst/>
            <a:ahLst/>
            <a:cxnLst/>
            <a:rect l="l" t="t" r="r" b="b"/>
            <a:pathLst>
              <a:path w="3219450" h="5381625">
                <a:moveTo>
                  <a:pt x="3085446" y="5381541"/>
                </a:moveTo>
                <a:lnTo>
                  <a:pt x="133998" y="5381541"/>
                </a:lnTo>
                <a:lnTo>
                  <a:pt x="91547" y="5374729"/>
                </a:lnTo>
                <a:lnTo>
                  <a:pt x="54751" y="5355741"/>
                </a:lnTo>
                <a:lnTo>
                  <a:pt x="25781" y="5326750"/>
                </a:lnTo>
                <a:lnTo>
                  <a:pt x="6807" y="5289928"/>
                </a:lnTo>
                <a:lnTo>
                  <a:pt x="0" y="5247447"/>
                </a:lnTo>
                <a:lnTo>
                  <a:pt x="0" y="134094"/>
                </a:lnTo>
                <a:lnTo>
                  <a:pt x="6807" y="91613"/>
                </a:lnTo>
                <a:lnTo>
                  <a:pt x="25781" y="54790"/>
                </a:lnTo>
                <a:lnTo>
                  <a:pt x="54751" y="25799"/>
                </a:lnTo>
                <a:lnTo>
                  <a:pt x="91547" y="6811"/>
                </a:lnTo>
                <a:lnTo>
                  <a:pt x="133998" y="0"/>
                </a:lnTo>
                <a:lnTo>
                  <a:pt x="3085446" y="0"/>
                </a:lnTo>
                <a:lnTo>
                  <a:pt x="3127897" y="6811"/>
                </a:lnTo>
                <a:lnTo>
                  <a:pt x="3164693" y="25799"/>
                </a:lnTo>
                <a:lnTo>
                  <a:pt x="3193663" y="54790"/>
                </a:lnTo>
                <a:lnTo>
                  <a:pt x="3212637" y="91613"/>
                </a:lnTo>
                <a:lnTo>
                  <a:pt x="3219444" y="134094"/>
                </a:lnTo>
                <a:lnTo>
                  <a:pt x="3219444" y="5247447"/>
                </a:lnTo>
                <a:lnTo>
                  <a:pt x="3212637" y="5289928"/>
                </a:lnTo>
                <a:lnTo>
                  <a:pt x="3193663" y="5326750"/>
                </a:lnTo>
                <a:lnTo>
                  <a:pt x="3164693" y="5355741"/>
                </a:lnTo>
                <a:lnTo>
                  <a:pt x="3127897" y="5374729"/>
                </a:lnTo>
                <a:lnTo>
                  <a:pt x="3085446" y="5381541"/>
                </a:lnTo>
                <a:close/>
              </a:path>
            </a:pathLst>
          </a:custGeom>
          <a:solidFill>
            <a:srgbClr val="F1D0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62762" y="4499006"/>
            <a:ext cx="253047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5">
                <a:latin typeface="Arimo"/>
                <a:cs typeface="Arimo"/>
              </a:rPr>
              <a:t>PHYSICAL</a:t>
            </a:r>
            <a:r>
              <a:rPr dirty="0" sz="2500" spc="-75">
                <a:latin typeface="Arimo"/>
                <a:cs typeface="Arimo"/>
              </a:rPr>
              <a:t> </a:t>
            </a:r>
            <a:r>
              <a:rPr dirty="0" sz="2500" spc="-5">
                <a:latin typeface="Arimo"/>
                <a:cs typeface="Arimo"/>
              </a:rPr>
              <a:t>PART</a:t>
            </a:r>
            <a:endParaRPr sz="2500">
              <a:latin typeface="Arimo"/>
              <a:cs typeface="Arim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1134" y="5261006"/>
            <a:ext cx="2002155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65405" marR="5080" indent="-53340">
              <a:lnSpc>
                <a:spcPct val="100000"/>
              </a:lnSpc>
              <a:spcBef>
                <a:spcPts val="100"/>
              </a:spcBef>
            </a:pPr>
            <a:r>
              <a:rPr dirty="0" sz="2500">
                <a:latin typeface="Arimo"/>
                <a:cs typeface="Arimo"/>
              </a:rPr>
              <a:t>( </a:t>
            </a:r>
            <a:r>
              <a:rPr dirty="0" sz="2500" spc="-5">
                <a:latin typeface="Arimo"/>
                <a:cs typeface="Arimo"/>
              </a:rPr>
              <a:t>Sensors</a:t>
            </a:r>
            <a:r>
              <a:rPr dirty="0" sz="2500" spc="-95">
                <a:latin typeface="Arimo"/>
                <a:cs typeface="Arimo"/>
              </a:rPr>
              <a:t> </a:t>
            </a:r>
            <a:r>
              <a:rPr dirty="0" sz="2500" spc="-5">
                <a:latin typeface="Arimo"/>
                <a:cs typeface="Arimo"/>
              </a:rPr>
              <a:t>and  Interpretation  Techniques</a:t>
            </a:r>
            <a:r>
              <a:rPr dirty="0" sz="2500" spc="-50">
                <a:latin typeface="Arimo"/>
                <a:cs typeface="Arimo"/>
              </a:rPr>
              <a:t> </a:t>
            </a:r>
            <a:r>
              <a:rPr dirty="0" sz="2500">
                <a:latin typeface="Arimo"/>
                <a:cs typeface="Arimo"/>
              </a:rPr>
              <a:t>)</a:t>
            </a:r>
            <a:endParaRPr sz="2500">
              <a:latin typeface="Arimo"/>
              <a:cs typeface="Arim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69907" y="4503182"/>
            <a:ext cx="2283460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84785">
              <a:lnSpc>
                <a:spcPct val="100000"/>
              </a:lnSpc>
              <a:spcBef>
                <a:spcPts val="100"/>
              </a:spcBef>
            </a:pPr>
            <a:r>
              <a:rPr dirty="0" sz="2500" spc="-5">
                <a:latin typeface="Arimo"/>
                <a:cs typeface="Arimo"/>
              </a:rPr>
              <a:t>DATA LOCAL  ELABORAT</a:t>
            </a:r>
            <a:r>
              <a:rPr dirty="0" sz="2500">
                <a:latin typeface="Arimo"/>
                <a:cs typeface="Arimo"/>
              </a:rPr>
              <a:t>I</a:t>
            </a:r>
            <a:r>
              <a:rPr dirty="0" sz="2500" spc="-5">
                <a:latin typeface="Arimo"/>
                <a:cs typeface="Arimo"/>
              </a:rPr>
              <a:t>O</a:t>
            </a:r>
            <a:r>
              <a:rPr dirty="0" sz="2500">
                <a:latin typeface="Arimo"/>
                <a:cs typeface="Arimo"/>
              </a:rPr>
              <a:t>N</a:t>
            </a:r>
            <a:endParaRPr sz="2500">
              <a:latin typeface="Arimo"/>
              <a:cs typeface="Arim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51861" y="5646182"/>
            <a:ext cx="3007995" cy="154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500">
                <a:latin typeface="Arimo"/>
                <a:cs typeface="Arimo"/>
              </a:rPr>
              <a:t>( </a:t>
            </a:r>
            <a:r>
              <a:rPr dirty="0" sz="2500" spc="-5">
                <a:latin typeface="Arimo"/>
                <a:cs typeface="Arimo"/>
              </a:rPr>
              <a:t>Retrieval of Data  from above layer</a:t>
            </a:r>
            <a:r>
              <a:rPr dirty="0" sz="2500" spc="-70">
                <a:latin typeface="Arimo"/>
                <a:cs typeface="Arimo"/>
              </a:rPr>
              <a:t> </a:t>
            </a:r>
            <a:r>
              <a:rPr dirty="0" sz="2500" spc="-5">
                <a:latin typeface="Arimo"/>
                <a:cs typeface="Arimo"/>
              </a:rPr>
              <a:t>and  convert </a:t>
            </a:r>
            <a:r>
              <a:rPr dirty="0" sz="2500">
                <a:latin typeface="Arimo"/>
                <a:cs typeface="Arimo"/>
              </a:rPr>
              <a:t>to </a:t>
            </a:r>
            <a:r>
              <a:rPr dirty="0" sz="2500" spc="-5">
                <a:latin typeface="Arimo"/>
                <a:cs typeface="Arimo"/>
              </a:rPr>
              <a:t>digital  form)</a:t>
            </a:r>
            <a:endParaRPr sz="2500">
              <a:latin typeface="Arimo"/>
              <a:cs typeface="Arim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05047" y="4537106"/>
            <a:ext cx="2442210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84860">
              <a:lnSpc>
                <a:spcPct val="100000"/>
              </a:lnSpc>
              <a:spcBef>
                <a:spcPts val="100"/>
              </a:spcBef>
            </a:pPr>
            <a:r>
              <a:rPr dirty="0" sz="2500" spc="-5">
                <a:latin typeface="Arimo"/>
                <a:cs typeface="Arimo"/>
              </a:rPr>
              <a:t>DATA  TRANSM</a:t>
            </a:r>
            <a:r>
              <a:rPr dirty="0" sz="2500">
                <a:latin typeface="Arimo"/>
                <a:cs typeface="Arimo"/>
              </a:rPr>
              <a:t>I</a:t>
            </a:r>
            <a:r>
              <a:rPr dirty="0" sz="2500" spc="-5">
                <a:latin typeface="Arimo"/>
                <a:cs typeface="Arimo"/>
              </a:rPr>
              <a:t>SS</a:t>
            </a:r>
            <a:r>
              <a:rPr dirty="0" sz="2500">
                <a:latin typeface="Arimo"/>
                <a:cs typeface="Arimo"/>
              </a:rPr>
              <a:t>I</a:t>
            </a:r>
            <a:r>
              <a:rPr dirty="0" sz="2500" spc="-5">
                <a:latin typeface="Arimo"/>
                <a:cs typeface="Arimo"/>
              </a:rPr>
              <a:t>O</a:t>
            </a:r>
            <a:r>
              <a:rPr dirty="0" sz="2500">
                <a:latin typeface="Arimo"/>
                <a:cs typeface="Arimo"/>
              </a:rPr>
              <a:t>N</a:t>
            </a:r>
            <a:endParaRPr sz="2500">
              <a:latin typeface="Arimo"/>
              <a:cs typeface="Arim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89557" y="5680106"/>
            <a:ext cx="2673350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2500">
                <a:latin typeface="Arimo"/>
                <a:cs typeface="Arimo"/>
              </a:rPr>
              <a:t>( </a:t>
            </a:r>
            <a:r>
              <a:rPr dirty="0" sz="2500" spc="-5">
                <a:latin typeface="Arimo"/>
                <a:cs typeface="Arimo"/>
              </a:rPr>
              <a:t>Transmission of  data and stored</a:t>
            </a:r>
            <a:r>
              <a:rPr dirty="0" sz="2500" spc="-70">
                <a:latin typeface="Arimo"/>
                <a:cs typeface="Arimo"/>
              </a:rPr>
              <a:t> </a:t>
            </a:r>
            <a:r>
              <a:rPr dirty="0" sz="2500" spc="-5">
                <a:latin typeface="Arimo"/>
                <a:cs typeface="Arimo"/>
              </a:rPr>
              <a:t>on  cloud</a:t>
            </a:r>
            <a:r>
              <a:rPr dirty="0" sz="2500" spc="-15">
                <a:latin typeface="Arimo"/>
                <a:cs typeface="Arimo"/>
              </a:rPr>
              <a:t> </a:t>
            </a:r>
            <a:r>
              <a:rPr dirty="0" sz="2500">
                <a:latin typeface="Arimo"/>
                <a:cs typeface="Arimo"/>
              </a:rPr>
              <a:t>)</a:t>
            </a:r>
            <a:endParaRPr sz="2500">
              <a:latin typeface="Arimo"/>
              <a:cs typeface="Arim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520923" y="4541282"/>
            <a:ext cx="2442210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25" marR="5080" indent="-35560">
              <a:lnSpc>
                <a:spcPct val="100000"/>
              </a:lnSpc>
              <a:spcBef>
                <a:spcPts val="100"/>
              </a:spcBef>
            </a:pPr>
            <a:r>
              <a:rPr dirty="0" sz="2500" spc="-5">
                <a:latin typeface="Arimo"/>
                <a:cs typeface="Arimo"/>
              </a:rPr>
              <a:t>DATA</a:t>
            </a:r>
            <a:r>
              <a:rPr dirty="0" sz="2500" spc="-90">
                <a:latin typeface="Arimo"/>
                <a:cs typeface="Arimo"/>
              </a:rPr>
              <a:t> </a:t>
            </a:r>
            <a:r>
              <a:rPr dirty="0" sz="2500" spc="-5">
                <a:latin typeface="Arimo"/>
                <a:cs typeface="Arimo"/>
              </a:rPr>
              <a:t>CENTRAL  ELABORATION</a:t>
            </a:r>
            <a:endParaRPr sz="2500">
              <a:latin typeface="Arimo"/>
              <a:cs typeface="Arim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352598" y="5684282"/>
            <a:ext cx="2691130" cy="1930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500">
                <a:latin typeface="Arimo"/>
                <a:cs typeface="Arimo"/>
              </a:rPr>
              <a:t>( </a:t>
            </a:r>
            <a:r>
              <a:rPr dirty="0" sz="2500" spc="-5">
                <a:latin typeface="Arimo"/>
                <a:cs typeface="Arimo"/>
              </a:rPr>
              <a:t>Data re-  elaborated </a:t>
            </a:r>
            <a:r>
              <a:rPr dirty="0" sz="2500">
                <a:latin typeface="Arimo"/>
                <a:cs typeface="Arimo"/>
              </a:rPr>
              <a:t>,  </a:t>
            </a:r>
            <a:r>
              <a:rPr dirty="0" sz="2500" spc="-5">
                <a:latin typeface="Arimo"/>
                <a:cs typeface="Arimo"/>
              </a:rPr>
              <a:t>grouped and</a:t>
            </a:r>
            <a:r>
              <a:rPr dirty="0" sz="2500" spc="-85">
                <a:latin typeface="Arimo"/>
                <a:cs typeface="Arimo"/>
              </a:rPr>
              <a:t> </a:t>
            </a:r>
            <a:r>
              <a:rPr dirty="0" sz="2500" spc="-5">
                <a:latin typeface="Arimo"/>
                <a:cs typeface="Arimo"/>
              </a:rPr>
              <a:t>made  accessible for  remote control</a:t>
            </a:r>
            <a:r>
              <a:rPr dirty="0" sz="2500" spc="-40">
                <a:latin typeface="Arimo"/>
                <a:cs typeface="Arimo"/>
              </a:rPr>
              <a:t> </a:t>
            </a:r>
            <a:r>
              <a:rPr dirty="0" sz="2500">
                <a:latin typeface="Arimo"/>
                <a:cs typeface="Arimo"/>
              </a:rPr>
              <a:t>)</a:t>
            </a:r>
            <a:endParaRPr sz="2500">
              <a:latin typeface="Arimo"/>
              <a:cs typeface="Arim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288735" y="4537106"/>
            <a:ext cx="2265680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500" spc="-5">
                <a:latin typeface="Arimo"/>
                <a:cs typeface="Arimo"/>
              </a:rPr>
              <a:t>DATA  D</a:t>
            </a:r>
            <a:r>
              <a:rPr dirty="0" sz="2500">
                <a:latin typeface="Arimo"/>
                <a:cs typeface="Arimo"/>
              </a:rPr>
              <a:t>I</a:t>
            </a:r>
            <a:r>
              <a:rPr dirty="0" sz="2500" spc="-5">
                <a:latin typeface="Arimo"/>
                <a:cs typeface="Arimo"/>
              </a:rPr>
              <a:t>STR</a:t>
            </a:r>
            <a:r>
              <a:rPr dirty="0" sz="2500">
                <a:latin typeface="Arimo"/>
                <a:cs typeface="Arimo"/>
              </a:rPr>
              <a:t>I</a:t>
            </a:r>
            <a:r>
              <a:rPr dirty="0" sz="2500" spc="-5">
                <a:latin typeface="Arimo"/>
                <a:cs typeface="Arimo"/>
              </a:rPr>
              <a:t>BUT</a:t>
            </a:r>
            <a:r>
              <a:rPr dirty="0" sz="2500">
                <a:latin typeface="Arimo"/>
                <a:cs typeface="Arimo"/>
              </a:rPr>
              <a:t>I</a:t>
            </a:r>
            <a:r>
              <a:rPr dirty="0" sz="2500" spc="-5">
                <a:latin typeface="Arimo"/>
                <a:cs typeface="Arimo"/>
              </a:rPr>
              <a:t>O</a:t>
            </a:r>
            <a:r>
              <a:rPr dirty="0" sz="2500">
                <a:latin typeface="Arimo"/>
                <a:cs typeface="Arimo"/>
              </a:rPr>
              <a:t>N  </a:t>
            </a:r>
            <a:r>
              <a:rPr dirty="0" sz="2500" spc="-5">
                <a:latin typeface="Arimo"/>
                <a:cs typeface="Arimo"/>
              </a:rPr>
              <a:t>SERVICE</a:t>
            </a:r>
            <a:endParaRPr sz="2500">
              <a:latin typeface="Arimo"/>
              <a:cs typeface="Arim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138418" y="6061106"/>
            <a:ext cx="2566035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76935" marR="5080" indent="-864869">
              <a:lnSpc>
                <a:spcPct val="100000"/>
              </a:lnSpc>
              <a:spcBef>
                <a:spcPts val="100"/>
              </a:spcBef>
            </a:pPr>
            <a:r>
              <a:rPr dirty="0" sz="2500">
                <a:latin typeface="Arimo"/>
                <a:cs typeface="Arimo"/>
              </a:rPr>
              <a:t>( </a:t>
            </a:r>
            <a:r>
              <a:rPr dirty="0" sz="2500" spc="-5">
                <a:latin typeface="Arimo"/>
                <a:cs typeface="Arimo"/>
              </a:rPr>
              <a:t>Access </a:t>
            </a:r>
            <a:r>
              <a:rPr dirty="0" sz="2500">
                <a:latin typeface="Arimo"/>
                <a:cs typeface="Arimo"/>
              </a:rPr>
              <a:t>to</a:t>
            </a:r>
            <a:r>
              <a:rPr dirty="0" sz="2500" spc="-90">
                <a:latin typeface="Arimo"/>
                <a:cs typeface="Arimo"/>
              </a:rPr>
              <a:t> </a:t>
            </a:r>
            <a:r>
              <a:rPr dirty="0" sz="2500" spc="-5">
                <a:latin typeface="Arimo"/>
                <a:cs typeface="Arimo"/>
              </a:rPr>
              <a:t>stored  data</a:t>
            </a:r>
            <a:r>
              <a:rPr dirty="0" sz="2500" spc="-15">
                <a:latin typeface="Arimo"/>
                <a:cs typeface="Arimo"/>
              </a:rPr>
              <a:t> </a:t>
            </a:r>
            <a:r>
              <a:rPr dirty="0" sz="2500">
                <a:latin typeface="Arimo"/>
                <a:cs typeface="Arimo"/>
              </a:rPr>
              <a:t>)</a:t>
            </a:r>
            <a:endParaRPr sz="25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4668" y="1028712"/>
            <a:ext cx="16393160" cy="8229600"/>
            <a:chOff x="864668" y="1028712"/>
            <a:chExt cx="16393160" cy="8229600"/>
          </a:xfrm>
        </p:grpSpPr>
        <p:sp>
          <p:nvSpPr>
            <p:cNvPr id="3" name="object 3"/>
            <p:cNvSpPr/>
            <p:nvPr/>
          </p:nvSpPr>
          <p:spPr>
            <a:xfrm>
              <a:off x="864668" y="1028712"/>
              <a:ext cx="16393160" cy="8229600"/>
            </a:xfrm>
            <a:custGeom>
              <a:avLst/>
              <a:gdLst/>
              <a:ahLst/>
              <a:cxnLst/>
              <a:rect l="l" t="t" r="r" b="b"/>
              <a:pathLst>
                <a:path w="16393160" h="8229600">
                  <a:moveTo>
                    <a:pt x="16110429" y="8229593"/>
                  </a:moveTo>
                  <a:lnTo>
                    <a:pt x="282129" y="8229593"/>
                  </a:lnTo>
                  <a:lnTo>
                    <a:pt x="236237" y="8225914"/>
                  </a:lnTo>
                  <a:lnTo>
                    <a:pt x="192751" y="8215259"/>
                  </a:lnTo>
                  <a:lnTo>
                    <a:pt x="152240" y="8198199"/>
                  </a:lnTo>
                  <a:lnTo>
                    <a:pt x="115278" y="8175304"/>
                  </a:lnTo>
                  <a:lnTo>
                    <a:pt x="82434" y="8147148"/>
                  </a:lnTo>
                  <a:lnTo>
                    <a:pt x="54281" y="8114300"/>
                  </a:lnTo>
                  <a:lnTo>
                    <a:pt x="31390" y="8077333"/>
                  </a:lnTo>
                  <a:lnTo>
                    <a:pt x="14332" y="8036817"/>
                  </a:lnTo>
                  <a:lnTo>
                    <a:pt x="3678" y="7993325"/>
                  </a:lnTo>
                  <a:lnTo>
                    <a:pt x="0" y="7947427"/>
                  </a:lnTo>
                  <a:lnTo>
                    <a:pt x="0" y="282165"/>
                  </a:lnTo>
                  <a:lnTo>
                    <a:pt x="3678" y="236267"/>
                  </a:lnTo>
                  <a:lnTo>
                    <a:pt x="14332" y="192775"/>
                  </a:lnTo>
                  <a:lnTo>
                    <a:pt x="31390" y="152260"/>
                  </a:lnTo>
                  <a:lnTo>
                    <a:pt x="54281" y="115292"/>
                  </a:lnTo>
                  <a:lnTo>
                    <a:pt x="82434" y="82445"/>
                  </a:lnTo>
                  <a:lnTo>
                    <a:pt x="115278" y="54288"/>
                  </a:lnTo>
                  <a:lnTo>
                    <a:pt x="152240" y="31394"/>
                  </a:lnTo>
                  <a:lnTo>
                    <a:pt x="192751" y="14334"/>
                  </a:lnTo>
                  <a:lnTo>
                    <a:pt x="236237" y="3678"/>
                  </a:lnTo>
                  <a:lnTo>
                    <a:pt x="282129" y="0"/>
                  </a:lnTo>
                  <a:lnTo>
                    <a:pt x="16110429" y="0"/>
                  </a:lnTo>
                  <a:lnTo>
                    <a:pt x="16156321" y="3678"/>
                  </a:lnTo>
                  <a:lnTo>
                    <a:pt x="16199807" y="14334"/>
                  </a:lnTo>
                  <a:lnTo>
                    <a:pt x="16240318" y="31394"/>
                  </a:lnTo>
                  <a:lnTo>
                    <a:pt x="16277280" y="54288"/>
                  </a:lnTo>
                  <a:lnTo>
                    <a:pt x="16310124" y="82445"/>
                  </a:lnTo>
                  <a:lnTo>
                    <a:pt x="16338277" y="115292"/>
                  </a:lnTo>
                  <a:lnTo>
                    <a:pt x="16361168" y="152260"/>
                  </a:lnTo>
                  <a:lnTo>
                    <a:pt x="16378226" y="192775"/>
                  </a:lnTo>
                  <a:lnTo>
                    <a:pt x="16388880" y="236267"/>
                  </a:lnTo>
                  <a:lnTo>
                    <a:pt x="16392558" y="282165"/>
                  </a:lnTo>
                  <a:lnTo>
                    <a:pt x="16392558" y="7947427"/>
                  </a:lnTo>
                  <a:lnTo>
                    <a:pt x="16388880" y="7993325"/>
                  </a:lnTo>
                  <a:lnTo>
                    <a:pt x="16378226" y="8036817"/>
                  </a:lnTo>
                  <a:lnTo>
                    <a:pt x="16361168" y="8077333"/>
                  </a:lnTo>
                  <a:lnTo>
                    <a:pt x="16338277" y="8114300"/>
                  </a:lnTo>
                  <a:lnTo>
                    <a:pt x="16310124" y="8147148"/>
                  </a:lnTo>
                  <a:lnTo>
                    <a:pt x="16277280" y="8175304"/>
                  </a:lnTo>
                  <a:lnTo>
                    <a:pt x="16240318" y="8198199"/>
                  </a:lnTo>
                  <a:lnTo>
                    <a:pt x="16199807" y="8215259"/>
                  </a:lnTo>
                  <a:lnTo>
                    <a:pt x="16156321" y="8225914"/>
                  </a:lnTo>
                  <a:lnTo>
                    <a:pt x="16110429" y="822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76820" y="2880585"/>
              <a:ext cx="15821025" cy="6105525"/>
            </a:xfrm>
            <a:custGeom>
              <a:avLst/>
              <a:gdLst/>
              <a:ahLst/>
              <a:cxnLst/>
              <a:rect l="l" t="t" r="r" b="b"/>
              <a:pathLst>
                <a:path w="15821025" h="6105525">
                  <a:moveTo>
                    <a:pt x="15650239" y="6105522"/>
                  </a:moveTo>
                  <a:lnTo>
                    <a:pt x="170785" y="6105522"/>
                  </a:lnTo>
                  <a:lnTo>
                    <a:pt x="125272" y="6099448"/>
                  </a:lnTo>
                  <a:lnTo>
                    <a:pt x="84444" y="6082292"/>
                  </a:lnTo>
                  <a:lnTo>
                    <a:pt x="49901" y="6055653"/>
                  </a:lnTo>
                  <a:lnTo>
                    <a:pt x="23245" y="6021133"/>
                  </a:lnTo>
                  <a:lnTo>
                    <a:pt x="6078" y="5980332"/>
                  </a:lnTo>
                  <a:lnTo>
                    <a:pt x="0" y="5934848"/>
                  </a:lnTo>
                  <a:lnTo>
                    <a:pt x="0" y="170673"/>
                  </a:lnTo>
                  <a:lnTo>
                    <a:pt x="6078" y="125190"/>
                  </a:lnTo>
                  <a:lnTo>
                    <a:pt x="23245" y="84388"/>
                  </a:lnTo>
                  <a:lnTo>
                    <a:pt x="49901" y="49868"/>
                  </a:lnTo>
                  <a:lnTo>
                    <a:pt x="84444" y="23230"/>
                  </a:lnTo>
                  <a:lnTo>
                    <a:pt x="125272" y="6074"/>
                  </a:lnTo>
                  <a:lnTo>
                    <a:pt x="170785" y="0"/>
                  </a:lnTo>
                  <a:lnTo>
                    <a:pt x="15650239" y="0"/>
                  </a:lnTo>
                  <a:lnTo>
                    <a:pt x="15695752" y="6074"/>
                  </a:lnTo>
                  <a:lnTo>
                    <a:pt x="15736581" y="23230"/>
                  </a:lnTo>
                  <a:lnTo>
                    <a:pt x="15771123" y="49868"/>
                  </a:lnTo>
                  <a:lnTo>
                    <a:pt x="15797779" y="84388"/>
                  </a:lnTo>
                  <a:lnTo>
                    <a:pt x="15814946" y="125190"/>
                  </a:lnTo>
                  <a:lnTo>
                    <a:pt x="15821025" y="170673"/>
                  </a:lnTo>
                  <a:lnTo>
                    <a:pt x="15821025" y="5934848"/>
                  </a:lnTo>
                  <a:lnTo>
                    <a:pt x="15814946" y="5980332"/>
                  </a:lnTo>
                  <a:lnTo>
                    <a:pt x="15797779" y="6021133"/>
                  </a:lnTo>
                  <a:lnTo>
                    <a:pt x="15771123" y="6055653"/>
                  </a:lnTo>
                  <a:lnTo>
                    <a:pt x="15736581" y="6082292"/>
                  </a:lnTo>
                  <a:lnTo>
                    <a:pt x="15695752" y="6099448"/>
                  </a:lnTo>
                  <a:lnTo>
                    <a:pt x="15650239" y="6105522"/>
                  </a:lnTo>
                  <a:close/>
                </a:path>
              </a:pathLst>
            </a:custGeom>
            <a:solidFill>
              <a:srgbClr val="F1D0C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46480" y="1262436"/>
            <a:ext cx="3995420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/>
              <a:t>Overview</a:t>
            </a:r>
            <a:endParaRPr sz="7500"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7" name="object 7"/>
            <p:cNvSpPr/>
            <p:nvPr/>
          </p:nvSpPr>
          <p:spPr>
            <a:xfrm>
              <a:off x="16627961" y="0"/>
              <a:ext cx="1660525" cy="3141980"/>
            </a:xfrm>
            <a:custGeom>
              <a:avLst/>
              <a:gdLst/>
              <a:ahLst/>
              <a:cxnLst/>
              <a:rect l="l" t="t" r="r" b="b"/>
              <a:pathLst>
                <a:path w="1660525" h="3141980">
                  <a:moveTo>
                    <a:pt x="1660038" y="3141769"/>
                  </a:moveTo>
                  <a:lnTo>
                    <a:pt x="1622640" y="3133353"/>
                  </a:lnTo>
                  <a:lnTo>
                    <a:pt x="1572131" y="3119464"/>
                  </a:lnTo>
                  <a:lnTo>
                    <a:pt x="1522091" y="3103435"/>
                  </a:lnTo>
                  <a:lnTo>
                    <a:pt x="1472528" y="3085546"/>
                  </a:lnTo>
                  <a:lnTo>
                    <a:pt x="1423450" y="3066076"/>
                  </a:lnTo>
                  <a:lnTo>
                    <a:pt x="1374867" y="3045304"/>
                  </a:lnTo>
                  <a:lnTo>
                    <a:pt x="1326786" y="3023511"/>
                  </a:lnTo>
                  <a:lnTo>
                    <a:pt x="1279217" y="3000975"/>
                  </a:lnTo>
                  <a:lnTo>
                    <a:pt x="1197533" y="2961447"/>
                  </a:lnTo>
                  <a:lnTo>
                    <a:pt x="1155175" y="2940739"/>
                  </a:lnTo>
                  <a:lnTo>
                    <a:pt x="1111973" y="2919392"/>
                  </a:lnTo>
                  <a:lnTo>
                    <a:pt x="1068054" y="2897395"/>
                  </a:lnTo>
                  <a:lnTo>
                    <a:pt x="1023543" y="2874740"/>
                  </a:lnTo>
                  <a:lnTo>
                    <a:pt x="978566" y="2851419"/>
                  </a:lnTo>
                  <a:lnTo>
                    <a:pt x="933248" y="2827423"/>
                  </a:lnTo>
                  <a:lnTo>
                    <a:pt x="887716" y="2802742"/>
                  </a:lnTo>
                  <a:lnTo>
                    <a:pt x="842095" y="2777368"/>
                  </a:lnTo>
                  <a:lnTo>
                    <a:pt x="796510" y="2751293"/>
                  </a:lnTo>
                  <a:lnTo>
                    <a:pt x="751088" y="2724508"/>
                  </a:lnTo>
                  <a:lnTo>
                    <a:pt x="705954" y="2697003"/>
                  </a:lnTo>
                  <a:lnTo>
                    <a:pt x="661235" y="2668771"/>
                  </a:lnTo>
                  <a:lnTo>
                    <a:pt x="617055" y="2639801"/>
                  </a:lnTo>
                  <a:lnTo>
                    <a:pt x="573540" y="2610087"/>
                  </a:lnTo>
                  <a:lnTo>
                    <a:pt x="530817" y="2579618"/>
                  </a:lnTo>
                  <a:lnTo>
                    <a:pt x="489011" y="2548387"/>
                  </a:lnTo>
                  <a:lnTo>
                    <a:pt x="448247" y="2516384"/>
                  </a:lnTo>
                  <a:lnTo>
                    <a:pt x="408651" y="2483601"/>
                  </a:lnTo>
                  <a:lnTo>
                    <a:pt x="370350" y="2450028"/>
                  </a:lnTo>
                  <a:lnTo>
                    <a:pt x="333469" y="2415658"/>
                  </a:lnTo>
                  <a:lnTo>
                    <a:pt x="298133" y="2380481"/>
                  </a:lnTo>
                  <a:lnTo>
                    <a:pt x="264468" y="2344489"/>
                  </a:lnTo>
                  <a:lnTo>
                    <a:pt x="232601" y="2307672"/>
                  </a:lnTo>
                  <a:lnTo>
                    <a:pt x="202656" y="2270023"/>
                  </a:lnTo>
                  <a:lnTo>
                    <a:pt x="174760" y="2231532"/>
                  </a:lnTo>
                  <a:lnTo>
                    <a:pt x="149038" y="2192191"/>
                  </a:lnTo>
                  <a:lnTo>
                    <a:pt x="125616" y="2151990"/>
                  </a:lnTo>
                  <a:lnTo>
                    <a:pt x="104620" y="2110922"/>
                  </a:lnTo>
                  <a:lnTo>
                    <a:pt x="84247" y="2064314"/>
                  </a:lnTo>
                  <a:lnTo>
                    <a:pt x="66803" y="2016738"/>
                  </a:lnTo>
                  <a:lnTo>
                    <a:pt x="52049" y="1968305"/>
                  </a:lnTo>
                  <a:lnTo>
                    <a:pt x="39750" y="1919127"/>
                  </a:lnTo>
                  <a:lnTo>
                    <a:pt x="29668" y="1869316"/>
                  </a:lnTo>
                  <a:lnTo>
                    <a:pt x="21566" y="1818981"/>
                  </a:lnTo>
                  <a:lnTo>
                    <a:pt x="15208" y="1768237"/>
                  </a:lnTo>
                  <a:lnTo>
                    <a:pt x="10358" y="1717193"/>
                  </a:lnTo>
                  <a:lnTo>
                    <a:pt x="6777" y="1665961"/>
                  </a:lnTo>
                  <a:lnTo>
                    <a:pt x="4229" y="1614653"/>
                  </a:lnTo>
                  <a:lnTo>
                    <a:pt x="2478" y="1563381"/>
                  </a:lnTo>
                  <a:lnTo>
                    <a:pt x="1286" y="1512256"/>
                  </a:lnTo>
                  <a:lnTo>
                    <a:pt x="506" y="1463943"/>
                  </a:lnTo>
                  <a:lnTo>
                    <a:pt x="65" y="1415470"/>
                  </a:lnTo>
                  <a:lnTo>
                    <a:pt x="0" y="1366870"/>
                  </a:lnTo>
                  <a:lnTo>
                    <a:pt x="349" y="1318177"/>
                  </a:lnTo>
                  <a:lnTo>
                    <a:pt x="1152" y="1269423"/>
                  </a:lnTo>
                  <a:lnTo>
                    <a:pt x="2447" y="1220643"/>
                  </a:lnTo>
                  <a:lnTo>
                    <a:pt x="4271" y="1171870"/>
                  </a:lnTo>
                  <a:lnTo>
                    <a:pt x="6664" y="1123136"/>
                  </a:lnTo>
                  <a:lnTo>
                    <a:pt x="9663" y="1074476"/>
                  </a:lnTo>
                  <a:lnTo>
                    <a:pt x="13307" y="1025923"/>
                  </a:lnTo>
                  <a:lnTo>
                    <a:pt x="17634" y="977510"/>
                  </a:lnTo>
                  <a:lnTo>
                    <a:pt x="22683" y="929270"/>
                  </a:lnTo>
                  <a:lnTo>
                    <a:pt x="28492" y="881236"/>
                  </a:lnTo>
                  <a:lnTo>
                    <a:pt x="35098" y="833443"/>
                  </a:lnTo>
                  <a:lnTo>
                    <a:pt x="42542" y="785924"/>
                  </a:lnTo>
                  <a:lnTo>
                    <a:pt x="50860" y="738711"/>
                  </a:lnTo>
                  <a:lnTo>
                    <a:pt x="60092" y="691839"/>
                  </a:lnTo>
                  <a:lnTo>
                    <a:pt x="70275" y="645340"/>
                  </a:lnTo>
                  <a:lnTo>
                    <a:pt x="81447" y="599248"/>
                  </a:lnTo>
                  <a:lnTo>
                    <a:pt x="93649" y="553596"/>
                  </a:lnTo>
                  <a:lnTo>
                    <a:pt x="106916" y="508418"/>
                  </a:lnTo>
                  <a:lnTo>
                    <a:pt x="121289" y="463747"/>
                  </a:lnTo>
                  <a:lnTo>
                    <a:pt x="136804" y="419616"/>
                  </a:lnTo>
                  <a:lnTo>
                    <a:pt x="153501" y="376059"/>
                  </a:lnTo>
                  <a:lnTo>
                    <a:pt x="171418" y="333109"/>
                  </a:lnTo>
                  <a:lnTo>
                    <a:pt x="190593" y="290799"/>
                  </a:lnTo>
                  <a:lnTo>
                    <a:pt x="211065" y="249163"/>
                  </a:lnTo>
                  <a:lnTo>
                    <a:pt x="232871" y="208234"/>
                  </a:lnTo>
                  <a:lnTo>
                    <a:pt x="256051" y="168046"/>
                  </a:lnTo>
                  <a:lnTo>
                    <a:pt x="280642" y="128632"/>
                  </a:lnTo>
                  <a:lnTo>
                    <a:pt x="306683" y="90024"/>
                  </a:lnTo>
                  <a:lnTo>
                    <a:pt x="334212" y="52258"/>
                  </a:lnTo>
                  <a:lnTo>
                    <a:pt x="363268" y="15365"/>
                  </a:lnTo>
                  <a:lnTo>
                    <a:pt x="1660038" y="0"/>
                  </a:lnTo>
                  <a:lnTo>
                    <a:pt x="1660038" y="3141769"/>
                  </a:lnTo>
                  <a:close/>
                </a:path>
              </a:pathLst>
            </a:custGeom>
            <a:solidFill>
              <a:srgbClr val="E7AF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3237458" y="10287000"/>
                  </a:moveTo>
                  <a:lnTo>
                    <a:pt x="3201225" y="10221087"/>
                  </a:lnTo>
                  <a:lnTo>
                    <a:pt x="3180867" y="10186632"/>
                  </a:lnTo>
                  <a:lnTo>
                    <a:pt x="3159645" y="10152316"/>
                  </a:lnTo>
                  <a:lnTo>
                    <a:pt x="3137611" y="10118153"/>
                  </a:lnTo>
                  <a:lnTo>
                    <a:pt x="3114789" y="10084143"/>
                  </a:lnTo>
                  <a:lnTo>
                    <a:pt x="3091218" y="10050297"/>
                  </a:lnTo>
                  <a:lnTo>
                    <a:pt x="3066935" y="10016630"/>
                  </a:lnTo>
                  <a:lnTo>
                    <a:pt x="3041980" y="9983140"/>
                  </a:lnTo>
                  <a:lnTo>
                    <a:pt x="3016389" y="9949840"/>
                  </a:lnTo>
                  <a:lnTo>
                    <a:pt x="2990177" y="9916744"/>
                  </a:lnTo>
                  <a:lnTo>
                    <a:pt x="2963405" y="9883851"/>
                  </a:lnTo>
                  <a:lnTo>
                    <a:pt x="2936100" y="9851174"/>
                  </a:lnTo>
                  <a:lnTo>
                    <a:pt x="2908300" y="9818738"/>
                  </a:lnTo>
                  <a:lnTo>
                    <a:pt x="2880029" y="9786518"/>
                  </a:lnTo>
                  <a:lnTo>
                    <a:pt x="2851340" y="9754552"/>
                  </a:lnTo>
                  <a:lnTo>
                    <a:pt x="2822257" y="9722828"/>
                  </a:lnTo>
                  <a:lnTo>
                    <a:pt x="2792806" y="9691383"/>
                  </a:lnTo>
                  <a:lnTo>
                    <a:pt x="2763037" y="9660191"/>
                  </a:lnTo>
                  <a:lnTo>
                    <a:pt x="2732989" y="9629280"/>
                  </a:lnTo>
                  <a:lnTo>
                    <a:pt x="2702687" y="9598660"/>
                  </a:lnTo>
                  <a:lnTo>
                    <a:pt x="2672169" y="9568332"/>
                  </a:lnTo>
                  <a:lnTo>
                    <a:pt x="2641473" y="9538297"/>
                  </a:lnTo>
                  <a:lnTo>
                    <a:pt x="2579687" y="9479204"/>
                  </a:lnTo>
                  <a:lnTo>
                    <a:pt x="2517610" y="9421419"/>
                  </a:lnTo>
                  <a:lnTo>
                    <a:pt x="2455532" y="9365018"/>
                  </a:lnTo>
                  <a:lnTo>
                    <a:pt x="2393721" y="9310078"/>
                  </a:lnTo>
                  <a:lnTo>
                    <a:pt x="2302154" y="9230550"/>
                  </a:lnTo>
                  <a:lnTo>
                    <a:pt x="2183676" y="9130271"/>
                  </a:lnTo>
                  <a:lnTo>
                    <a:pt x="1943315" y="8931351"/>
                  </a:lnTo>
                  <a:lnTo>
                    <a:pt x="1914639" y="8906751"/>
                  </a:lnTo>
                  <a:lnTo>
                    <a:pt x="1886229" y="8880691"/>
                  </a:lnTo>
                  <a:lnTo>
                    <a:pt x="1858073" y="8853233"/>
                  </a:lnTo>
                  <a:lnTo>
                    <a:pt x="1830133" y="8824417"/>
                  </a:lnTo>
                  <a:lnTo>
                    <a:pt x="1802434" y="8794293"/>
                  </a:lnTo>
                  <a:lnTo>
                    <a:pt x="1774952" y="8762936"/>
                  </a:lnTo>
                  <a:lnTo>
                    <a:pt x="1747672" y="8730374"/>
                  </a:lnTo>
                  <a:lnTo>
                    <a:pt x="1720583" y="8696668"/>
                  </a:lnTo>
                  <a:lnTo>
                    <a:pt x="1693684" y="8661883"/>
                  </a:lnTo>
                  <a:lnTo>
                    <a:pt x="1666963" y="8626069"/>
                  </a:lnTo>
                  <a:lnTo>
                    <a:pt x="1640408" y="8589264"/>
                  </a:lnTo>
                  <a:lnTo>
                    <a:pt x="1613992" y="8551520"/>
                  </a:lnTo>
                  <a:lnTo>
                    <a:pt x="1587741" y="8512912"/>
                  </a:lnTo>
                  <a:lnTo>
                    <a:pt x="1561604" y="8473478"/>
                  </a:lnTo>
                  <a:lnTo>
                    <a:pt x="1535607" y="8433270"/>
                  </a:lnTo>
                  <a:lnTo>
                    <a:pt x="1483931" y="8350758"/>
                  </a:lnTo>
                  <a:lnTo>
                    <a:pt x="1432623" y="8265808"/>
                  </a:lnTo>
                  <a:lnTo>
                    <a:pt x="1330807" y="8090255"/>
                  </a:lnTo>
                  <a:lnTo>
                    <a:pt x="1051445" y="7593406"/>
                  </a:lnTo>
                  <a:lnTo>
                    <a:pt x="974128" y="7460996"/>
                  </a:lnTo>
                  <a:lnTo>
                    <a:pt x="922045" y="7374864"/>
                  </a:lnTo>
                  <a:lnTo>
                    <a:pt x="869429" y="7290956"/>
                  </a:lnTo>
                  <a:lnTo>
                    <a:pt x="842899" y="7249960"/>
                  </a:lnTo>
                  <a:lnTo>
                    <a:pt x="816203" y="7209676"/>
                  </a:lnTo>
                  <a:lnTo>
                    <a:pt x="789330" y="7170153"/>
                  </a:lnTo>
                  <a:lnTo>
                    <a:pt x="762279" y="7131456"/>
                  </a:lnTo>
                  <a:lnTo>
                    <a:pt x="735037" y="7093623"/>
                  </a:lnTo>
                  <a:lnTo>
                    <a:pt x="707593" y="7056717"/>
                  </a:lnTo>
                  <a:lnTo>
                    <a:pt x="679919" y="7020788"/>
                  </a:lnTo>
                  <a:lnTo>
                    <a:pt x="652030" y="6985889"/>
                  </a:lnTo>
                  <a:lnTo>
                    <a:pt x="623912" y="6952069"/>
                  </a:lnTo>
                  <a:lnTo>
                    <a:pt x="595553" y="6919392"/>
                  </a:lnTo>
                  <a:lnTo>
                    <a:pt x="566928" y="6887896"/>
                  </a:lnTo>
                  <a:lnTo>
                    <a:pt x="538035" y="6857644"/>
                  </a:lnTo>
                  <a:lnTo>
                    <a:pt x="508876" y="6828688"/>
                  </a:lnTo>
                  <a:lnTo>
                    <a:pt x="479425" y="6801078"/>
                  </a:lnTo>
                  <a:lnTo>
                    <a:pt x="449681" y="6774878"/>
                  </a:lnTo>
                  <a:lnTo>
                    <a:pt x="419633" y="6750113"/>
                  </a:lnTo>
                  <a:lnTo>
                    <a:pt x="389267" y="6726872"/>
                  </a:lnTo>
                  <a:lnTo>
                    <a:pt x="327533" y="6685102"/>
                  </a:lnTo>
                  <a:lnTo>
                    <a:pt x="264426" y="6649987"/>
                  </a:lnTo>
                  <a:lnTo>
                    <a:pt x="199834" y="6621958"/>
                  </a:lnTo>
                  <a:lnTo>
                    <a:pt x="133692" y="6601447"/>
                  </a:lnTo>
                  <a:lnTo>
                    <a:pt x="65925" y="6588849"/>
                  </a:lnTo>
                  <a:lnTo>
                    <a:pt x="0" y="6584721"/>
                  </a:lnTo>
                  <a:lnTo>
                    <a:pt x="0" y="10287000"/>
                  </a:lnTo>
                  <a:lnTo>
                    <a:pt x="3237458" y="10287000"/>
                  </a:lnTo>
                  <a:close/>
                </a:path>
                <a:path w="18288000" h="10287000">
                  <a:moveTo>
                    <a:pt x="18288000" y="2637993"/>
                  </a:moveTo>
                  <a:lnTo>
                    <a:pt x="18259794" y="2686774"/>
                  </a:lnTo>
                  <a:lnTo>
                    <a:pt x="18232844" y="2730716"/>
                  </a:lnTo>
                  <a:lnTo>
                    <a:pt x="18204790" y="2773959"/>
                  </a:lnTo>
                  <a:lnTo>
                    <a:pt x="18175631" y="2816453"/>
                  </a:lnTo>
                  <a:lnTo>
                    <a:pt x="18145316" y="2858160"/>
                  </a:lnTo>
                  <a:lnTo>
                    <a:pt x="18113833" y="2899016"/>
                  </a:lnTo>
                  <a:lnTo>
                    <a:pt x="18081155" y="2938983"/>
                  </a:lnTo>
                  <a:lnTo>
                    <a:pt x="18046688" y="2977324"/>
                  </a:lnTo>
                  <a:lnTo>
                    <a:pt x="18010988" y="3014535"/>
                  </a:lnTo>
                  <a:lnTo>
                    <a:pt x="17974031" y="3050476"/>
                  </a:lnTo>
                  <a:lnTo>
                    <a:pt x="17935766" y="3084982"/>
                  </a:lnTo>
                  <a:lnTo>
                    <a:pt x="17896167" y="3117900"/>
                  </a:lnTo>
                  <a:lnTo>
                    <a:pt x="17859096" y="3146133"/>
                  </a:lnTo>
                  <a:lnTo>
                    <a:pt x="17812830" y="3178352"/>
                  </a:lnTo>
                  <a:lnTo>
                    <a:pt x="17774616" y="3202127"/>
                  </a:lnTo>
                  <a:lnTo>
                    <a:pt x="17735639" y="3224619"/>
                  </a:lnTo>
                  <a:lnTo>
                    <a:pt x="17695774" y="3245447"/>
                  </a:lnTo>
                  <a:lnTo>
                    <a:pt x="17644695" y="3268903"/>
                  </a:lnTo>
                  <a:lnTo>
                    <a:pt x="17581944" y="3293427"/>
                  </a:lnTo>
                  <a:lnTo>
                    <a:pt x="17528388" y="3310242"/>
                  </a:lnTo>
                  <a:lnTo>
                    <a:pt x="17484992" y="3321596"/>
                  </a:lnTo>
                  <a:lnTo>
                    <a:pt x="17434992" y="3332670"/>
                  </a:lnTo>
                  <a:lnTo>
                    <a:pt x="17384497" y="3341243"/>
                  </a:lnTo>
                  <a:lnTo>
                    <a:pt x="17333672" y="3347389"/>
                  </a:lnTo>
                  <a:lnTo>
                    <a:pt x="17282643" y="3351212"/>
                  </a:lnTo>
                  <a:lnTo>
                    <a:pt x="17231564" y="3352800"/>
                  </a:lnTo>
                  <a:lnTo>
                    <a:pt x="17180548" y="3352241"/>
                  </a:lnTo>
                  <a:lnTo>
                    <a:pt x="17129760" y="3349625"/>
                  </a:lnTo>
                  <a:lnTo>
                    <a:pt x="17079341" y="3343465"/>
                  </a:lnTo>
                  <a:lnTo>
                    <a:pt x="17029418" y="3334397"/>
                  </a:lnTo>
                  <a:lnTo>
                    <a:pt x="16979989" y="3322701"/>
                  </a:lnTo>
                  <a:lnTo>
                    <a:pt x="16931082" y="3308642"/>
                  </a:lnTo>
                  <a:lnTo>
                    <a:pt x="16882720" y="3292525"/>
                  </a:lnTo>
                  <a:lnTo>
                    <a:pt x="16834930" y="3274606"/>
                  </a:lnTo>
                  <a:lnTo>
                    <a:pt x="16787711" y="3255187"/>
                  </a:lnTo>
                  <a:lnTo>
                    <a:pt x="16746754" y="3237141"/>
                  </a:lnTo>
                  <a:lnTo>
                    <a:pt x="16706101" y="3218281"/>
                  </a:lnTo>
                  <a:lnTo>
                    <a:pt x="16665677" y="3198711"/>
                  </a:lnTo>
                  <a:lnTo>
                    <a:pt x="16625418" y="3178556"/>
                  </a:lnTo>
                  <a:lnTo>
                    <a:pt x="16464268" y="3096971"/>
                  </a:lnTo>
                  <a:lnTo>
                    <a:pt x="16418535" y="3073247"/>
                  </a:lnTo>
                  <a:lnTo>
                    <a:pt x="16372955" y="3049308"/>
                  </a:lnTo>
                  <a:lnTo>
                    <a:pt x="16327539" y="3025089"/>
                  </a:lnTo>
                  <a:lnTo>
                    <a:pt x="16282340" y="3000565"/>
                  </a:lnTo>
                  <a:lnTo>
                    <a:pt x="16237382" y="2975686"/>
                  </a:lnTo>
                  <a:lnTo>
                    <a:pt x="16192678" y="2950400"/>
                  </a:lnTo>
                  <a:lnTo>
                    <a:pt x="16148279" y="2924657"/>
                  </a:lnTo>
                  <a:lnTo>
                    <a:pt x="16104388" y="2898152"/>
                  </a:lnTo>
                  <a:lnTo>
                    <a:pt x="16060839" y="2871152"/>
                  </a:lnTo>
                  <a:lnTo>
                    <a:pt x="16017710" y="2843580"/>
                  </a:lnTo>
                  <a:lnTo>
                    <a:pt x="15975051" y="2815348"/>
                  </a:lnTo>
                  <a:lnTo>
                    <a:pt x="15932938" y="2786418"/>
                  </a:lnTo>
                  <a:lnTo>
                    <a:pt x="15891447" y="2756712"/>
                  </a:lnTo>
                  <a:lnTo>
                    <a:pt x="15850642" y="2726144"/>
                  </a:lnTo>
                  <a:lnTo>
                    <a:pt x="15810700" y="2694597"/>
                  </a:lnTo>
                  <a:lnTo>
                    <a:pt x="15771508" y="2662161"/>
                  </a:lnTo>
                  <a:lnTo>
                    <a:pt x="15733243" y="2628760"/>
                  </a:lnTo>
                  <a:lnTo>
                    <a:pt x="15696083" y="2594279"/>
                  </a:lnTo>
                  <a:lnTo>
                    <a:pt x="15660180" y="2558631"/>
                  </a:lnTo>
                  <a:lnTo>
                    <a:pt x="15625712" y="2521712"/>
                  </a:lnTo>
                  <a:lnTo>
                    <a:pt x="15592857" y="2483434"/>
                  </a:lnTo>
                  <a:lnTo>
                    <a:pt x="15564854" y="2449360"/>
                  </a:lnTo>
                  <a:lnTo>
                    <a:pt x="15539174" y="2412555"/>
                  </a:lnTo>
                  <a:lnTo>
                    <a:pt x="15514676" y="2377198"/>
                  </a:lnTo>
                  <a:lnTo>
                    <a:pt x="15493302" y="2338984"/>
                  </a:lnTo>
                  <a:lnTo>
                    <a:pt x="15472245" y="2300567"/>
                  </a:lnTo>
                  <a:lnTo>
                    <a:pt x="15454173" y="2260650"/>
                  </a:lnTo>
                  <a:lnTo>
                    <a:pt x="15438489" y="2219617"/>
                  </a:lnTo>
                  <a:lnTo>
                    <a:pt x="15424582" y="2177821"/>
                  </a:lnTo>
                  <a:lnTo>
                    <a:pt x="15411069" y="2129129"/>
                  </a:lnTo>
                  <a:lnTo>
                    <a:pt x="15399893" y="2079726"/>
                  </a:lnTo>
                  <a:lnTo>
                    <a:pt x="15390787" y="2029752"/>
                  </a:lnTo>
                  <a:lnTo>
                    <a:pt x="15383498" y="1979295"/>
                  </a:lnTo>
                  <a:lnTo>
                    <a:pt x="15377744" y="1928482"/>
                  </a:lnTo>
                  <a:lnTo>
                    <a:pt x="15373261" y="1877428"/>
                  </a:lnTo>
                  <a:lnTo>
                    <a:pt x="15369820" y="1826247"/>
                  </a:lnTo>
                  <a:lnTo>
                    <a:pt x="15367419" y="1774812"/>
                  </a:lnTo>
                  <a:lnTo>
                    <a:pt x="15365349" y="1723326"/>
                  </a:lnTo>
                  <a:lnTo>
                    <a:pt x="15363673" y="1671802"/>
                  </a:lnTo>
                  <a:lnTo>
                    <a:pt x="15362428" y="1620266"/>
                  </a:lnTo>
                  <a:lnTo>
                    <a:pt x="15361654" y="1568704"/>
                  </a:lnTo>
                  <a:lnTo>
                    <a:pt x="15361400" y="1517142"/>
                  </a:lnTo>
                  <a:lnTo>
                    <a:pt x="15361704" y="1465592"/>
                  </a:lnTo>
                  <a:lnTo>
                    <a:pt x="15362631" y="1414056"/>
                  </a:lnTo>
                  <a:lnTo>
                    <a:pt x="15364206" y="1362544"/>
                  </a:lnTo>
                  <a:lnTo>
                    <a:pt x="15366492" y="1311071"/>
                  </a:lnTo>
                  <a:lnTo>
                    <a:pt x="15369528" y="1259649"/>
                  </a:lnTo>
                  <a:lnTo>
                    <a:pt x="15373350" y="1208290"/>
                  </a:lnTo>
                  <a:lnTo>
                    <a:pt x="15378011" y="1156995"/>
                  </a:lnTo>
                  <a:lnTo>
                    <a:pt x="15383561" y="1105776"/>
                  </a:lnTo>
                  <a:lnTo>
                    <a:pt x="15390063" y="1054785"/>
                  </a:lnTo>
                  <a:lnTo>
                    <a:pt x="15397607" y="1003871"/>
                  </a:lnTo>
                  <a:lnTo>
                    <a:pt x="15406243" y="953109"/>
                  </a:lnTo>
                  <a:lnTo>
                    <a:pt x="15416035" y="902538"/>
                  </a:lnTo>
                  <a:lnTo>
                    <a:pt x="15427033" y="852246"/>
                  </a:lnTo>
                  <a:lnTo>
                    <a:pt x="15439289" y="802259"/>
                  </a:lnTo>
                  <a:lnTo>
                    <a:pt x="15452840" y="752665"/>
                  </a:lnTo>
                  <a:lnTo>
                    <a:pt x="15467762" y="703503"/>
                  </a:lnTo>
                  <a:lnTo>
                    <a:pt x="15484094" y="654837"/>
                  </a:lnTo>
                  <a:lnTo>
                    <a:pt x="15501900" y="606742"/>
                  </a:lnTo>
                  <a:lnTo>
                    <a:pt x="15521216" y="559244"/>
                  </a:lnTo>
                  <a:lnTo>
                    <a:pt x="15542121" y="512445"/>
                  </a:lnTo>
                  <a:lnTo>
                    <a:pt x="15564638" y="466369"/>
                  </a:lnTo>
                  <a:lnTo>
                    <a:pt x="15588831" y="421081"/>
                  </a:lnTo>
                  <a:lnTo>
                    <a:pt x="15614358" y="376720"/>
                  </a:lnTo>
                  <a:lnTo>
                    <a:pt x="15641879" y="333413"/>
                  </a:lnTo>
                  <a:lnTo>
                    <a:pt x="15671165" y="291465"/>
                  </a:lnTo>
                  <a:lnTo>
                    <a:pt x="15702204" y="250850"/>
                  </a:lnTo>
                  <a:lnTo>
                    <a:pt x="15734932" y="211607"/>
                  </a:lnTo>
                  <a:lnTo>
                    <a:pt x="15769260" y="173786"/>
                  </a:lnTo>
                  <a:lnTo>
                    <a:pt x="15805138" y="137439"/>
                  </a:lnTo>
                  <a:lnTo>
                    <a:pt x="15842463" y="102616"/>
                  </a:lnTo>
                  <a:lnTo>
                    <a:pt x="15881198" y="69354"/>
                  </a:lnTo>
                  <a:lnTo>
                    <a:pt x="15921254" y="37706"/>
                  </a:lnTo>
                  <a:lnTo>
                    <a:pt x="15962554" y="7721"/>
                  </a:lnTo>
                  <a:lnTo>
                    <a:pt x="15974136" y="0"/>
                  </a:lnTo>
                  <a:lnTo>
                    <a:pt x="15973578" y="0"/>
                  </a:lnTo>
                  <a:lnTo>
                    <a:pt x="15916021" y="0"/>
                  </a:lnTo>
                  <a:lnTo>
                    <a:pt x="15885897" y="24053"/>
                  </a:lnTo>
                  <a:lnTo>
                    <a:pt x="15850908" y="53606"/>
                  </a:lnTo>
                  <a:lnTo>
                    <a:pt x="15816936" y="84302"/>
                  </a:lnTo>
                  <a:lnTo>
                    <a:pt x="15784233" y="116344"/>
                  </a:lnTo>
                  <a:lnTo>
                    <a:pt x="15748432" y="154444"/>
                  </a:lnTo>
                  <a:lnTo>
                    <a:pt x="15714193" y="193929"/>
                  </a:lnTo>
                  <a:lnTo>
                    <a:pt x="15681554" y="234708"/>
                  </a:lnTo>
                  <a:lnTo>
                    <a:pt x="15650540" y="276707"/>
                  </a:lnTo>
                  <a:lnTo>
                    <a:pt x="15621203" y="319874"/>
                  </a:lnTo>
                  <a:lnTo>
                    <a:pt x="15593556" y="364121"/>
                  </a:lnTo>
                  <a:lnTo>
                    <a:pt x="15567698" y="409295"/>
                  </a:lnTo>
                  <a:lnTo>
                    <a:pt x="15543467" y="455549"/>
                  </a:lnTo>
                  <a:lnTo>
                    <a:pt x="15520962" y="502539"/>
                  </a:lnTo>
                  <a:lnTo>
                    <a:pt x="15500122" y="550252"/>
                  </a:lnTo>
                  <a:lnTo>
                    <a:pt x="15480881" y="598627"/>
                  </a:lnTo>
                  <a:lnTo>
                    <a:pt x="15463190" y="647573"/>
                  </a:lnTo>
                  <a:lnTo>
                    <a:pt x="15447010" y="697001"/>
                  </a:lnTo>
                  <a:lnTo>
                    <a:pt x="15432304" y="746848"/>
                  </a:lnTo>
                  <a:lnTo>
                    <a:pt x="15418816" y="797039"/>
                  </a:lnTo>
                  <a:lnTo>
                    <a:pt x="15406485" y="847509"/>
                  </a:lnTo>
                  <a:lnTo>
                    <a:pt x="15395296" y="898220"/>
                  </a:lnTo>
                  <a:lnTo>
                    <a:pt x="15385212" y="949159"/>
                  </a:lnTo>
                  <a:lnTo>
                    <a:pt x="15376208" y="1000302"/>
                  </a:lnTo>
                  <a:lnTo>
                    <a:pt x="15368283" y="1051598"/>
                  </a:lnTo>
                  <a:lnTo>
                    <a:pt x="15361412" y="1103045"/>
                  </a:lnTo>
                  <a:lnTo>
                    <a:pt x="15355164" y="1154557"/>
                  </a:lnTo>
                  <a:lnTo>
                    <a:pt x="15349754" y="1206144"/>
                  </a:lnTo>
                  <a:lnTo>
                    <a:pt x="15345144" y="1257808"/>
                  </a:lnTo>
                  <a:lnTo>
                    <a:pt x="15341257" y="1309535"/>
                  </a:lnTo>
                  <a:lnTo>
                    <a:pt x="15338032" y="1361300"/>
                  </a:lnTo>
                  <a:lnTo>
                    <a:pt x="15335403" y="1413103"/>
                  </a:lnTo>
                  <a:lnTo>
                    <a:pt x="15333320" y="1464919"/>
                  </a:lnTo>
                  <a:lnTo>
                    <a:pt x="15331758" y="1516761"/>
                  </a:lnTo>
                  <a:lnTo>
                    <a:pt x="15330615" y="1568589"/>
                  </a:lnTo>
                  <a:lnTo>
                    <a:pt x="15329904" y="1620405"/>
                  </a:lnTo>
                  <a:lnTo>
                    <a:pt x="15329637" y="1672234"/>
                  </a:lnTo>
                  <a:lnTo>
                    <a:pt x="15329802" y="1724088"/>
                  </a:lnTo>
                  <a:lnTo>
                    <a:pt x="15330437" y="1775980"/>
                  </a:lnTo>
                  <a:lnTo>
                    <a:pt x="15331529" y="1827911"/>
                  </a:lnTo>
                  <a:lnTo>
                    <a:pt x="15333587" y="1879892"/>
                  </a:lnTo>
                  <a:lnTo>
                    <a:pt x="15336698" y="1932000"/>
                  </a:lnTo>
                  <a:lnTo>
                    <a:pt x="15341156" y="1984133"/>
                  </a:lnTo>
                  <a:lnTo>
                    <a:pt x="15347252" y="2036216"/>
                  </a:lnTo>
                  <a:lnTo>
                    <a:pt x="15355291" y="2088134"/>
                  </a:lnTo>
                  <a:lnTo>
                    <a:pt x="15365540" y="2139823"/>
                  </a:lnTo>
                  <a:lnTo>
                    <a:pt x="15378303" y="2191194"/>
                  </a:lnTo>
                  <a:lnTo>
                    <a:pt x="15391778" y="2235593"/>
                  </a:lnTo>
                  <a:lnTo>
                    <a:pt x="15407259" y="2279523"/>
                  </a:lnTo>
                  <a:lnTo>
                    <a:pt x="15425331" y="2322499"/>
                  </a:lnTo>
                  <a:lnTo>
                    <a:pt x="15446591" y="2364016"/>
                  </a:lnTo>
                  <a:lnTo>
                    <a:pt x="15468346" y="2405342"/>
                  </a:lnTo>
                  <a:lnTo>
                    <a:pt x="15493759" y="2444305"/>
                  </a:lnTo>
                  <a:lnTo>
                    <a:pt x="15519502" y="2483281"/>
                  </a:lnTo>
                  <a:lnTo>
                    <a:pt x="15548267" y="2519451"/>
                  </a:lnTo>
                  <a:lnTo>
                    <a:pt x="15582202" y="2560104"/>
                  </a:lnTo>
                  <a:lnTo>
                    <a:pt x="15617660" y="2599258"/>
                  </a:lnTo>
                  <a:lnTo>
                    <a:pt x="15654503" y="2637002"/>
                  </a:lnTo>
                  <a:lnTo>
                    <a:pt x="15692616" y="2673362"/>
                  </a:lnTo>
                  <a:lnTo>
                    <a:pt x="15731859" y="2708402"/>
                  </a:lnTo>
                  <a:lnTo>
                    <a:pt x="15772105" y="2742184"/>
                  </a:lnTo>
                  <a:lnTo>
                    <a:pt x="15813227" y="2774734"/>
                  </a:lnTo>
                  <a:lnTo>
                    <a:pt x="15855049" y="2806306"/>
                  </a:lnTo>
                  <a:lnTo>
                    <a:pt x="15897517" y="2836926"/>
                  </a:lnTo>
                  <a:lnTo>
                    <a:pt x="15940570" y="2866618"/>
                  </a:lnTo>
                  <a:lnTo>
                    <a:pt x="15984169" y="2895435"/>
                  </a:lnTo>
                  <a:lnTo>
                    <a:pt x="16028251" y="2923400"/>
                  </a:lnTo>
                  <a:lnTo>
                    <a:pt x="16072803" y="2950553"/>
                  </a:lnTo>
                  <a:lnTo>
                    <a:pt x="16117748" y="2976943"/>
                  </a:lnTo>
                  <a:lnTo>
                    <a:pt x="16162998" y="3002750"/>
                  </a:lnTo>
                  <a:lnTo>
                    <a:pt x="16208540" y="3027921"/>
                  </a:lnTo>
                  <a:lnTo>
                    <a:pt x="16254375" y="3052508"/>
                  </a:lnTo>
                  <a:lnTo>
                    <a:pt x="16300450" y="3076549"/>
                  </a:lnTo>
                  <a:lnTo>
                    <a:pt x="16346754" y="3100108"/>
                  </a:lnTo>
                  <a:lnTo>
                    <a:pt x="16393249" y="3123209"/>
                  </a:lnTo>
                  <a:lnTo>
                    <a:pt x="16439896" y="3145904"/>
                  </a:lnTo>
                  <a:lnTo>
                    <a:pt x="16480765" y="3165589"/>
                  </a:lnTo>
                  <a:lnTo>
                    <a:pt x="16521710" y="3185083"/>
                  </a:lnTo>
                  <a:lnTo>
                    <a:pt x="16562731" y="3204337"/>
                  </a:lnTo>
                  <a:lnTo>
                    <a:pt x="16603853" y="3223323"/>
                  </a:lnTo>
                  <a:lnTo>
                    <a:pt x="16645204" y="3242208"/>
                  </a:lnTo>
                  <a:lnTo>
                    <a:pt x="16686911" y="3260585"/>
                  </a:lnTo>
                  <a:lnTo>
                    <a:pt x="16728999" y="3278314"/>
                  </a:lnTo>
                  <a:lnTo>
                    <a:pt x="16771468" y="3295256"/>
                  </a:lnTo>
                  <a:lnTo>
                    <a:pt x="16820490" y="3313392"/>
                  </a:lnTo>
                  <a:lnTo>
                    <a:pt x="16870198" y="3330016"/>
                  </a:lnTo>
                  <a:lnTo>
                    <a:pt x="16920566" y="3344824"/>
                  </a:lnTo>
                  <a:lnTo>
                    <a:pt x="16971518" y="3357511"/>
                  </a:lnTo>
                  <a:lnTo>
                    <a:pt x="17023042" y="3367798"/>
                  </a:lnTo>
                  <a:lnTo>
                    <a:pt x="17075061" y="3375368"/>
                  </a:lnTo>
                  <a:lnTo>
                    <a:pt x="17127538" y="3379952"/>
                  </a:lnTo>
                  <a:lnTo>
                    <a:pt x="17180002" y="3380867"/>
                  </a:lnTo>
                  <a:lnTo>
                    <a:pt x="17232364" y="3379660"/>
                  </a:lnTo>
                  <a:lnTo>
                    <a:pt x="17284523" y="3376244"/>
                  </a:lnTo>
                  <a:lnTo>
                    <a:pt x="17336415" y="3370554"/>
                  </a:lnTo>
                  <a:lnTo>
                    <a:pt x="17387939" y="3362502"/>
                  </a:lnTo>
                  <a:lnTo>
                    <a:pt x="17439005" y="3352025"/>
                  </a:lnTo>
                  <a:lnTo>
                    <a:pt x="17489551" y="3339020"/>
                  </a:lnTo>
                  <a:lnTo>
                    <a:pt x="17539412" y="3323971"/>
                  </a:lnTo>
                  <a:lnTo>
                    <a:pt x="17588459" y="3306534"/>
                  </a:lnTo>
                  <a:lnTo>
                    <a:pt x="17636592" y="3286798"/>
                  </a:lnTo>
                  <a:lnTo>
                    <a:pt x="17683722" y="3264827"/>
                  </a:lnTo>
                  <a:lnTo>
                    <a:pt x="17729734" y="3240684"/>
                  </a:lnTo>
                  <a:lnTo>
                    <a:pt x="17774565" y="3214446"/>
                  </a:lnTo>
                  <a:lnTo>
                    <a:pt x="17818088" y="3186201"/>
                  </a:lnTo>
                  <a:lnTo>
                    <a:pt x="17855235" y="3160090"/>
                  </a:lnTo>
                  <a:lnTo>
                    <a:pt x="17891240" y="3132480"/>
                  </a:lnTo>
                  <a:lnTo>
                    <a:pt x="17926266" y="3103638"/>
                  </a:lnTo>
                  <a:lnTo>
                    <a:pt x="17960455" y="3073844"/>
                  </a:lnTo>
                  <a:lnTo>
                    <a:pt x="17993424" y="3042691"/>
                  </a:lnTo>
                  <a:lnTo>
                    <a:pt x="18025301" y="3010458"/>
                  </a:lnTo>
                  <a:lnTo>
                    <a:pt x="18056238" y="2977324"/>
                  </a:lnTo>
                  <a:lnTo>
                    <a:pt x="18086388" y="2943479"/>
                  </a:lnTo>
                  <a:lnTo>
                    <a:pt x="18119535" y="2903664"/>
                  </a:lnTo>
                  <a:lnTo>
                    <a:pt x="18151450" y="2862884"/>
                  </a:lnTo>
                  <a:lnTo>
                    <a:pt x="18182209" y="2821216"/>
                  </a:lnTo>
                  <a:lnTo>
                    <a:pt x="18211838" y="2778734"/>
                  </a:lnTo>
                  <a:lnTo>
                    <a:pt x="18240401" y="2735529"/>
                  </a:lnTo>
                  <a:lnTo>
                    <a:pt x="18267972" y="2691663"/>
                  </a:lnTo>
                  <a:lnTo>
                    <a:pt x="18288000" y="2658237"/>
                  </a:lnTo>
                  <a:lnTo>
                    <a:pt x="18288000" y="2637993"/>
                  </a:lnTo>
                  <a:close/>
                </a:path>
              </a:pathLst>
            </a:custGeom>
            <a:solidFill>
              <a:srgbClr val="A558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863377" y="7044690"/>
              <a:ext cx="2264410" cy="3242310"/>
            </a:xfrm>
            <a:custGeom>
              <a:avLst/>
              <a:gdLst/>
              <a:ahLst/>
              <a:cxnLst/>
              <a:rect l="l" t="t" r="r" b="b"/>
              <a:pathLst>
                <a:path w="2264409" h="3242309">
                  <a:moveTo>
                    <a:pt x="1588969" y="1757743"/>
                  </a:moveTo>
                  <a:lnTo>
                    <a:pt x="1474803" y="1757743"/>
                  </a:lnTo>
                  <a:lnTo>
                    <a:pt x="1474438" y="1715198"/>
                  </a:lnTo>
                  <a:lnTo>
                    <a:pt x="1476618" y="1597517"/>
                  </a:lnTo>
                  <a:lnTo>
                    <a:pt x="1486251" y="1419634"/>
                  </a:lnTo>
                  <a:lnTo>
                    <a:pt x="1508250" y="1196479"/>
                  </a:lnTo>
                  <a:lnTo>
                    <a:pt x="1514694" y="1153291"/>
                  </a:lnTo>
                  <a:lnTo>
                    <a:pt x="1523553" y="1107704"/>
                  </a:lnTo>
                  <a:lnTo>
                    <a:pt x="1534670" y="1060046"/>
                  </a:lnTo>
                  <a:lnTo>
                    <a:pt x="1547890" y="1010641"/>
                  </a:lnTo>
                  <a:lnTo>
                    <a:pt x="1563057" y="959817"/>
                  </a:lnTo>
                  <a:lnTo>
                    <a:pt x="1580015" y="907898"/>
                  </a:lnTo>
                  <a:lnTo>
                    <a:pt x="1598610" y="855211"/>
                  </a:lnTo>
                  <a:lnTo>
                    <a:pt x="1618685" y="802083"/>
                  </a:lnTo>
                  <a:lnTo>
                    <a:pt x="1640085" y="748838"/>
                  </a:lnTo>
                  <a:lnTo>
                    <a:pt x="1662653" y="695803"/>
                  </a:lnTo>
                  <a:lnTo>
                    <a:pt x="1686236" y="643305"/>
                  </a:lnTo>
                  <a:lnTo>
                    <a:pt x="1710676" y="591669"/>
                  </a:lnTo>
                  <a:lnTo>
                    <a:pt x="1735819" y="541221"/>
                  </a:lnTo>
                  <a:lnTo>
                    <a:pt x="1761537" y="492237"/>
                  </a:lnTo>
                  <a:lnTo>
                    <a:pt x="1787590" y="445193"/>
                  </a:lnTo>
                  <a:lnTo>
                    <a:pt x="1813906" y="400266"/>
                  </a:lnTo>
                  <a:lnTo>
                    <a:pt x="1840303" y="357830"/>
                  </a:lnTo>
                  <a:lnTo>
                    <a:pt x="1866624" y="318213"/>
                  </a:lnTo>
                  <a:lnTo>
                    <a:pt x="1892713" y="281741"/>
                  </a:lnTo>
                  <a:lnTo>
                    <a:pt x="1918416" y="248739"/>
                  </a:lnTo>
                  <a:lnTo>
                    <a:pt x="1943576" y="219533"/>
                  </a:lnTo>
                  <a:lnTo>
                    <a:pt x="1991647" y="173814"/>
                  </a:lnTo>
                  <a:lnTo>
                    <a:pt x="2095527" y="92171"/>
                  </a:lnTo>
                  <a:lnTo>
                    <a:pt x="2157697" y="46851"/>
                  </a:lnTo>
                  <a:lnTo>
                    <a:pt x="2202946" y="21558"/>
                  </a:lnTo>
                  <a:lnTo>
                    <a:pt x="2256064" y="0"/>
                  </a:lnTo>
                  <a:lnTo>
                    <a:pt x="2258843" y="46851"/>
                  </a:lnTo>
                  <a:lnTo>
                    <a:pt x="2263400" y="154379"/>
                  </a:lnTo>
                  <a:lnTo>
                    <a:pt x="2264317" y="278913"/>
                  </a:lnTo>
                  <a:lnTo>
                    <a:pt x="2256064" y="374176"/>
                  </a:lnTo>
                  <a:lnTo>
                    <a:pt x="2237813" y="443946"/>
                  </a:lnTo>
                  <a:lnTo>
                    <a:pt x="2224106" y="492287"/>
                  </a:lnTo>
                  <a:lnTo>
                    <a:pt x="2208376" y="546585"/>
                  </a:lnTo>
                  <a:lnTo>
                    <a:pt x="2191327" y="604831"/>
                  </a:lnTo>
                  <a:lnTo>
                    <a:pt x="2173716" y="664814"/>
                  </a:lnTo>
                  <a:lnTo>
                    <a:pt x="2156291" y="724377"/>
                  </a:lnTo>
                  <a:lnTo>
                    <a:pt x="2139796" y="781358"/>
                  </a:lnTo>
                  <a:lnTo>
                    <a:pt x="2124977" y="833597"/>
                  </a:lnTo>
                  <a:lnTo>
                    <a:pt x="2112578" y="878936"/>
                  </a:lnTo>
                  <a:lnTo>
                    <a:pt x="2096004" y="947826"/>
                  </a:lnTo>
                  <a:lnTo>
                    <a:pt x="2087368" y="987646"/>
                  </a:lnTo>
                  <a:lnTo>
                    <a:pt x="2077167" y="1032984"/>
                  </a:lnTo>
                  <a:lnTo>
                    <a:pt x="2065131" y="1082147"/>
                  </a:lnTo>
                  <a:lnTo>
                    <a:pt x="2050993" y="1133443"/>
                  </a:lnTo>
                  <a:lnTo>
                    <a:pt x="2034481" y="1185181"/>
                  </a:lnTo>
                  <a:lnTo>
                    <a:pt x="2015326" y="1235667"/>
                  </a:lnTo>
                  <a:lnTo>
                    <a:pt x="1993260" y="1283211"/>
                  </a:lnTo>
                  <a:lnTo>
                    <a:pt x="1968012" y="1326119"/>
                  </a:lnTo>
                  <a:lnTo>
                    <a:pt x="1939312" y="1362700"/>
                  </a:lnTo>
                  <a:lnTo>
                    <a:pt x="1906892" y="1391262"/>
                  </a:lnTo>
                  <a:lnTo>
                    <a:pt x="1870482" y="1410113"/>
                  </a:lnTo>
                  <a:lnTo>
                    <a:pt x="1779372" y="1443049"/>
                  </a:lnTo>
                  <a:lnTo>
                    <a:pt x="1719026" y="1472134"/>
                  </a:lnTo>
                  <a:lnTo>
                    <a:pt x="1662467" y="1513662"/>
                  </a:lnTo>
                  <a:lnTo>
                    <a:pt x="1582716" y="1583928"/>
                  </a:lnTo>
                  <a:lnTo>
                    <a:pt x="1588969" y="1757743"/>
                  </a:lnTo>
                  <a:close/>
                </a:path>
                <a:path w="2264409" h="3242309">
                  <a:moveTo>
                    <a:pt x="1092929" y="1677472"/>
                  </a:moveTo>
                  <a:lnTo>
                    <a:pt x="881768" y="1672692"/>
                  </a:lnTo>
                  <a:lnTo>
                    <a:pt x="700484" y="1645870"/>
                  </a:lnTo>
                  <a:lnTo>
                    <a:pt x="647068" y="1628020"/>
                  </a:lnTo>
                  <a:lnTo>
                    <a:pt x="601210" y="1607820"/>
                  </a:lnTo>
                  <a:lnTo>
                    <a:pt x="561265" y="1585230"/>
                  </a:lnTo>
                  <a:lnTo>
                    <a:pt x="525593" y="1560214"/>
                  </a:lnTo>
                  <a:lnTo>
                    <a:pt x="492547" y="1532732"/>
                  </a:lnTo>
                  <a:lnTo>
                    <a:pt x="460487" y="1502747"/>
                  </a:lnTo>
                  <a:lnTo>
                    <a:pt x="392745" y="1435117"/>
                  </a:lnTo>
                  <a:lnTo>
                    <a:pt x="353778" y="1397396"/>
                  </a:lnTo>
                  <a:lnTo>
                    <a:pt x="309222" y="1357021"/>
                  </a:lnTo>
                  <a:lnTo>
                    <a:pt x="266034" y="1320043"/>
                  </a:lnTo>
                  <a:lnTo>
                    <a:pt x="183674" y="1250444"/>
                  </a:lnTo>
                  <a:lnTo>
                    <a:pt x="145759" y="1216945"/>
                  </a:lnTo>
                  <a:lnTo>
                    <a:pt x="110861" y="1183728"/>
                  </a:lnTo>
                  <a:lnTo>
                    <a:pt x="79606" y="1150355"/>
                  </a:lnTo>
                  <a:lnTo>
                    <a:pt x="52624" y="1116385"/>
                  </a:lnTo>
                  <a:lnTo>
                    <a:pt x="30544" y="1081382"/>
                  </a:lnTo>
                  <a:lnTo>
                    <a:pt x="13994" y="1044906"/>
                  </a:lnTo>
                  <a:lnTo>
                    <a:pt x="3603" y="1006518"/>
                  </a:lnTo>
                  <a:lnTo>
                    <a:pt x="0" y="965779"/>
                  </a:lnTo>
                  <a:lnTo>
                    <a:pt x="5394" y="951649"/>
                  </a:lnTo>
                  <a:lnTo>
                    <a:pt x="45428" y="930627"/>
                  </a:lnTo>
                  <a:lnTo>
                    <a:pt x="117505" y="918680"/>
                  </a:lnTo>
                  <a:lnTo>
                    <a:pt x="162955" y="915893"/>
                  </a:lnTo>
                  <a:lnTo>
                    <a:pt x="213290" y="915116"/>
                  </a:lnTo>
                  <a:lnTo>
                    <a:pt x="267468" y="916262"/>
                  </a:lnTo>
                  <a:lnTo>
                    <a:pt x="324447" y="919244"/>
                  </a:lnTo>
                  <a:lnTo>
                    <a:pt x="383184" y="923976"/>
                  </a:lnTo>
                  <a:lnTo>
                    <a:pt x="442639" y="930371"/>
                  </a:lnTo>
                  <a:lnTo>
                    <a:pt x="501768" y="938343"/>
                  </a:lnTo>
                  <a:lnTo>
                    <a:pt x="559632" y="947826"/>
                  </a:lnTo>
                  <a:lnTo>
                    <a:pt x="614882" y="958672"/>
                  </a:lnTo>
                  <a:lnTo>
                    <a:pt x="666783" y="970856"/>
                  </a:lnTo>
                  <a:lnTo>
                    <a:pt x="714191" y="984271"/>
                  </a:lnTo>
                  <a:lnTo>
                    <a:pt x="756063" y="998830"/>
                  </a:lnTo>
                  <a:lnTo>
                    <a:pt x="791358" y="1014447"/>
                  </a:lnTo>
                  <a:lnTo>
                    <a:pt x="948704" y="1093150"/>
                  </a:lnTo>
                  <a:lnTo>
                    <a:pt x="989653" y="1115198"/>
                  </a:lnTo>
                  <a:lnTo>
                    <a:pt x="1026722" y="1137537"/>
                  </a:lnTo>
                  <a:lnTo>
                    <a:pt x="1061034" y="1161599"/>
                  </a:lnTo>
                  <a:lnTo>
                    <a:pt x="1093709" y="1188813"/>
                  </a:lnTo>
                  <a:lnTo>
                    <a:pt x="1125870" y="1220610"/>
                  </a:lnTo>
                  <a:lnTo>
                    <a:pt x="1158639" y="1258420"/>
                  </a:lnTo>
                  <a:lnTo>
                    <a:pt x="1195154" y="1303982"/>
                  </a:lnTo>
                  <a:lnTo>
                    <a:pt x="1229377" y="1347737"/>
                  </a:lnTo>
                  <a:lnTo>
                    <a:pt x="1261204" y="1389655"/>
                  </a:lnTo>
                  <a:lnTo>
                    <a:pt x="1290532" y="1429707"/>
                  </a:lnTo>
                  <a:lnTo>
                    <a:pt x="1317256" y="1467862"/>
                  </a:lnTo>
                  <a:lnTo>
                    <a:pt x="1341273" y="1504092"/>
                  </a:lnTo>
                  <a:lnTo>
                    <a:pt x="1362481" y="1538366"/>
                  </a:lnTo>
                  <a:lnTo>
                    <a:pt x="1407802" y="1620508"/>
                  </a:lnTo>
                  <a:lnTo>
                    <a:pt x="1426605" y="1656615"/>
                  </a:lnTo>
                  <a:lnTo>
                    <a:pt x="1431829" y="1667360"/>
                  </a:lnTo>
                  <a:lnTo>
                    <a:pt x="1341017" y="1667360"/>
                  </a:lnTo>
                  <a:lnTo>
                    <a:pt x="1268001" y="1671823"/>
                  </a:lnTo>
                  <a:lnTo>
                    <a:pt x="1092929" y="1677472"/>
                  </a:lnTo>
                  <a:close/>
                </a:path>
                <a:path w="2264409" h="3242309">
                  <a:moveTo>
                    <a:pt x="1717277" y="3242309"/>
                  </a:moveTo>
                  <a:lnTo>
                    <a:pt x="1596240" y="3242309"/>
                  </a:lnTo>
                  <a:lnTo>
                    <a:pt x="1575774" y="3088850"/>
                  </a:lnTo>
                  <a:lnTo>
                    <a:pt x="1570952" y="2991860"/>
                  </a:lnTo>
                  <a:lnTo>
                    <a:pt x="1567964" y="2914956"/>
                  </a:lnTo>
                  <a:lnTo>
                    <a:pt x="1565568" y="2818025"/>
                  </a:lnTo>
                  <a:lnTo>
                    <a:pt x="1562522" y="2660949"/>
                  </a:lnTo>
                  <a:lnTo>
                    <a:pt x="1430629" y="2604065"/>
                  </a:lnTo>
                  <a:lnTo>
                    <a:pt x="1396387" y="2584322"/>
                  </a:lnTo>
                  <a:lnTo>
                    <a:pt x="1360323" y="2554624"/>
                  </a:lnTo>
                  <a:lnTo>
                    <a:pt x="1326818" y="2517552"/>
                  </a:lnTo>
                  <a:lnTo>
                    <a:pt x="1300255" y="2475687"/>
                  </a:lnTo>
                  <a:lnTo>
                    <a:pt x="1285016" y="2431610"/>
                  </a:lnTo>
                  <a:lnTo>
                    <a:pt x="1285483" y="2387902"/>
                  </a:lnTo>
                  <a:lnTo>
                    <a:pt x="1295783" y="2349170"/>
                  </a:lnTo>
                  <a:lnTo>
                    <a:pt x="1310310" y="2307983"/>
                  </a:lnTo>
                  <a:lnTo>
                    <a:pt x="1329661" y="2267150"/>
                  </a:lnTo>
                  <a:lnTo>
                    <a:pt x="1354433" y="2229479"/>
                  </a:lnTo>
                  <a:lnTo>
                    <a:pt x="1385221" y="2197779"/>
                  </a:lnTo>
                  <a:lnTo>
                    <a:pt x="1422622" y="2174857"/>
                  </a:lnTo>
                  <a:lnTo>
                    <a:pt x="1467230" y="2163522"/>
                  </a:lnTo>
                  <a:lnTo>
                    <a:pt x="1537910" y="2152778"/>
                  </a:lnTo>
                  <a:lnTo>
                    <a:pt x="1522449" y="2109442"/>
                  </a:lnTo>
                  <a:lnTo>
                    <a:pt x="1486162" y="2009933"/>
                  </a:lnTo>
                  <a:lnTo>
                    <a:pt x="1444196" y="1899995"/>
                  </a:lnTo>
                  <a:lnTo>
                    <a:pt x="1411697" y="1825373"/>
                  </a:lnTo>
                  <a:lnTo>
                    <a:pt x="1393553" y="1791618"/>
                  </a:lnTo>
                  <a:lnTo>
                    <a:pt x="1380143" y="1763906"/>
                  </a:lnTo>
                  <a:lnTo>
                    <a:pt x="1364840" y="1727424"/>
                  </a:lnTo>
                  <a:lnTo>
                    <a:pt x="1341017" y="1667360"/>
                  </a:lnTo>
                  <a:lnTo>
                    <a:pt x="1431829" y="1667360"/>
                  </a:lnTo>
                  <a:lnTo>
                    <a:pt x="1446001" y="1696513"/>
                  </a:lnTo>
                  <a:lnTo>
                    <a:pt x="1474803" y="1757743"/>
                  </a:lnTo>
                  <a:lnTo>
                    <a:pt x="1588969" y="1757743"/>
                  </a:lnTo>
                  <a:lnTo>
                    <a:pt x="1602910" y="2145193"/>
                  </a:lnTo>
                  <a:lnTo>
                    <a:pt x="2138407" y="2145193"/>
                  </a:lnTo>
                  <a:lnTo>
                    <a:pt x="2150237" y="2164174"/>
                  </a:lnTo>
                  <a:lnTo>
                    <a:pt x="2166689" y="2199155"/>
                  </a:lnTo>
                  <a:lnTo>
                    <a:pt x="2180590" y="2239460"/>
                  </a:lnTo>
                  <a:lnTo>
                    <a:pt x="2191591" y="2285367"/>
                  </a:lnTo>
                  <a:lnTo>
                    <a:pt x="2199343" y="2337149"/>
                  </a:lnTo>
                  <a:lnTo>
                    <a:pt x="2203498" y="2395082"/>
                  </a:lnTo>
                  <a:lnTo>
                    <a:pt x="2203708" y="2459440"/>
                  </a:lnTo>
                  <a:lnTo>
                    <a:pt x="2199624" y="2530498"/>
                  </a:lnTo>
                  <a:lnTo>
                    <a:pt x="2190898" y="2608532"/>
                  </a:lnTo>
                  <a:lnTo>
                    <a:pt x="2177181" y="2693816"/>
                  </a:lnTo>
                  <a:lnTo>
                    <a:pt x="1629415" y="2693816"/>
                  </a:lnTo>
                  <a:lnTo>
                    <a:pt x="1717277" y="3242309"/>
                  </a:lnTo>
                  <a:close/>
                </a:path>
                <a:path w="2264409" h="3242309">
                  <a:moveTo>
                    <a:pt x="2138407" y="2145193"/>
                  </a:moveTo>
                  <a:lnTo>
                    <a:pt x="1602910" y="2145193"/>
                  </a:lnTo>
                  <a:lnTo>
                    <a:pt x="1615630" y="2143168"/>
                  </a:lnTo>
                  <a:lnTo>
                    <a:pt x="1647400" y="2137055"/>
                  </a:lnTo>
                  <a:lnTo>
                    <a:pt x="1688636" y="2126794"/>
                  </a:lnTo>
                  <a:lnTo>
                    <a:pt x="1729754" y="2112326"/>
                  </a:lnTo>
                  <a:lnTo>
                    <a:pt x="1779179" y="2089060"/>
                  </a:lnTo>
                  <a:lnTo>
                    <a:pt x="1818875" y="2068831"/>
                  </a:lnTo>
                  <a:lnTo>
                    <a:pt x="1854469" y="2052992"/>
                  </a:lnTo>
                  <a:lnTo>
                    <a:pt x="1891588" y="2042894"/>
                  </a:lnTo>
                  <a:lnTo>
                    <a:pt x="1935859" y="2039888"/>
                  </a:lnTo>
                  <a:lnTo>
                    <a:pt x="1992909" y="2045328"/>
                  </a:lnTo>
                  <a:lnTo>
                    <a:pt x="2041904" y="2059531"/>
                  </a:lnTo>
                  <a:lnTo>
                    <a:pt x="2089058" y="2088436"/>
                  </a:lnTo>
                  <a:lnTo>
                    <a:pt x="2131583" y="2134244"/>
                  </a:lnTo>
                  <a:lnTo>
                    <a:pt x="2138407" y="2145193"/>
                  </a:lnTo>
                  <a:close/>
                </a:path>
                <a:path w="2264409" h="3242309">
                  <a:moveTo>
                    <a:pt x="1875541" y="2738880"/>
                  </a:moveTo>
                  <a:lnTo>
                    <a:pt x="1629415" y="2693816"/>
                  </a:lnTo>
                  <a:lnTo>
                    <a:pt x="2177181" y="2693816"/>
                  </a:lnTo>
                  <a:lnTo>
                    <a:pt x="2145105" y="2708837"/>
                  </a:lnTo>
                  <a:lnTo>
                    <a:pt x="2045998" y="2733873"/>
                  </a:lnTo>
                  <a:lnTo>
                    <a:pt x="1875541" y="2738880"/>
                  </a:lnTo>
                  <a:close/>
                </a:path>
              </a:pathLst>
            </a:custGeom>
            <a:solidFill>
              <a:srgbClr val="C79D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898855" y="3635593"/>
              <a:ext cx="95250" cy="95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898855" y="4397593"/>
              <a:ext cx="95250" cy="95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98855" y="4778593"/>
              <a:ext cx="95250" cy="95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98855" y="5540593"/>
              <a:ext cx="95250" cy="95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98855" y="6683593"/>
              <a:ext cx="95250" cy="95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898855" y="7826593"/>
              <a:ext cx="95250" cy="95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72390" marR="536575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In </a:t>
            </a:r>
            <a:r>
              <a:rPr dirty="0"/>
              <a:t>India, </a:t>
            </a:r>
            <a:r>
              <a:rPr dirty="0" spc="5"/>
              <a:t>there are almost </a:t>
            </a:r>
            <a:r>
              <a:rPr dirty="0"/>
              <a:t>31.7billion </a:t>
            </a:r>
            <a:r>
              <a:rPr dirty="0" spc="5"/>
              <a:t>diabetes </a:t>
            </a:r>
            <a:r>
              <a:rPr dirty="0"/>
              <a:t>patients </a:t>
            </a:r>
            <a:r>
              <a:rPr dirty="0" spc="5"/>
              <a:t>and blood pressure was recorded around  1,80,000 </a:t>
            </a:r>
            <a:r>
              <a:rPr dirty="0"/>
              <a:t>Indian Adults.</a:t>
            </a:r>
          </a:p>
          <a:p>
            <a:pPr marL="72390">
              <a:lnSpc>
                <a:spcPct val="100000"/>
              </a:lnSpc>
            </a:pPr>
            <a:r>
              <a:rPr dirty="0" spc="5"/>
              <a:t>So, </a:t>
            </a:r>
            <a:r>
              <a:rPr dirty="0"/>
              <a:t>for monitoring </a:t>
            </a:r>
            <a:r>
              <a:rPr dirty="0" spc="5"/>
              <a:t>every each </a:t>
            </a:r>
            <a:r>
              <a:rPr dirty="0"/>
              <a:t>individual </a:t>
            </a:r>
            <a:r>
              <a:rPr dirty="0" spc="5"/>
              <a:t>person </a:t>
            </a:r>
            <a:r>
              <a:rPr dirty="0"/>
              <a:t>consist </a:t>
            </a:r>
            <a:r>
              <a:rPr dirty="0" spc="5"/>
              <a:t>more time and not</a:t>
            </a:r>
            <a:r>
              <a:rPr dirty="0" spc="55"/>
              <a:t> </a:t>
            </a:r>
            <a:r>
              <a:rPr dirty="0"/>
              <a:t>efficient.</a:t>
            </a:r>
          </a:p>
          <a:p>
            <a:pPr marL="72390" marR="111125">
              <a:lnSpc>
                <a:spcPct val="100000"/>
              </a:lnSpc>
            </a:pPr>
            <a:r>
              <a:rPr dirty="0" spc="5"/>
              <a:t>Using other </a:t>
            </a:r>
            <a:r>
              <a:rPr dirty="0"/>
              <a:t>technologies identify accurately result for </a:t>
            </a:r>
            <a:r>
              <a:rPr dirty="0" spc="5"/>
              <a:t>the problem, to give </a:t>
            </a:r>
            <a:r>
              <a:rPr dirty="0"/>
              <a:t>patient better </a:t>
            </a:r>
            <a:r>
              <a:rPr dirty="0" spc="5"/>
              <a:t>cure </a:t>
            </a:r>
            <a:r>
              <a:rPr dirty="0"/>
              <a:t>is </a:t>
            </a:r>
            <a:r>
              <a:rPr dirty="0" spc="5"/>
              <a:t>not  </a:t>
            </a:r>
            <a:r>
              <a:rPr dirty="0"/>
              <a:t>possible</a:t>
            </a:r>
          </a:p>
          <a:p>
            <a:pPr marL="72390" marR="39370">
              <a:lnSpc>
                <a:spcPct val="100000"/>
              </a:lnSpc>
            </a:pPr>
            <a:r>
              <a:rPr dirty="0" spc="5"/>
              <a:t>The main aim of the </a:t>
            </a:r>
            <a:r>
              <a:rPr dirty="0"/>
              <a:t>iot-health monitoring </a:t>
            </a:r>
            <a:r>
              <a:rPr dirty="0" spc="5"/>
              <a:t>system </a:t>
            </a:r>
            <a:r>
              <a:rPr dirty="0"/>
              <a:t>is </a:t>
            </a:r>
            <a:r>
              <a:rPr dirty="0" spc="5"/>
              <a:t>to </a:t>
            </a:r>
            <a:r>
              <a:rPr dirty="0"/>
              <a:t>offer </a:t>
            </a:r>
            <a:r>
              <a:rPr dirty="0" spc="5"/>
              <a:t>the </a:t>
            </a:r>
            <a:r>
              <a:rPr dirty="0"/>
              <a:t>patient </a:t>
            </a:r>
            <a:r>
              <a:rPr dirty="0" spc="10"/>
              <a:t>a </a:t>
            </a:r>
            <a:r>
              <a:rPr dirty="0"/>
              <a:t>prescription automatically  </a:t>
            </a:r>
            <a:r>
              <a:rPr dirty="0" spc="5"/>
              <a:t>according to his or her </a:t>
            </a:r>
            <a:r>
              <a:rPr dirty="0"/>
              <a:t>condition. </a:t>
            </a:r>
            <a:r>
              <a:rPr dirty="0" spc="5"/>
              <a:t>The doctor can check </a:t>
            </a:r>
            <a:r>
              <a:rPr dirty="0"/>
              <a:t>patient health continuously without physical  interaction </a:t>
            </a:r>
            <a:r>
              <a:rPr dirty="0" spc="5"/>
              <a:t>and parameters can occur</a:t>
            </a:r>
            <a:r>
              <a:rPr dirty="0" spc="10"/>
              <a:t> </a:t>
            </a:r>
            <a:r>
              <a:rPr dirty="0"/>
              <a:t>accurately</a:t>
            </a:r>
          </a:p>
          <a:p>
            <a:pPr marL="72390" marR="377825">
              <a:lnSpc>
                <a:spcPct val="100000"/>
              </a:lnSpc>
            </a:pPr>
            <a:r>
              <a:rPr dirty="0" spc="5"/>
              <a:t>Health </a:t>
            </a:r>
            <a:r>
              <a:rPr dirty="0"/>
              <a:t>specialists </a:t>
            </a:r>
            <a:r>
              <a:rPr dirty="0" spc="5"/>
              <a:t>and </a:t>
            </a:r>
            <a:r>
              <a:rPr dirty="0"/>
              <a:t>technicians </a:t>
            </a:r>
            <a:r>
              <a:rPr dirty="0" spc="5"/>
              <a:t>have developed </a:t>
            </a:r>
            <a:r>
              <a:rPr dirty="0" spc="10"/>
              <a:t>a </a:t>
            </a:r>
            <a:r>
              <a:rPr dirty="0" spc="5"/>
              <a:t>great system with </a:t>
            </a:r>
            <a:r>
              <a:rPr dirty="0"/>
              <a:t>low-cost healthcare  monitoring for </a:t>
            </a:r>
            <a:r>
              <a:rPr dirty="0" spc="5"/>
              <a:t>people </a:t>
            </a:r>
            <a:r>
              <a:rPr dirty="0"/>
              <a:t>suffering </a:t>
            </a:r>
            <a:r>
              <a:rPr dirty="0" spc="5"/>
              <a:t>from many diseases using common techniques such as wearable  </a:t>
            </a:r>
            <a:r>
              <a:rPr dirty="0"/>
              <a:t>devices, wireless </a:t>
            </a:r>
            <a:r>
              <a:rPr dirty="0" spc="5"/>
              <a:t>channels, and other remote</a:t>
            </a:r>
            <a:r>
              <a:rPr dirty="0" spc="10"/>
              <a:t> </a:t>
            </a:r>
            <a:r>
              <a:rPr dirty="0" spc="5"/>
              <a:t>devices</a:t>
            </a:r>
          </a:p>
          <a:p>
            <a:pPr marL="72390" marR="5080">
              <a:lnSpc>
                <a:spcPct val="100000"/>
              </a:lnSpc>
            </a:pPr>
            <a:r>
              <a:rPr dirty="0" spc="5"/>
              <a:t>To measure each and every </a:t>
            </a:r>
            <a:r>
              <a:rPr dirty="0"/>
              <a:t>single </a:t>
            </a:r>
            <a:r>
              <a:rPr dirty="0" spc="5"/>
              <a:t>parameter </a:t>
            </a:r>
            <a:r>
              <a:rPr dirty="0"/>
              <a:t>is </a:t>
            </a:r>
            <a:r>
              <a:rPr dirty="0" spc="5"/>
              <a:t>very </a:t>
            </a:r>
            <a:r>
              <a:rPr dirty="0"/>
              <a:t>costly </a:t>
            </a:r>
            <a:r>
              <a:rPr dirty="0" spc="5"/>
              <a:t>so </a:t>
            </a:r>
            <a:r>
              <a:rPr dirty="0" spc="10"/>
              <a:t>we </a:t>
            </a:r>
            <a:r>
              <a:rPr dirty="0" spc="5"/>
              <a:t>can merge and design combined  </a:t>
            </a:r>
            <a:r>
              <a:rPr dirty="0"/>
              <a:t>device.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08625" cy="10281920"/>
            <a:chOff x="0" y="0"/>
            <a:chExt cx="18208625" cy="10281920"/>
          </a:xfrm>
        </p:grpSpPr>
        <p:sp>
          <p:nvSpPr>
            <p:cNvPr id="3" name="object 3"/>
            <p:cNvSpPr/>
            <p:nvPr/>
          </p:nvSpPr>
          <p:spPr>
            <a:xfrm>
              <a:off x="1028834" y="1994178"/>
              <a:ext cx="16230600" cy="7268209"/>
            </a:xfrm>
            <a:custGeom>
              <a:avLst/>
              <a:gdLst/>
              <a:ahLst/>
              <a:cxnLst/>
              <a:rect l="l" t="t" r="r" b="b"/>
              <a:pathLst>
                <a:path w="16230600" h="7268209">
                  <a:moveTo>
                    <a:pt x="15948218" y="7267582"/>
                  </a:moveTo>
                  <a:lnTo>
                    <a:pt x="282161" y="7267582"/>
                  </a:lnTo>
                  <a:lnTo>
                    <a:pt x="236264" y="7263901"/>
                  </a:lnTo>
                  <a:lnTo>
                    <a:pt x="192772" y="7253241"/>
                  </a:lnTo>
                  <a:lnTo>
                    <a:pt x="152257" y="7236172"/>
                  </a:lnTo>
                  <a:lnTo>
                    <a:pt x="115291" y="7213267"/>
                  </a:lnTo>
                  <a:lnTo>
                    <a:pt x="82443" y="7185097"/>
                  </a:lnTo>
                  <a:lnTo>
                    <a:pt x="54287" y="7152234"/>
                  </a:lnTo>
                  <a:lnTo>
                    <a:pt x="31393" y="7115249"/>
                  </a:lnTo>
                  <a:lnTo>
                    <a:pt x="14333" y="7074714"/>
                  </a:lnTo>
                  <a:lnTo>
                    <a:pt x="3678" y="7031201"/>
                  </a:lnTo>
                  <a:lnTo>
                    <a:pt x="0" y="6985282"/>
                  </a:lnTo>
                  <a:lnTo>
                    <a:pt x="0" y="282300"/>
                  </a:lnTo>
                  <a:lnTo>
                    <a:pt x="3678" y="236380"/>
                  </a:lnTo>
                  <a:lnTo>
                    <a:pt x="14333" y="192867"/>
                  </a:lnTo>
                  <a:lnTo>
                    <a:pt x="31393" y="152332"/>
                  </a:lnTo>
                  <a:lnTo>
                    <a:pt x="54287" y="115347"/>
                  </a:lnTo>
                  <a:lnTo>
                    <a:pt x="82443" y="82484"/>
                  </a:lnTo>
                  <a:lnTo>
                    <a:pt x="115291" y="54314"/>
                  </a:lnTo>
                  <a:lnTo>
                    <a:pt x="152257" y="31409"/>
                  </a:lnTo>
                  <a:lnTo>
                    <a:pt x="192772" y="14340"/>
                  </a:lnTo>
                  <a:lnTo>
                    <a:pt x="236264" y="3680"/>
                  </a:lnTo>
                  <a:lnTo>
                    <a:pt x="282161" y="0"/>
                  </a:lnTo>
                  <a:lnTo>
                    <a:pt x="15948218" y="0"/>
                  </a:lnTo>
                  <a:lnTo>
                    <a:pt x="15994115" y="3680"/>
                  </a:lnTo>
                  <a:lnTo>
                    <a:pt x="16037607" y="14340"/>
                  </a:lnTo>
                  <a:lnTo>
                    <a:pt x="16078122" y="31409"/>
                  </a:lnTo>
                  <a:lnTo>
                    <a:pt x="16115088" y="54314"/>
                  </a:lnTo>
                  <a:lnTo>
                    <a:pt x="16147936" y="82484"/>
                  </a:lnTo>
                  <a:lnTo>
                    <a:pt x="16176092" y="115347"/>
                  </a:lnTo>
                  <a:lnTo>
                    <a:pt x="16198986" y="152332"/>
                  </a:lnTo>
                  <a:lnTo>
                    <a:pt x="16216046" y="192867"/>
                  </a:lnTo>
                  <a:lnTo>
                    <a:pt x="16226701" y="236380"/>
                  </a:lnTo>
                  <a:lnTo>
                    <a:pt x="16230379" y="282300"/>
                  </a:lnTo>
                  <a:lnTo>
                    <a:pt x="16230379" y="6985282"/>
                  </a:lnTo>
                  <a:lnTo>
                    <a:pt x="16226701" y="7031201"/>
                  </a:lnTo>
                  <a:lnTo>
                    <a:pt x="16216046" y="7074714"/>
                  </a:lnTo>
                  <a:lnTo>
                    <a:pt x="16198986" y="7115249"/>
                  </a:lnTo>
                  <a:lnTo>
                    <a:pt x="16176092" y="7152234"/>
                  </a:lnTo>
                  <a:lnTo>
                    <a:pt x="16147936" y="7185097"/>
                  </a:lnTo>
                  <a:lnTo>
                    <a:pt x="16115088" y="7213267"/>
                  </a:lnTo>
                  <a:lnTo>
                    <a:pt x="16078122" y="7236172"/>
                  </a:lnTo>
                  <a:lnTo>
                    <a:pt x="16037607" y="7253241"/>
                  </a:lnTo>
                  <a:lnTo>
                    <a:pt x="15994115" y="7263901"/>
                  </a:lnTo>
                  <a:lnTo>
                    <a:pt x="15948218" y="72675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996054" cy="1984375"/>
            </a:xfrm>
            <a:custGeom>
              <a:avLst/>
              <a:gdLst/>
              <a:ahLst/>
              <a:cxnLst/>
              <a:rect l="l" t="t" r="r" b="b"/>
              <a:pathLst>
                <a:path w="3996054" h="1984375">
                  <a:moveTo>
                    <a:pt x="0" y="0"/>
                  </a:moveTo>
                  <a:lnTo>
                    <a:pt x="3995471" y="0"/>
                  </a:lnTo>
                  <a:lnTo>
                    <a:pt x="3994834" y="2779"/>
                  </a:lnTo>
                  <a:lnTo>
                    <a:pt x="3982825" y="50878"/>
                  </a:lnTo>
                  <a:lnTo>
                    <a:pt x="3969953" y="98777"/>
                  </a:lnTo>
                  <a:lnTo>
                    <a:pt x="3956284" y="146492"/>
                  </a:lnTo>
                  <a:lnTo>
                    <a:pt x="3941890" y="194041"/>
                  </a:lnTo>
                  <a:lnTo>
                    <a:pt x="3926838" y="241439"/>
                  </a:lnTo>
                  <a:lnTo>
                    <a:pt x="3911197" y="288703"/>
                  </a:lnTo>
                  <a:lnTo>
                    <a:pt x="3878426" y="382895"/>
                  </a:lnTo>
                  <a:lnTo>
                    <a:pt x="3702711" y="851389"/>
                  </a:lnTo>
                  <a:lnTo>
                    <a:pt x="3669057" y="945514"/>
                  </a:lnTo>
                  <a:lnTo>
                    <a:pt x="3652864" y="992737"/>
                  </a:lnTo>
                  <a:lnTo>
                    <a:pt x="3531437" y="1364379"/>
                  </a:lnTo>
                  <a:lnTo>
                    <a:pt x="3529684" y="1369288"/>
                  </a:lnTo>
                  <a:lnTo>
                    <a:pt x="3512123" y="1415391"/>
                  </a:lnTo>
                  <a:lnTo>
                    <a:pt x="3493485" y="1460800"/>
                  </a:lnTo>
                  <a:lnTo>
                    <a:pt x="3473596" y="1505358"/>
                  </a:lnTo>
                  <a:lnTo>
                    <a:pt x="3452280" y="1548912"/>
                  </a:lnTo>
                  <a:lnTo>
                    <a:pt x="3429364" y="1591308"/>
                  </a:lnTo>
                  <a:lnTo>
                    <a:pt x="3404672" y="1632389"/>
                  </a:lnTo>
                  <a:lnTo>
                    <a:pt x="3378028" y="1672002"/>
                  </a:lnTo>
                  <a:lnTo>
                    <a:pt x="3349258" y="1709993"/>
                  </a:lnTo>
                  <a:lnTo>
                    <a:pt x="3318187" y="1746206"/>
                  </a:lnTo>
                  <a:lnTo>
                    <a:pt x="3284639" y="1780486"/>
                  </a:lnTo>
                  <a:lnTo>
                    <a:pt x="3248441" y="1812680"/>
                  </a:lnTo>
                  <a:lnTo>
                    <a:pt x="3210859" y="1841613"/>
                  </a:lnTo>
                  <a:lnTo>
                    <a:pt x="3171852" y="1867519"/>
                  </a:lnTo>
                  <a:lnTo>
                    <a:pt x="3131517" y="1890506"/>
                  </a:lnTo>
                  <a:lnTo>
                    <a:pt x="3089951" y="1910683"/>
                  </a:lnTo>
                  <a:lnTo>
                    <a:pt x="3047253" y="1928158"/>
                  </a:lnTo>
                  <a:lnTo>
                    <a:pt x="3003520" y="1943039"/>
                  </a:lnTo>
                  <a:lnTo>
                    <a:pt x="2958850" y="1955436"/>
                  </a:lnTo>
                  <a:lnTo>
                    <a:pt x="2913340" y="1965458"/>
                  </a:lnTo>
                  <a:lnTo>
                    <a:pt x="2867089" y="1973211"/>
                  </a:lnTo>
                  <a:lnTo>
                    <a:pt x="2820193" y="1978806"/>
                  </a:lnTo>
                  <a:lnTo>
                    <a:pt x="2772751" y="1982351"/>
                  </a:lnTo>
                  <a:lnTo>
                    <a:pt x="2724861" y="1983954"/>
                  </a:lnTo>
                  <a:lnTo>
                    <a:pt x="2676619" y="1983724"/>
                  </a:lnTo>
                  <a:lnTo>
                    <a:pt x="2628125" y="1981769"/>
                  </a:lnTo>
                  <a:lnTo>
                    <a:pt x="2579475" y="1978198"/>
                  </a:lnTo>
                  <a:lnTo>
                    <a:pt x="2530767" y="1973120"/>
                  </a:lnTo>
                  <a:lnTo>
                    <a:pt x="2482099" y="1966644"/>
                  </a:lnTo>
                  <a:lnTo>
                    <a:pt x="2433569" y="1958876"/>
                  </a:lnTo>
                  <a:lnTo>
                    <a:pt x="2385275" y="1949928"/>
                  </a:lnTo>
                  <a:lnTo>
                    <a:pt x="2337313" y="1939906"/>
                  </a:lnTo>
                  <a:lnTo>
                    <a:pt x="2289782" y="1928920"/>
                  </a:lnTo>
                  <a:lnTo>
                    <a:pt x="2242780" y="1917078"/>
                  </a:lnTo>
                  <a:lnTo>
                    <a:pt x="2196405" y="1904488"/>
                  </a:lnTo>
                  <a:lnTo>
                    <a:pt x="2148221" y="1890717"/>
                  </a:lnTo>
                  <a:lnTo>
                    <a:pt x="2099929" y="1876535"/>
                  </a:lnTo>
                  <a:lnTo>
                    <a:pt x="2051537" y="1862089"/>
                  </a:lnTo>
                  <a:lnTo>
                    <a:pt x="2003050" y="1847527"/>
                  </a:lnTo>
                  <a:lnTo>
                    <a:pt x="1954475" y="1832995"/>
                  </a:lnTo>
                  <a:lnTo>
                    <a:pt x="1905820" y="1818643"/>
                  </a:lnTo>
                  <a:lnTo>
                    <a:pt x="1857091" y="1804616"/>
                  </a:lnTo>
                  <a:lnTo>
                    <a:pt x="1808294" y="1791062"/>
                  </a:lnTo>
                  <a:lnTo>
                    <a:pt x="1759438" y="1778130"/>
                  </a:lnTo>
                  <a:lnTo>
                    <a:pt x="1710528" y="1765966"/>
                  </a:lnTo>
                  <a:lnTo>
                    <a:pt x="1661571" y="1754717"/>
                  </a:lnTo>
                  <a:lnTo>
                    <a:pt x="1612575" y="1744532"/>
                  </a:lnTo>
                  <a:lnTo>
                    <a:pt x="1563545" y="1735557"/>
                  </a:lnTo>
                  <a:lnTo>
                    <a:pt x="1514490" y="1727940"/>
                  </a:lnTo>
                  <a:lnTo>
                    <a:pt x="1465415" y="1721829"/>
                  </a:lnTo>
                  <a:lnTo>
                    <a:pt x="1416327" y="1717371"/>
                  </a:lnTo>
                  <a:lnTo>
                    <a:pt x="1367234" y="1714713"/>
                  </a:lnTo>
                  <a:lnTo>
                    <a:pt x="1318142" y="1714002"/>
                  </a:lnTo>
                  <a:lnTo>
                    <a:pt x="1269058" y="1715387"/>
                  </a:lnTo>
                  <a:lnTo>
                    <a:pt x="1219988" y="1719015"/>
                  </a:lnTo>
                  <a:lnTo>
                    <a:pt x="1170940" y="1725033"/>
                  </a:lnTo>
                  <a:lnTo>
                    <a:pt x="1121921" y="1733588"/>
                  </a:lnTo>
                  <a:lnTo>
                    <a:pt x="1071568" y="1745110"/>
                  </a:lnTo>
                  <a:lnTo>
                    <a:pt x="1021798" y="1758904"/>
                  </a:lnTo>
                  <a:lnTo>
                    <a:pt x="972477" y="1774437"/>
                  </a:lnTo>
                  <a:lnTo>
                    <a:pt x="923470" y="1791173"/>
                  </a:lnTo>
                  <a:lnTo>
                    <a:pt x="825855" y="1826123"/>
                  </a:lnTo>
                  <a:lnTo>
                    <a:pt x="776976" y="1843269"/>
                  </a:lnTo>
                  <a:lnTo>
                    <a:pt x="727870" y="1859484"/>
                  </a:lnTo>
                  <a:lnTo>
                    <a:pt x="678401" y="1874233"/>
                  </a:lnTo>
                  <a:lnTo>
                    <a:pt x="628435" y="1886984"/>
                  </a:lnTo>
                  <a:lnTo>
                    <a:pt x="577835" y="1897202"/>
                  </a:lnTo>
                  <a:lnTo>
                    <a:pt x="530944" y="1903936"/>
                  </a:lnTo>
                  <a:lnTo>
                    <a:pt x="484226" y="1908011"/>
                  </a:lnTo>
                  <a:lnTo>
                    <a:pt x="437717" y="1909502"/>
                  </a:lnTo>
                  <a:lnTo>
                    <a:pt x="391455" y="1908484"/>
                  </a:lnTo>
                  <a:lnTo>
                    <a:pt x="345476" y="1905033"/>
                  </a:lnTo>
                  <a:lnTo>
                    <a:pt x="299817" y="1899224"/>
                  </a:lnTo>
                  <a:lnTo>
                    <a:pt x="254514" y="1891132"/>
                  </a:lnTo>
                  <a:lnTo>
                    <a:pt x="209605" y="1880832"/>
                  </a:lnTo>
                  <a:lnTo>
                    <a:pt x="165126" y="1868400"/>
                  </a:lnTo>
                  <a:lnTo>
                    <a:pt x="121113" y="1853911"/>
                  </a:lnTo>
                  <a:lnTo>
                    <a:pt x="77605" y="1837441"/>
                  </a:lnTo>
                  <a:lnTo>
                    <a:pt x="34636" y="1819064"/>
                  </a:lnTo>
                  <a:lnTo>
                    <a:pt x="0" y="1802552"/>
                  </a:lnTo>
                  <a:lnTo>
                    <a:pt x="0" y="0"/>
                  </a:lnTo>
                  <a:close/>
                </a:path>
                <a:path w="3996054" h="1984375">
                  <a:moveTo>
                    <a:pt x="3531437" y="1364379"/>
                  </a:moveTo>
                  <a:lnTo>
                    <a:pt x="3637186" y="1040089"/>
                  </a:lnTo>
                  <a:lnTo>
                    <a:pt x="3562280" y="1275614"/>
                  </a:lnTo>
                  <a:lnTo>
                    <a:pt x="3546345" y="1322644"/>
                  </a:lnTo>
                  <a:lnTo>
                    <a:pt x="3531437" y="1364379"/>
                  </a:lnTo>
                  <a:close/>
                </a:path>
              </a:pathLst>
            </a:custGeom>
            <a:solidFill>
              <a:srgbClr val="AF57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646295" cy="2005330"/>
            </a:xfrm>
            <a:custGeom>
              <a:avLst/>
              <a:gdLst/>
              <a:ahLst/>
              <a:cxnLst/>
              <a:rect l="l" t="t" r="r" b="b"/>
              <a:pathLst>
                <a:path w="4646295" h="2005330">
                  <a:moveTo>
                    <a:pt x="4614507" y="0"/>
                  </a:moveTo>
                  <a:lnTo>
                    <a:pt x="4646074" y="0"/>
                  </a:lnTo>
                  <a:lnTo>
                    <a:pt x="4636644" y="40158"/>
                  </a:lnTo>
                  <a:lnTo>
                    <a:pt x="4623985" y="81976"/>
                  </a:lnTo>
                  <a:lnTo>
                    <a:pt x="4608485" y="123714"/>
                  </a:lnTo>
                  <a:lnTo>
                    <a:pt x="4590131" y="165319"/>
                  </a:lnTo>
                  <a:lnTo>
                    <a:pt x="4568915" y="206739"/>
                  </a:lnTo>
                  <a:lnTo>
                    <a:pt x="4544824" y="247922"/>
                  </a:lnTo>
                  <a:lnTo>
                    <a:pt x="4530903" y="269026"/>
                  </a:lnTo>
                  <a:lnTo>
                    <a:pt x="4597460" y="64921"/>
                  </a:lnTo>
                  <a:lnTo>
                    <a:pt x="4611627" y="14729"/>
                  </a:lnTo>
                  <a:lnTo>
                    <a:pt x="4614507" y="0"/>
                  </a:lnTo>
                  <a:close/>
                </a:path>
                <a:path w="4646295" h="2005330">
                  <a:moveTo>
                    <a:pt x="0" y="1544325"/>
                  </a:moveTo>
                  <a:lnTo>
                    <a:pt x="39952" y="1570170"/>
                  </a:lnTo>
                  <a:lnTo>
                    <a:pt x="84183" y="1597633"/>
                  </a:lnTo>
                  <a:lnTo>
                    <a:pt x="129433" y="1624607"/>
                  </a:lnTo>
                  <a:lnTo>
                    <a:pt x="175701" y="1651089"/>
                  </a:lnTo>
                  <a:lnTo>
                    <a:pt x="222981" y="1677076"/>
                  </a:lnTo>
                  <a:lnTo>
                    <a:pt x="271271" y="1702567"/>
                  </a:lnTo>
                  <a:lnTo>
                    <a:pt x="320569" y="1727559"/>
                  </a:lnTo>
                  <a:lnTo>
                    <a:pt x="370869" y="1752049"/>
                  </a:lnTo>
                  <a:lnTo>
                    <a:pt x="422170" y="1776035"/>
                  </a:lnTo>
                  <a:lnTo>
                    <a:pt x="474468" y="1799515"/>
                  </a:lnTo>
                  <a:lnTo>
                    <a:pt x="511061" y="1815378"/>
                  </a:lnTo>
                  <a:lnTo>
                    <a:pt x="549419" y="1831462"/>
                  </a:lnTo>
                  <a:lnTo>
                    <a:pt x="589434" y="1847578"/>
                  </a:lnTo>
                  <a:lnTo>
                    <a:pt x="630999" y="1863536"/>
                  </a:lnTo>
                  <a:lnTo>
                    <a:pt x="674009" y="1879144"/>
                  </a:lnTo>
                  <a:lnTo>
                    <a:pt x="718356" y="1894213"/>
                  </a:lnTo>
                  <a:lnTo>
                    <a:pt x="763934" y="1908553"/>
                  </a:lnTo>
                  <a:lnTo>
                    <a:pt x="810637" y="1921972"/>
                  </a:lnTo>
                  <a:lnTo>
                    <a:pt x="858357" y="1934282"/>
                  </a:lnTo>
                  <a:lnTo>
                    <a:pt x="906989" y="1945291"/>
                  </a:lnTo>
                  <a:lnTo>
                    <a:pt x="956426" y="1954809"/>
                  </a:lnTo>
                  <a:lnTo>
                    <a:pt x="1006561" y="1962646"/>
                  </a:lnTo>
                  <a:lnTo>
                    <a:pt x="1057288" y="1968612"/>
                  </a:lnTo>
                  <a:lnTo>
                    <a:pt x="1108499" y="1972516"/>
                  </a:lnTo>
                  <a:lnTo>
                    <a:pt x="1160090" y="1974168"/>
                  </a:lnTo>
                  <a:lnTo>
                    <a:pt x="1211953" y="1973377"/>
                  </a:lnTo>
                  <a:lnTo>
                    <a:pt x="1263981" y="1969954"/>
                  </a:lnTo>
                  <a:lnTo>
                    <a:pt x="1316068" y="1963709"/>
                  </a:lnTo>
                  <a:lnTo>
                    <a:pt x="1368107" y="1954450"/>
                  </a:lnTo>
                  <a:lnTo>
                    <a:pt x="1416938" y="1942940"/>
                  </a:lnTo>
                  <a:lnTo>
                    <a:pt x="1464593" y="1929093"/>
                  </a:lnTo>
                  <a:lnTo>
                    <a:pt x="1511156" y="1913033"/>
                  </a:lnTo>
                  <a:lnTo>
                    <a:pt x="1556710" y="1894885"/>
                  </a:lnTo>
                  <a:lnTo>
                    <a:pt x="1601339" y="1874775"/>
                  </a:lnTo>
                  <a:lnTo>
                    <a:pt x="1645129" y="1852827"/>
                  </a:lnTo>
                  <a:lnTo>
                    <a:pt x="1688161" y="1829167"/>
                  </a:lnTo>
                  <a:lnTo>
                    <a:pt x="1730520" y="1803919"/>
                  </a:lnTo>
                  <a:lnTo>
                    <a:pt x="1772290" y="1777208"/>
                  </a:lnTo>
                  <a:lnTo>
                    <a:pt x="1813555" y="1749160"/>
                  </a:lnTo>
                  <a:lnTo>
                    <a:pt x="1854398" y="1719899"/>
                  </a:lnTo>
                  <a:lnTo>
                    <a:pt x="1894904" y="1689550"/>
                  </a:lnTo>
                  <a:lnTo>
                    <a:pt x="1935156" y="1658239"/>
                  </a:lnTo>
                  <a:lnTo>
                    <a:pt x="1975238" y="1626090"/>
                  </a:lnTo>
                  <a:lnTo>
                    <a:pt x="2015234" y="1593229"/>
                  </a:lnTo>
                  <a:lnTo>
                    <a:pt x="2255158" y="1390661"/>
                  </a:lnTo>
                  <a:lnTo>
                    <a:pt x="2295727" y="1357358"/>
                  </a:lnTo>
                  <a:lnTo>
                    <a:pt x="2336721" y="1324506"/>
                  </a:lnTo>
                  <a:lnTo>
                    <a:pt x="2378185" y="1292270"/>
                  </a:lnTo>
                  <a:lnTo>
                    <a:pt x="2420165" y="1260814"/>
                  </a:lnTo>
                  <a:lnTo>
                    <a:pt x="2462706" y="1230303"/>
                  </a:lnTo>
                  <a:lnTo>
                    <a:pt x="2505853" y="1200903"/>
                  </a:lnTo>
                  <a:lnTo>
                    <a:pt x="2549652" y="1172779"/>
                  </a:lnTo>
                  <a:lnTo>
                    <a:pt x="2594148" y="1146096"/>
                  </a:lnTo>
                  <a:lnTo>
                    <a:pt x="2638990" y="1121174"/>
                  </a:lnTo>
                  <a:lnTo>
                    <a:pt x="2684542" y="1097722"/>
                  </a:lnTo>
                  <a:lnTo>
                    <a:pt x="2730742" y="1075644"/>
                  </a:lnTo>
                  <a:lnTo>
                    <a:pt x="2777530" y="1054848"/>
                  </a:lnTo>
                  <a:lnTo>
                    <a:pt x="2824844" y="1035238"/>
                  </a:lnTo>
                  <a:lnTo>
                    <a:pt x="2872623" y="1016720"/>
                  </a:lnTo>
                  <a:lnTo>
                    <a:pt x="2920805" y="999199"/>
                  </a:lnTo>
                  <a:lnTo>
                    <a:pt x="2969331" y="982582"/>
                  </a:lnTo>
                  <a:lnTo>
                    <a:pt x="3018138" y="966774"/>
                  </a:lnTo>
                  <a:lnTo>
                    <a:pt x="3067164" y="951680"/>
                  </a:lnTo>
                  <a:lnTo>
                    <a:pt x="3116350" y="937206"/>
                  </a:lnTo>
                  <a:lnTo>
                    <a:pt x="3165634" y="923258"/>
                  </a:lnTo>
                  <a:lnTo>
                    <a:pt x="3214954" y="909742"/>
                  </a:lnTo>
                  <a:lnTo>
                    <a:pt x="3264249" y="896562"/>
                  </a:lnTo>
                  <a:lnTo>
                    <a:pt x="3459518" y="845449"/>
                  </a:lnTo>
                  <a:lnTo>
                    <a:pt x="3508380" y="832400"/>
                  </a:lnTo>
                  <a:lnTo>
                    <a:pt x="3557160" y="819061"/>
                  </a:lnTo>
                  <a:lnTo>
                    <a:pt x="3605618" y="805392"/>
                  </a:lnTo>
                  <a:lnTo>
                    <a:pt x="3645805" y="793616"/>
                  </a:lnTo>
                  <a:lnTo>
                    <a:pt x="3687386" y="780921"/>
                  </a:lnTo>
                  <a:lnTo>
                    <a:pt x="3730173" y="767236"/>
                  </a:lnTo>
                  <a:lnTo>
                    <a:pt x="3773977" y="752491"/>
                  </a:lnTo>
                  <a:lnTo>
                    <a:pt x="3818611" y="736614"/>
                  </a:lnTo>
                  <a:lnTo>
                    <a:pt x="3863887" y="719535"/>
                  </a:lnTo>
                  <a:lnTo>
                    <a:pt x="3909617" y="701184"/>
                  </a:lnTo>
                  <a:lnTo>
                    <a:pt x="3955614" y="681489"/>
                  </a:lnTo>
                  <a:lnTo>
                    <a:pt x="4001689" y="660380"/>
                  </a:lnTo>
                  <a:lnTo>
                    <a:pt x="4047654" y="637787"/>
                  </a:lnTo>
                  <a:lnTo>
                    <a:pt x="4093323" y="613638"/>
                  </a:lnTo>
                  <a:lnTo>
                    <a:pt x="4138506" y="587863"/>
                  </a:lnTo>
                  <a:lnTo>
                    <a:pt x="4183017" y="560391"/>
                  </a:lnTo>
                  <a:lnTo>
                    <a:pt x="4226666" y="531151"/>
                  </a:lnTo>
                  <a:lnTo>
                    <a:pt x="4269267" y="500074"/>
                  </a:lnTo>
                  <a:lnTo>
                    <a:pt x="4310632" y="467088"/>
                  </a:lnTo>
                  <a:lnTo>
                    <a:pt x="4350572" y="432122"/>
                  </a:lnTo>
                  <a:lnTo>
                    <a:pt x="4388900" y="395106"/>
                  </a:lnTo>
                  <a:lnTo>
                    <a:pt x="4425428" y="355968"/>
                  </a:lnTo>
                  <a:lnTo>
                    <a:pt x="4459968" y="314640"/>
                  </a:lnTo>
                  <a:lnTo>
                    <a:pt x="4492333" y="271049"/>
                  </a:lnTo>
                  <a:lnTo>
                    <a:pt x="4519935" y="229161"/>
                  </a:lnTo>
                  <a:lnTo>
                    <a:pt x="4544147" y="187577"/>
                  </a:lnTo>
                  <a:lnTo>
                    <a:pt x="4565071" y="146323"/>
                  </a:lnTo>
                  <a:lnTo>
                    <a:pt x="4582808" y="105429"/>
                  </a:lnTo>
                  <a:lnTo>
                    <a:pt x="4597460" y="64921"/>
                  </a:lnTo>
                  <a:lnTo>
                    <a:pt x="4530903" y="269026"/>
                  </a:lnTo>
                  <a:lnTo>
                    <a:pt x="4486230" y="331550"/>
                  </a:lnTo>
                  <a:lnTo>
                    <a:pt x="4452609" y="372155"/>
                  </a:lnTo>
                  <a:lnTo>
                    <a:pt x="4417152" y="410695"/>
                  </a:lnTo>
                  <a:lnTo>
                    <a:pt x="4380023" y="447232"/>
                  </a:lnTo>
                  <a:lnTo>
                    <a:pt x="4341387" y="481832"/>
                  </a:lnTo>
                  <a:lnTo>
                    <a:pt x="4301411" y="514557"/>
                  </a:lnTo>
                  <a:lnTo>
                    <a:pt x="4260258" y="545471"/>
                  </a:lnTo>
                  <a:lnTo>
                    <a:pt x="4218095" y="574639"/>
                  </a:lnTo>
                  <a:lnTo>
                    <a:pt x="4175086" y="602123"/>
                  </a:lnTo>
                  <a:lnTo>
                    <a:pt x="4131397" y="627989"/>
                  </a:lnTo>
                  <a:lnTo>
                    <a:pt x="4087193" y="652298"/>
                  </a:lnTo>
                  <a:lnTo>
                    <a:pt x="4042639" y="675116"/>
                  </a:lnTo>
                  <a:lnTo>
                    <a:pt x="3997900" y="696506"/>
                  </a:lnTo>
                  <a:lnTo>
                    <a:pt x="3953142" y="716532"/>
                  </a:lnTo>
                  <a:lnTo>
                    <a:pt x="3908529" y="735257"/>
                  </a:lnTo>
                  <a:lnTo>
                    <a:pt x="3864227" y="752746"/>
                  </a:lnTo>
                  <a:lnTo>
                    <a:pt x="3820402" y="769061"/>
                  </a:lnTo>
                  <a:lnTo>
                    <a:pt x="3777218" y="784267"/>
                  </a:lnTo>
                  <a:lnTo>
                    <a:pt x="3734840" y="798428"/>
                  </a:lnTo>
                  <a:lnTo>
                    <a:pt x="3693435" y="811608"/>
                  </a:lnTo>
                  <a:lnTo>
                    <a:pt x="3653166" y="823869"/>
                  </a:lnTo>
                  <a:lnTo>
                    <a:pt x="3614199" y="835276"/>
                  </a:lnTo>
                  <a:lnTo>
                    <a:pt x="3565542" y="849004"/>
                  </a:lnTo>
                  <a:lnTo>
                    <a:pt x="3516588" y="862390"/>
                  </a:lnTo>
                  <a:lnTo>
                    <a:pt x="3467578" y="875477"/>
                  </a:lnTo>
                  <a:lnTo>
                    <a:pt x="3272838" y="926455"/>
                  </a:lnTo>
                  <a:lnTo>
                    <a:pt x="3223930" y="939530"/>
                  </a:lnTo>
                  <a:lnTo>
                    <a:pt x="3175007" y="952935"/>
                  </a:lnTo>
                  <a:lnTo>
                    <a:pt x="3126130" y="966761"/>
                  </a:lnTo>
                  <a:lnTo>
                    <a:pt x="3077364" y="981102"/>
                  </a:lnTo>
                  <a:lnTo>
                    <a:pt x="3028771" y="996048"/>
                  </a:lnTo>
                  <a:lnTo>
                    <a:pt x="2980415" y="1011692"/>
                  </a:lnTo>
                  <a:lnTo>
                    <a:pt x="2932358" y="1028126"/>
                  </a:lnTo>
                  <a:lnTo>
                    <a:pt x="2884665" y="1045443"/>
                  </a:lnTo>
                  <a:lnTo>
                    <a:pt x="2837398" y="1063733"/>
                  </a:lnTo>
                  <a:lnTo>
                    <a:pt x="2790621" y="1083091"/>
                  </a:lnTo>
                  <a:lnTo>
                    <a:pt x="2744397" y="1103606"/>
                  </a:lnTo>
                  <a:lnTo>
                    <a:pt x="2698789" y="1125373"/>
                  </a:lnTo>
                  <a:lnTo>
                    <a:pt x="2653860" y="1148482"/>
                  </a:lnTo>
                  <a:lnTo>
                    <a:pt x="2609674" y="1173026"/>
                  </a:lnTo>
                  <a:lnTo>
                    <a:pt x="2565821" y="1199336"/>
                  </a:lnTo>
                  <a:lnTo>
                    <a:pt x="2522603" y="1227109"/>
                  </a:lnTo>
                  <a:lnTo>
                    <a:pt x="2479980" y="1256176"/>
                  </a:lnTo>
                  <a:lnTo>
                    <a:pt x="2437913" y="1286372"/>
                  </a:lnTo>
                  <a:lnTo>
                    <a:pt x="2396363" y="1317529"/>
                  </a:lnTo>
                  <a:lnTo>
                    <a:pt x="2355290" y="1349480"/>
                  </a:lnTo>
                  <a:lnTo>
                    <a:pt x="2314656" y="1382057"/>
                  </a:lnTo>
                  <a:lnTo>
                    <a:pt x="2274420" y="1415095"/>
                  </a:lnTo>
                  <a:lnTo>
                    <a:pt x="2037594" y="1615026"/>
                  </a:lnTo>
                  <a:lnTo>
                    <a:pt x="1997664" y="1647801"/>
                  </a:lnTo>
                  <a:lnTo>
                    <a:pt x="1957364" y="1680084"/>
                  </a:lnTo>
                  <a:lnTo>
                    <a:pt x="1916638" y="1711722"/>
                  </a:lnTo>
                  <a:lnTo>
                    <a:pt x="1875430" y="1742560"/>
                  </a:lnTo>
                  <a:lnTo>
                    <a:pt x="1833684" y="1772443"/>
                  </a:lnTo>
                  <a:lnTo>
                    <a:pt x="1791346" y="1801219"/>
                  </a:lnTo>
                  <a:lnTo>
                    <a:pt x="1748359" y="1828732"/>
                  </a:lnTo>
                  <a:lnTo>
                    <a:pt x="1704668" y="1854828"/>
                  </a:lnTo>
                  <a:lnTo>
                    <a:pt x="1660218" y="1879353"/>
                  </a:lnTo>
                  <a:lnTo>
                    <a:pt x="1614951" y="1902153"/>
                  </a:lnTo>
                  <a:lnTo>
                    <a:pt x="1568814" y="1923073"/>
                  </a:lnTo>
                  <a:lnTo>
                    <a:pt x="1521751" y="1941960"/>
                  </a:lnTo>
                  <a:lnTo>
                    <a:pt x="1473705" y="1958660"/>
                  </a:lnTo>
                  <a:lnTo>
                    <a:pt x="1424621" y="1973017"/>
                  </a:lnTo>
                  <a:lnTo>
                    <a:pt x="1374444" y="1984878"/>
                  </a:lnTo>
                  <a:lnTo>
                    <a:pt x="1321048" y="1994398"/>
                  </a:lnTo>
                  <a:lnTo>
                    <a:pt x="1267646" y="2000843"/>
                  </a:lnTo>
                  <a:lnTo>
                    <a:pt x="1214345" y="2004406"/>
                  </a:lnTo>
                  <a:lnTo>
                    <a:pt x="1161251" y="2005282"/>
                  </a:lnTo>
                  <a:lnTo>
                    <a:pt x="1108470" y="2003665"/>
                  </a:lnTo>
                  <a:lnTo>
                    <a:pt x="1056108" y="1999749"/>
                  </a:lnTo>
                  <a:lnTo>
                    <a:pt x="1004272" y="1993729"/>
                  </a:lnTo>
                  <a:lnTo>
                    <a:pt x="953068" y="1985797"/>
                  </a:lnTo>
                  <a:lnTo>
                    <a:pt x="902602" y="1976149"/>
                  </a:lnTo>
                  <a:lnTo>
                    <a:pt x="852982" y="1964979"/>
                  </a:lnTo>
                  <a:lnTo>
                    <a:pt x="804312" y="1952480"/>
                  </a:lnTo>
                  <a:lnTo>
                    <a:pt x="756699" y="1938847"/>
                  </a:lnTo>
                  <a:lnTo>
                    <a:pt x="710250" y="1924274"/>
                  </a:lnTo>
                  <a:lnTo>
                    <a:pt x="665070" y="1908956"/>
                  </a:lnTo>
                  <a:lnTo>
                    <a:pt x="621267" y="1893085"/>
                  </a:lnTo>
                  <a:lnTo>
                    <a:pt x="578947" y="1876857"/>
                  </a:lnTo>
                  <a:lnTo>
                    <a:pt x="538215" y="1860465"/>
                  </a:lnTo>
                  <a:lnTo>
                    <a:pt x="499178" y="1844104"/>
                  </a:lnTo>
                  <a:lnTo>
                    <a:pt x="461942" y="1827967"/>
                  </a:lnTo>
                  <a:lnTo>
                    <a:pt x="409057" y="1804220"/>
                  </a:lnTo>
                  <a:lnTo>
                    <a:pt x="357177" y="1779957"/>
                  </a:lnTo>
                  <a:lnTo>
                    <a:pt x="306305" y="1755178"/>
                  </a:lnTo>
                  <a:lnTo>
                    <a:pt x="256444" y="1729888"/>
                  </a:lnTo>
                  <a:lnTo>
                    <a:pt x="207598" y="1704088"/>
                  </a:lnTo>
                  <a:lnTo>
                    <a:pt x="159769" y="1677781"/>
                  </a:lnTo>
                  <a:lnTo>
                    <a:pt x="112962" y="1650970"/>
                  </a:lnTo>
                  <a:lnTo>
                    <a:pt x="67180" y="1623657"/>
                  </a:lnTo>
                  <a:lnTo>
                    <a:pt x="22425" y="1595844"/>
                  </a:lnTo>
                  <a:lnTo>
                    <a:pt x="0" y="1581324"/>
                  </a:lnTo>
                  <a:lnTo>
                    <a:pt x="0" y="1544325"/>
                  </a:lnTo>
                  <a:close/>
                </a:path>
              </a:pathLst>
            </a:custGeom>
            <a:solidFill>
              <a:srgbClr val="E7AF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7936443"/>
              <a:ext cx="2501265" cy="2021205"/>
            </a:xfrm>
            <a:custGeom>
              <a:avLst/>
              <a:gdLst/>
              <a:ahLst/>
              <a:cxnLst/>
              <a:rect l="l" t="t" r="r" b="b"/>
              <a:pathLst>
                <a:path w="2501265" h="2021204">
                  <a:moveTo>
                    <a:pt x="0" y="294414"/>
                  </a:moveTo>
                  <a:lnTo>
                    <a:pt x="0" y="91337"/>
                  </a:lnTo>
                  <a:lnTo>
                    <a:pt x="2475480" y="0"/>
                  </a:lnTo>
                  <a:lnTo>
                    <a:pt x="2475480" y="223767"/>
                  </a:lnTo>
                  <a:lnTo>
                    <a:pt x="0" y="294414"/>
                  </a:lnTo>
                  <a:close/>
                </a:path>
                <a:path w="2501265" h="2021204">
                  <a:moveTo>
                    <a:pt x="0" y="722277"/>
                  </a:moveTo>
                  <a:lnTo>
                    <a:pt x="0" y="575306"/>
                  </a:lnTo>
                  <a:lnTo>
                    <a:pt x="2339063" y="488534"/>
                  </a:lnTo>
                  <a:lnTo>
                    <a:pt x="2382398" y="493364"/>
                  </a:lnTo>
                  <a:lnTo>
                    <a:pt x="2414819" y="506190"/>
                  </a:lnTo>
                  <a:lnTo>
                    <a:pt x="2435593" y="524521"/>
                  </a:lnTo>
                  <a:lnTo>
                    <a:pt x="2443986" y="545866"/>
                  </a:lnTo>
                  <a:lnTo>
                    <a:pt x="2439263" y="567732"/>
                  </a:lnTo>
                  <a:lnTo>
                    <a:pt x="2420691" y="587627"/>
                  </a:lnTo>
                  <a:lnTo>
                    <a:pt x="2387536" y="603059"/>
                  </a:lnTo>
                  <a:lnTo>
                    <a:pt x="2339063" y="611537"/>
                  </a:lnTo>
                  <a:lnTo>
                    <a:pt x="0" y="722277"/>
                  </a:lnTo>
                  <a:close/>
                </a:path>
                <a:path w="2501265" h="2021204">
                  <a:moveTo>
                    <a:pt x="0" y="1151395"/>
                  </a:moveTo>
                  <a:lnTo>
                    <a:pt x="0" y="1010578"/>
                  </a:lnTo>
                  <a:lnTo>
                    <a:pt x="497837" y="979512"/>
                  </a:lnTo>
                  <a:lnTo>
                    <a:pt x="843784" y="951096"/>
                  </a:lnTo>
                  <a:lnTo>
                    <a:pt x="2402400" y="795693"/>
                  </a:lnTo>
                  <a:lnTo>
                    <a:pt x="2443464" y="922865"/>
                  </a:lnTo>
                  <a:lnTo>
                    <a:pt x="2434253" y="925058"/>
                  </a:lnTo>
                  <a:lnTo>
                    <a:pt x="2333354" y="944560"/>
                  </a:lnTo>
                  <a:lnTo>
                    <a:pt x="2223526" y="963171"/>
                  </a:lnTo>
                  <a:lnTo>
                    <a:pt x="2175077" y="969570"/>
                  </a:lnTo>
                  <a:lnTo>
                    <a:pt x="2072855" y="979003"/>
                  </a:lnTo>
                  <a:lnTo>
                    <a:pt x="1251376" y="1034400"/>
                  </a:lnTo>
                  <a:lnTo>
                    <a:pt x="1071522" y="1049489"/>
                  </a:lnTo>
                  <a:lnTo>
                    <a:pt x="956942" y="1060707"/>
                  </a:lnTo>
                  <a:lnTo>
                    <a:pt x="558172" y="1107488"/>
                  </a:lnTo>
                  <a:lnTo>
                    <a:pt x="279498" y="1132820"/>
                  </a:lnTo>
                  <a:lnTo>
                    <a:pt x="0" y="1151395"/>
                  </a:lnTo>
                  <a:close/>
                </a:path>
                <a:path w="2501265" h="2021204">
                  <a:moveTo>
                    <a:pt x="533714" y="1670434"/>
                  </a:moveTo>
                  <a:lnTo>
                    <a:pt x="0" y="1668133"/>
                  </a:lnTo>
                  <a:lnTo>
                    <a:pt x="0" y="1518116"/>
                  </a:lnTo>
                  <a:lnTo>
                    <a:pt x="2475480" y="1454485"/>
                  </a:lnTo>
                  <a:lnTo>
                    <a:pt x="2480287" y="1456255"/>
                  </a:lnTo>
                  <a:lnTo>
                    <a:pt x="2490444" y="1464475"/>
                  </a:lnTo>
                  <a:lnTo>
                    <a:pt x="2499557" y="1483509"/>
                  </a:lnTo>
                  <a:lnTo>
                    <a:pt x="2501232" y="1517724"/>
                  </a:lnTo>
                  <a:lnTo>
                    <a:pt x="2497698" y="1551558"/>
                  </a:lnTo>
                  <a:lnTo>
                    <a:pt x="2475480" y="1606675"/>
                  </a:lnTo>
                  <a:lnTo>
                    <a:pt x="816172" y="1668219"/>
                  </a:lnTo>
                  <a:lnTo>
                    <a:pt x="533714" y="1670434"/>
                  </a:lnTo>
                  <a:close/>
                </a:path>
                <a:path w="2501265" h="2021204">
                  <a:moveTo>
                    <a:pt x="0" y="2020770"/>
                  </a:moveTo>
                  <a:lnTo>
                    <a:pt x="0" y="1945686"/>
                  </a:lnTo>
                  <a:lnTo>
                    <a:pt x="2474784" y="1805424"/>
                  </a:lnTo>
                  <a:lnTo>
                    <a:pt x="2443464" y="1897850"/>
                  </a:lnTo>
                  <a:lnTo>
                    <a:pt x="0" y="2020770"/>
                  </a:lnTo>
                  <a:close/>
                </a:path>
              </a:pathLst>
            </a:custGeom>
            <a:solidFill>
              <a:srgbClr val="C79D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834864" y="7106779"/>
              <a:ext cx="2373630" cy="3175000"/>
            </a:xfrm>
            <a:custGeom>
              <a:avLst/>
              <a:gdLst/>
              <a:ahLst/>
              <a:cxnLst/>
              <a:rect l="l" t="t" r="r" b="b"/>
              <a:pathLst>
                <a:path w="2373630" h="3175000">
                  <a:moveTo>
                    <a:pt x="904501" y="749300"/>
                  </a:moveTo>
                  <a:lnTo>
                    <a:pt x="843332" y="749300"/>
                  </a:lnTo>
                  <a:lnTo>
                    <a:pt x="864760" y="698500"/>
                  </a:lnTo>
                  <a:lnTo>
                    <a:pt x="884561" y="647700"/>
                  </a:lnTo>
                  <a:lnTo>
                    <a:pt x="902586" y="596900"/>
                  </a:lnTo>
                  <a:lnTo>
                    <a:pt x="918688" y="558800"/>
                  </a:lnTo>
                  <a:lnTo>
                    <a:pt x="932718" y="520700"/>
                  </a:lnTo>
                  <a:lnTo>
                    <a:pt x="928540" y="520700"/>
                  </a:lnTo>
                  <a:lnTo>
                    <a:pt x="926457" y="508000"/>
                  </a:lnTo>
                  <a:lnTo>
                    <a:pt x="926542" y="495300"/>
                  </a:lnTo>
                  <a:lnTo>
                    <a:pt x="928865" y="482600"/>
                  </a:lnTo>
                  <a:lnTo>
                    <a:pt x="942274" y="444500"/>
                  </a:lnTo>
                  <a:lnTo>
                    <a:pt x="957767" y="406400"/>
                  </a:lnTo>
                  <a:lnTo>
                    <a:pt x="975442" y="355600"/>
                  </a:lnTo>
                  <a:lnTo>
                    <a:pt x="995395" y="317500"/>
                  </a:lnTo>
                  <a:lnTo>
                    <a:pt x="1017724" y="266700"/>
                  </a:lnTo>
                  <a:lnTo>
                    <a:pt x="1042527" y="228600"/>
                  </a:lnTo>
                  <a:lnTo>
                    <a:pt x="1069899" y="177800"/>
                  </a:lnTo>
                  <a:lnTo>
                    <a:pt x="1099940" y="139700"/>
                  </a:lnTo>
                  <a:lnTo>
                    <a:pt x="1132746" y="101600"/>
                  </a:lnTo>
                  <a:lnTo>
                    <a:pt x="1168414" y="76200"/>
                  </a:lnTo>
                  <a:lnTo>
                    <a:pt x="1207041" y="38100"/>
                  </a:lnTo>
                  <a:lnTo>
                    <a:pt x="1243696" y="25400"/>
                  </a:lnTo>
                  <a:lnTo>
                    <a:pt x="1277589" y="12700"/>
                  </a:lnTo>
                  <a:lnTo>
                    <a:pt x="1308493" y="0"/>
                  </a:lnTo>
                  <a:lnTo>
                    <a:pt x="1381007" y="0"/>
                  </a:lnTo>
                  <a:lnTo>
                    <a:pt x="1397691" y="12700"/>
                  </a:lnTo>
                  <a:lnTo>
                    <a:pt x="1410254" y="25400"/>
                  </a:lnTo>
                  <a:lnTo>
                    <a:pt x="1418469" y="50800"/>
                  </a:lnTo>
                  <a:lnTo>
                    <a:pt x="1422109" y="76200"/>
                  </a:lnTo>
                  <a:lnTo>
                    <a:pt x="1420949" y="101600"/>
                  </a:lnTo>
                  <a:lnTo>
                    <a:pt x="1414762" y="127000"/>
                  </a:lnTo>
                  <a:lnTo>
                    <a:pt x="1403321" y="165100"/>
                  </a:lnTo>
                  <a:lnTo>
                    <a:pt x="1386400" y="190500"/>
                  </a:lnTo>
                  <a:lnTo>
                    <a:pt x="1363772" y="228600"/>
                  </a:lnTo>
                  <a:lnTo>
                    <a:pt x="1335211" y="266700"/>
                  </a:lnTo>
                  <a:lnTo>
                    <a:pt x="1300491" y="304800"/>
                  </a:lnTo>
                  <a:lnTo>
                    <a:pt x="1259384" y="342900"/>
                  </a:lnTo>
                  <a:lnTo>
                    <a:pt x="1211665" y="381000"/>
                  </a:lnTo>
                  <a:lnTo>
                    <a:pt x="1014399" y="546100"/>
                  </a:lnTo>
                  <a:lnTo>
                    <a:pt x="958147" y="546100"/>
                  </a:lnTo>
                  <a:lnTo>
                    <a:pt x="949550" y="584200"/>
                  </a:lnTo>
                  <a:lnTo>
                    <a:pt x="937342" y="635000"/>
                  </a:lnTo>
                  <a:lnTo>
                    <a:pt x="921087" y="698500"/>
                  </a:lnTo>
                  <a:lnTo>
                    <a:pt x="904501" y="749300"/>
                  </a:lnTo>
                  <a:close/>
                </a:path>
                <a:path w="2373630" h="3175000">
                  <a:moveTo>
                    <a:pt x="1119353" y="1231900"/>
                  </a:moveTo>
                  <a:lnTo>
                    <a:pt x="659936" y="1231900"/>
                  </a:lnTo>
                  <a:lnTo>
                    <a:pt x="680335" y="1181100"/>
                  </a:lnTo>
                  <a:lnTo>
                    <a:pt x="700463" y="1130300"/>
                  </a:lnTo>
                  <a:lnTo>
                    <a:pt x="720266" y="1079500"/>
                  </a:lnTo>
                  <a:lnTo>
                    <a:pt x="739690" y="1028700"/>
                  </a:lnTo>
                  <a:lnTo>
                    <a:pt x="758680" y="977900"/>
                  </a:lnTo>
                  <a:lnTo>
                    <a:pt x="777183" y="927100"/>
                  </a:lnTo>
                  <a:lnTo>
                    <a:pt x="795144" y="876300"/>
                  </a:lnTo>
                  <a:lnTo>
                    <a:pt x="812509" y="838200"/>
                  </a:lnTo>
                  <a:lnTo>
                    <a:pt x="790974" y="812800"/>
                  </a:lnTo>
                  <a:lnTo>
                    <a:pt x="769971" y="800100"/>
                  </a:lnTo>
                  <a:lnTo>
                    <a:pt x="749890" y="762000"/>
                  </a:lnTo>
                  <a:lnTo>
                    <a:pt x="731117" y="723900"/>
                  </a:lnTo>
                  <a:lnTo>
                    <a:pt x="714043" y="673100"/>
                  </a:lnTo>
                  <a:lnTo>
                    <a:pt x="699054" y="622300"/>
                  </a:lnTo>
                  <a:lnTo>
                    <a:pt x="686540" y="546100"/>
                  </a:lnTo>
                  <a:lnTo>
                    <a:pt x="676889" y="457200"/>
                  </a:lnTo>
                  <a:lnTo>
                    <a:pt x="675622" y="406400"/>
                  </a:lnTo>
                  <a:lnTo>
                    <a:pt x="681783" y="355600"/>
                  </a:lnTo>
                  <a:lnTo>
                    <a:pt x="694130" y="317500"/>
                  </a:lnTo>
                  <a:lnTo>
                    <a:pt x="711422" y="292100"/>
                  </a:lnTo>
                  <a:lnTo>
                    <a:pt x="732416" y="279400"/>
                  </a:lnTo>
                  <a:lnTo>
                    <a:pt x="780548" y="279400"/>
                  </a:lnTo>
                  <a:lnTo>
                    <a:pt x="828595" y="304800"/>
                  </a:lnTo>
                  <a:lnTo>
                    <a:pt x="866624" y="368300"/>
                  </a:lnTo>
                  <a:lnTo>
                    <a:pt x="878778" y="406400"/>
                  </a:lnTo>
                  <a:lnTo>
                    <a:pt x="885751" y="457200"/>
                  </a:lnTo>
                  <a:lnTo>
                    <a:pt x="886915" y="520700"/>
                  </a:lnTo>
                  <a:lnTo>
                    <a:pt x="883348" y="571500"/>
                  </a:lnTo>
                  <a:lnTo>
                    <a:pt x="876127" y="622300"/>
                  </a:lnTo>
                  <a:lnTo>
                    <a:pt x="866332" y="673100"/>
                  </a:lnTo>
                  <a:lnTo>
                    <a:pt x="855041" y="711200"/>
                  </a:lnTo>
                  <a:lnTo>
                    <a:pt x="843332" y="749300"/>
                  </a:lnTo>
                  <a:lnTo>
                    <a:pt x="904501" y="749300"/>
                  </a:lnTo>
                  <a:lnTo>
                    <a:pt x="900354" y="762000"/>
                  </a:lnTo>
                  <a:lnTo>
                    <a:pt x="1257891" y="762000"/>
                  </a:lnTo>
                  <a:lnTo>
                    <a:pt x="1260981" y="787400"/>
                  </a:lnTo>
                  <a:lnTo>
                    <a:pt x="1251646" y="812800"/>
                  </a:lnTo>
                  <a:lnTo>
                    <a:pt x="1225909" y="825500"/>
                  </a:lnTo>
                  <a:lnTo>
                    <a:pt x="1187178" y="838200"/>
                  </a:lnTo>
                  <a:lnTo>
                    <a:pt x="872614" y="838200"/>
                  </a:lnTo>
                  <a:lnTo>
                    <a:pt x="858496" y="876300"/>
                  </a:lnTo>
                  <a:lnTo>
                    <a:pt x="843179" y="927100"/>
                  </a:lnTo>
                  <a:lnTo>
                    <a:pt x="826595" y="965200"/>
                  </a:lnTo>
                  <a:lnTo>
                    <a:pt x="808676" y="1016000"/>
                  </a:lnTo>
                  <a:lnTo>
                    <a:pt x="789356" y="1066800"/>
                  </a:lnTo>
                  <a:lnTo>
                    <a:pt x="768566" y="1117600"/>
                  </a:lnTo>
                  <a:lnTo>
                    <a:pt x="746240" y="1168400"/>
                  </a:lnTo>
                  <a:lnTo>
                    <a:pt x="1107113" y="1168400"/>
                  </a:lnTo>
                  <a:lnTo>
                    <a:pt x="1116403" y="1181100"/>
                  </a:lnTo>
                  <a:lnTo>
                    <a:pt x="1122279" y="1219200"/>
                  </a:lnTo>
                  <a:lnTo>
                    <a:pt x="1119353" y="1231900"/>
                  </a:lnTo>
                  <a:close/>
                </a:path>
                <a:path w="2373630" h="3175000">
                  <a:moveTo>
                    <a:pt x="987140" y="558800"/>
                  </a:moveTo>
                  <a:lnTo>
                    <a:pt x="972463" y="558800"/>
                  </a:lnTo>
                  <a:lnTo>
                    <a:pt x="958147" y="546100"/>
                  </a:lnTo>
                  <a:lnTo>
                    <a:pt x="1001383" y="546100"/>
                  </a:lnTo>
                  <a:lnTo>
                    <a:pt x="987140" y="558800"/>
                  </a:lnTo>
                  <a:close/>
                </a:path>
                <a:path w="2373630" h="3175000">
                  <a:moveTo>
                    <a:pt x="1257891" y="762000"/>
                  </a:moveTo>
                  <a:lnTo>
                    <a:pt x="900354" y="762000"/>
                  </a:lnTo>
                  <a:lnTo>
                    <a:pt x="934970" y="736600"/>
                  </a:lnTo>
                  <a:lnTo>
                    <a:pt x="975003" y="723900"/>
                  </a:lnTo>
                  <a:lnTo>
                    <a:pt x="1020094" y="711200"/>
                  </a:lnTo>
                  <a:lnTo>
                    <a:pt x="1205722" y="711200"/>
                  </a:lnTo>
                  <a:lnTo>
                    <a:pt x="1239430" y="723900"/>
                  </a:lnTo>
                  <a:lnTo>
                    <a:pt x="1256346" y="749300"/>
                  </a:lnTo>
                  <a:lnTo>
                    <a:pt x="1257891" y="762000"/>
                  </a:lnTo>
                  <a:close/>
                </a:path>
                <a:path w="2373630" h="3175000">
                  <a:moveTo>
                    <a:pt x="1007716" y="1549400"/>
                  </a:moveTo>
                  <a:lnTo>
                    <a:pt x="545121" y="1549400"/>
                  </a:lnTo>
                  <a:lnTo>
                    <a:pt x="563232" y="1498600"/>
                  </a:lnTo>
                  <a:lnTo>
                    <a:pt x="581455" y="1447800"/>
                  </a:lnTo>
                  <a:lnTo>
                    <a:pt x="599714" y="1409700"/>
                  </a:lnTo>
                  <a:lnTo>
                    <a:pt x="617937" y="1358900"/>
                  </a:lnTo>
                  <a:lnTo>
                    <a:pt x="636048" y="1308100"/>
                  </a:lnTo>
                  <a:lnTo>
                    <a:pt x="610841" y="1295400"/>
                  </a:lnTo>
                  <a:lnTo>
                    <a:pt x="586527" y="1282700"/>
                  </a:lnTo>
                  <a:lnTo>
                    <a:pt x="539823" y="1219200"/>
                  </a:lnTo>
                  <a:lnTo>
                    <a:pt x="517054" y="1181100"/>
                  </a:lnTo>
                  <a:lnTo>
                    <a:pt x="471732" y="1079500"/>
                  </a:lnTo>
                  <a:lnTo>
                    <a:pt x="448800" y="1003300"/>
                  </a:lnTo>
                  <a:lnTo>
                    <a:pt x="433370" y="952500"/>
                  </a:lnTo>
                  <a:lnTo>
                    <a:pt x="427815" y="901700"/>
                  </a:lnTo>
                  <a:lnTo>
                    <a:pt x="430824" y="863600"/>
                  </a:lnTo>
                  <a:lnTo>
                    <a:pt x="441081" y="838200"/>
                  </a:lnTo>
                  <a:lnTo>
                    <a:pt x="457276" y="812800"/>
                  </a:lnTo>
                  <a:lnTo>
                    <a:pt x="478094" y="800100"/>
                  </a:lnTo>
                  <a:lnTo>
                    <a:pt x="502222" y="800100"/>
                  </a:lnTo>
                  <a:lnTo>
                    <a:pt x="555157" y="838200"/>
                  </a:lnTo>
                  <a:lnTo>
                    <a:pt x="602066" y="901700"/>
                  </a:lnTo>
                  <a:lnTo>
                    <a:pt x="618867" y="939800"/>
                  </a:lnTo>
                  <a:lnTo>
                    <a:pt x="632146" y="990600"/>
                  </a:lnTo>
                  <a:lnTo>
                    <a:pt x="642309" y="1041400"/>
                  </a:lnTo>
                  <a:lnTo>
                    <a:pt x="649764" y="1092200"/>
                  </a:lnTo>
                  <a:lnTo>
                    <a:pt x="654915" y="1155700"/>
                  </a:lnTo>
                  <a:lnTo>
                    <a:pt x="658171" y="1193800"/>
                  </a:lnTo>
                  <a:lnTo>
                    <a:pt x="659936" y="1231900"/>
                  </a:lnTo>
                  <a:lnTo>
                    <a:pt x="1119353" y="1231900"/>
                  </a:lnTo>
                  <a:lnTo>
                    <a:pt x="1113502" y="1257300"/>
                  </a:lnTo>
                  <a:lnTo>
                    <a:pt x="1091349" y="1282700"/>
                  </a:lnTo>
                  <a:lnTo>
                    <a:pt x="699235" y="1282700"/>
                  </a:lnTo>
                  <a:lnTo>
                    <a:pt x="687677" y="1308100"/>
                  </a:lnTo>
                  <a:lnTo>
                    <a:pt x="669761" y="1358900"/>
                  </a:lnTo>
                  <a:lnTo>
                    <a:pt x="651845" y="1397000"/>
                  </a:lnTo>
                  <a:lnTo>
                    <a:pt x="616013" y="1498600"/>
                  </a:lnTo>
                  <a:lnTo>
                    <a:pt x="992377" y="1498600"/>
                  </a:lnTo>
                  <a:lnTo>
                    <a:pt x="1007824" y="1511300"/>
                  </a:lnTo>
                  <a:lnTo>
                    <a:pt x="1012572" y="1536700"/>
                  </a:lnTo>
                  <a:lnTo>
                    <a:pt x="1007716" y="1549400"/>
                  </a:lnTo>
                  <a:close/>
                </a:path>
                <a:path w="2373630" h="3175000">
                  <a:moveTo>
                    <a:pt x="1138857" y="850900"/>
                  </a:moveTo>
                  <a:lnTo>
                    <a:pt x="917795" y="850900"/>
                  </a:lnTo>
                  <a:lnTo>
                    <a:pt x="872614" y="838200"/>
                  </a:lnTo>
                  <a:lnTo>
                    <a:pt x="1187178" y="838200"/>
                  </a:lnTo>
                  <a:lnTo>
                    <a:pt x="1138857" y="850900"/>
                  </a:lnTo>
                  <a:close/>
                </a:path>
                <a:path w="2373630" h="3175000">
                  <a:moveTo>
                    <a:pt x="814821" y="1981200"/>
                  </a:moveTo>
                  <a:lnTo>
                    <a:pt x="397942" y="1981200"/>
                  </a:lnTo>
                  <a:lnTo>
                    <a:pt x="413719" y="1930400"/>
                  </a:lnTo>
                  <a:lnTo>
                    <a:pt x="429812" y="1879600"/>
                  </a:lnTo>
                  <a:lnTo>
                    <a:pt x="446176" y="1841500"/>
                  </a:lnTo>
                  <a:lnTo>
                    <a:pt x="462766" y="1790700"/>
                  </a:lnTo>
                  <a:lnTo>
                    <a:pt x="479537" y="1739900"/>
                  </a:lnTo>
                  <a:lnTo>
                    <a:pt x="496442" y="1689100"/>
                  </a:lnTo>
                  <a:lnTo>
                    <a:pt x="513439" y="1638300"/>
                  </a:lnTo>
                  <a:lnTo>
                    <a:pt x="530480" y="1600200"/>
                  </a:lnTo>
                  <a:lnTo>
                    <a:pt x="509530" y="1587500"/>
                  </a:lnTo>
                  <a:lnTo>
                    <a:pt x="481356" y="1574800"/>
                  </a:lnTo>
                  <a:lnTo>
                    <a:pt x="447692" y="1562100"/>
                  </a:lnTo>
                  <a:lnTo>
                    <a:pt x="410271" y="1536700"/>
                  </a:lnTo>
                  <a:lnTo>
                    <a:pt x="370827" y="1498600"/>
                  </a:lnTo>
                  <a:lnTo>
                    <a:pt x="331095" y="1447800"/>
                  </a:lnTo>
                  <a:lnTo>
                    <a:pt x="292807" y="1397000"/>
                  </a:lnTo>
                  <a:lnTo>
                    <a:pt x="257698" y="1333500"/>
                  </a:lnTo>
                  <a:lnTo>
                    <a:pt x="226515" y="1270000"/>
                  </a:lnTo>
                  <a:lnTo>
                    <a:pt x="204300" y="1206500"/>
                  </a:lnTo>
                  <a:lnTo>
                    <a:pt x="190554" y="1155700"/>
                  </a:lnTo>
                  <a:lnTo>
                    <a:pt x="184783" y="1117600"/>
                  </a:lnTo>
                  <a:lnTo>
                    <a:pt x="186488" y="1079500"/>
                  </a:lnTo>
                  <a:lnTo>
                    <a:pt x="195173" y="1054100"/>
                  </a:lnTo>
                  <a:lnTo>
                    <a:pt x="210342" y="1028700"/>
                  </a:lnTo>
                  <a:lnTo>
                    <a:pt x="231498" y="990600"/>
                  </a:lnTo>
                  <a:lnTo>
                    <a:pt x="250092" y="977900"/>
                  </a:lnTo>
                  <a:lnTo>
                    <a:pt x="272078" y="990600"/>
                  </a:lnTo>
                  <a:lnTo>
                    <a:pt x="296854" y="1003300"/>
                  </a:lnTo>
                  <a:lnTo>
                    <a:pt x="323819" y="1041400"/>
                  </a:lnTo>
                  <a:lnTo>
                    <a:pt x="352369" y="1079500"/>
                  </a:lnTo>
                  <a:lnTo>
                    <a:pt x="381903" y="1117600"/>
                  </a:lnTo>
                  <a:lnTo>
                    <a:pt x="411816" y="1168400"/>
                  </a:lnTo>
                  <a:lnTo>
                    <a:pt x="441508" y="1206500"/>
                  </a:lnTo>
                  <a:lnTo>
                    <a:pt x="470376" y="1257300"/>
                  </a:lnTo>
                  <a:lnTo>
                    <a:pt x="497210" y="1308100"/>
                  </a:lnTo>
                  <a:lnTo>
                    <a:pt x="516810" y="1358900"/>
                  </a:lnTo>
                  <a:lnTo>
                    <a:pt x="530287" y="1409700"/>
                  </a:lnTo>
                  <a:lnTo>
                    <a:pt x="538757" y="1460500"/>
                  </a:lnTo>
                  <a:lnTo>
                    <a:pt x="543330" y="1511300"/>
                  </a:lnTo>
                  <a:lnTo>
                    <a:pt x="545121" y="1549400"/>
                  </a:lnTo>
                  <a:lnTo>
                    <a:pt x="1007716" y="1549400"/>
                  </a:lnTo>
                  <a:lnTo>
                    <a:pt x="1002860" y="1562100"/>
                  </a:lnTo>
                  <a:lnTo>
                    <a:pt x="974927" y="1587500"/>
                  </a:lnTo>
                  <a:lnTo>
                    <a:pt x="941651" y="1612900"/>
                  </a:lnTo>
                  <a:lnTo>
                    <a:pt x="573632" y="1612900"/>
                  </a:lnTo>
                  <a:lnTo>
                    <a:pt x="557214" y="1663700"/>
                  </a:lnTo>
                  <a:lnTo>
                    <a:pt x="540985" y="1714500"/>
                  </a:lnTo>
                  <a:lnTo>
                    <a:pt x="524945" y="1765300"/>
                  </a:lnTo>
                  <a:lnTo>
                    <a:pt x="509093" y="1816100"/>
                  </a:lnTo>
                  <a:lnTo>
                    <a:pt x="493430" y="1866900"/>
                  </a:lnTo>
                  <a:lnTo>
                    <a:pt x="477955" y="1917700"/>
                  </a:lnTo>
                  <a:lnTo>
                    <a:pt x="462670" y="1968500"/>
                  </a:lnTo>
                  <a:lnTo>
                    <a:pt x="812392" y="1968500"/>
                  </a:lnTo>
                  <a:lnTo>
                    <a:pt x="814821" y="1981200"/>
                  </a:lnTo>
                  <a:close/>
                </a:path>
                <a:path w="2373630" h="3175000">
                  <a:moveTo>
                    <a:pt x="1107113" y="1168400"/>
                  </a:moveTo>
                  <a:lnTo>
                    <a:pt x="746240" y="1168400"/>
                  </a:lnTo>
                  <a:lnTo>
                    <a:pt x="773513" y="1155700"/>
                  </a:lnTo>
                  <a:lnTo>
                    <a:pt x="809213" y="1155700"/>
                  </a:lnTo>
                  <a:lnTo>
                    <a:pt x="850991" y="1143000"/>
                  </a:lnTo>
                  <a:lnTo>
                    <a:pt x="896501" y="1130300"/>
                  </a:lnTo>
                  <a:lnTo>
                    <a:pt x="1031931" y="1130300"/>
                  </a:lnTo>
                  <a:lnTo>
                    <a:pt x="1068882" y="1143000"/>
                  </a:lnTo>
                  <a:lnTo>
                    <a:pt x="1097822" y="1155700"/>
                  </a:lnTo>
                  <a:lnTo>
                    <a:pt x="1107113" y="1168400"/>
                  </a:lnTo>
                  <a:close/>
                </a:path>
                <a:path w="2373630" h="3175000">
                  <a:moveTo>
                    <a:pt x="1914444" y="1714500"/>
                  </a:moveTo>
                  <a:lnTo>
                    <a:pt x="1576145" y="1714500"/>
                  </a:lnTo>
                  <a:lnTo>
                    <a:pt x="1826581" y="1460500"/>
                  </a:lnTo>
                  <a:lnTo>
                    <a:pt x="1856189" y="1422400"/>
                  </a:lnTo>
                  <a:lnTo>
                    <a:pt x="1887243" y="1384300"/>
                  </a:lnTo>
                  <a:lnTo>
                    <a:pt x="1920162" y="1346200"/>
                  </a:lnTo>
                  <a:lnTo>
                    <a:pt x="1955364" y="1320800"/>
                  </a:lnTo>
                  <a:lnTo>
                    <a:pt x="1993268" y="1282700"/>
                  </a:lnTo>
                  <a:lnTo>
                    <a:pt x="2034292" y="1257300"/>
                  </a:lnTo>
                  <a:lnTo>
                    <a:pt x="2078855" y="1231900"/>
                  </a:lnTo>
                  <a:lnTo>
                    <a:pt x="2127376" y="1206500"/>
                  </a:lnTo>
                  <a:lnTo>
                    <a:pt x="2180273" y="1193800"/>
                  </a:lnTo>
                  <a:lnTo>
                    <a:pt x="2223199" y="1181100"/>
                  </a:lnTo>
                  <a:lnTo>
                    <a:pt x="2293497" y="1181100"/>
                  </a:lnTo>
                  <a:lnTo>
                    <a:pt x="2320645" y="1193800"/>
                  </a:lnTo>
                  <a:lnTo>
                    <a:pt x="2342313" y="1206500"/>
                  </a:lnTo>
                  <a:lnTo>
                    <a:pt x="2358389" y="1219200"/>
                  </a:lnTo>
                  <a:lnTo>
                    <a:pt x="2368761" y="1231900"/>
                  </a:lnTo>
                  <a:lnTo>
                    <a:pt x="2373319" y="1244600"/>
                  </a:lnTo>
                  <a:lnTo>
                    <a:pt x="2371952" y="1270000"/>
                  </a:lnTo>
                  <a:lnTo>
                    <a:pt x="2364549" y="1282700"/>
                  </a:lnTo>
                  <a:lnTo>
                    <a:pt x="2350999" y="1308100"/>
                  </a:lnTo>
                  <a:lnTo>
                    <a:pt x="2305013" y="1358900"/>
                  </a:lnTo>
                  <a:lnTo>
                    <a:pt x="2272355" y="1384300"/>
                  </a:lnTo>
                  <a:lnTo>
                    <a:pt x="2233107" y="1409700"/>
                  </a:lnTo>
                  <a:lnTo>
                    <a:pt x="2187156" y="1435100"/>
                  </a:lnTo>
                  <a:lnTo>
                    <a:pt x="2134392" y="1447800"/>
                  </a:lnTo>
                  <a:lnTo>
                    <a:pt x="2074704" y="1473200"/>
                  </a:lnTo>
                  <a:lnTo>
                    <a:pt x="1843533" y="1536700"/>
                  </a:lnTo>
                  <a:lnTo>
                    <a:pt x="1820416" y="1536700"/>
                  </a:lnTo>
                  <a:lnTo>
                    <a:pt x="1687107" y="1676400"/>
                  </a:lnTo>
                  <a:lnTo>
                    <a:pt x="1799370" y="1676400"/>
                  </a:lnTo>
                  <a:lnTo>
                    <a:pt x="1840451" y="1689100"/>
                  </a:lnTo>
                  <a:lnTo>
                    <a:pt x="1914444" y="1714500"/>
                  </a:lnTo>
                  <a:close/>
                </a:path>
                <a:path w="2373630" h="3175000">
                  <a:moveTo>
                    <a:pt x="1698338" y="2032000"/>
                  </a:moveTo>
                  <a:lnTo>
                    <a:pt x="1282557" y="2032000"/>
                  </a:lnTo>
                  <a:lnTo>
                    <a:pt x="1566127" y="1714500"/>
                  </a:lnTo>
                  <a:lnTo>
                    <a:pt x="1549247" y="1701800"/>
                  </a:lnTo>
                  <a:lnTo>
                    <a:pt x="1535723" y="1663700"/>
                  </a:lnTo>
                  <a:lnTo>
                    <a:pt x="1526741" y="1625600"/>
                  </a:lnTo>
                  <a:lnTo>
                    <a:pt x="1523488" y="1587500"/>
                  </a:lnTo>
                  <a:lnTo>
                    <a:pt x="1527150" y="1524000"/>
                  </a:lnTo>
                  <a:lnTo>
                    <a:pt x="1538913" y="1460500"/>
                  </a:lnTo>
                  <a:lnTo>
                    <a:pt x="1559963" y="1384300"/>
                  </a:lnTo>
                  <a:lnTo>
                    <a:pt x="1578906" y="1333500"/>
                  </a:lnTo>
                  <a:lnTo>
                    <a:pt x="1601657" y="1295400"/>
                  </a:lnTo>
                  <a:lnTo>
                    <a:pt x="1679621" y="1244600"/>
                  </a:lnTo>
                  <a:lnTo>
                    <a:pt x="1704470" y="1257300"/>
                  </a:lnTo>
                  <a:lnTo>
                    <a:pt x="1726561" y="1270000"/>
                  </a:lnTo>
                  <a:lnTo>
                    <a:pt x="1744580" y="1295400"/>
                  </a:lnTo>
                  <a:lnTo>
                    <a:pt x="1757216" y="1320800"/>
                  </a:lnTo>
                  <a:lnTo>
                    <a:pt x="1763154" y="1358900"/>
                  </a:lnTo>
                  <a:lnTo>
                    <a:pt x="1761082" y="1397000"/>
                  </a:lnTo>
                  <a:lnTo>
                    <a:pt x="1746470" y="1460500"/>
                  </a:lnTo>
                  <a:lnTo>
                    <a:pt x="1722127" y="1511300"/>
                  </a:lnTo>
                  <a:lnTo>
                    <a:pt x="1691528" y="1562100"/>
                  </a:lnTo>
                  <a:lnTo>
                    <a:pt x="1658153" y="1612900"/>
                  </a:lnTo>
                  <a:lnTo>
                    <a:pt x="1625479" y="1651000"/>
                  </a:lnTo>
                  <a:lnTo>
                    <a:pt x="1596984" y="1689100"/>
                  </a:lnTo>
                  <a:lnTo>
                    <a:pt x="1576145" y="1714500"/>
                  </a:lnTo>
                  <a:lnTo>
                    <a:pt x="1914444" y="1714500"/>
                  </a:lnTo>
                  <a:lnTo>
                    <a:pt x="1963582" y="1739900"/>
                  </a:lnTo>
                  <a:lnTo>
                    <a:pt x="1625461" y="1739900"/>
                  </a:lnTo>
                  <a:lnTo>
                    <a:pt x="1411243" y="1968500"/>
                  </a:lnTo>
                  <a:lnTo>
                    <a:pt x="1488762" y="1968500"/>
                  </a:lnTo>
                  <a:lnTo>
                    <a:pt x="1625558" y="2006600"/>
                  </a:lnTo>
                  <a:lnTo>
                    <a:pt x="1665624" y="2019300"/>
                  </a:lnTo>
                  <a:lnTo>
                    <a:pt x="1698338" y="2032000"/>
                  </a:lnTo>
                  <a:close/>
                </a:path>
                <a:path w="2373630" h="3175000">
                  <a:moveTo>
                    <a:pt x="1016833" y="1308100"/>
                  </a:moveTo>
                  <a:lnTo>
                    <a:pt x="816403" y="1308100"/>
                  </a:lnTo>
                  <a:lnTo>
                    <a:pt x="770056" y="1295400"/>
                  </a:lnTo>
                  <a:lnTo>
                    <a:pt x="730173" y="1295400"/>
                  </a:lnTo>
                  <a:lnTo>
                    <a:pt x="699235" y="1282700"/>
                  </a:lnTo>
                  <a:lnTo>
                    <a:pt x="1091349" y="1282700"/>
                  </a:lnTo>
                  <a:lnTo>
                    <a:pt x="1058299" y="1295400"/>
                  </a:lnTo>
                  <a:lnTo>
                    <a:pt x="1016833" y="1308100"/>
                  </a:lnTo>
                  <a:close/>
                </a:path>
                <a:path w="2373630" h="3175000">
                  <a:moveTo>
                    <a:pt x="992377" y="1498600"/>
                  </a:moveTo>
                  <a:lnTo>
                    <a:pt x="616013" y="1498600"/>
                  </a:lnTo>
                  <a:lnTo>
                    <a:pt x="659811" y="1485900"/>
                  </a:lnTo>
                  <a:lnTo>
                    <a:pt x="712620" y="1473200"/>
                  </a:lnTo>
                  <a:lnTo>
                    <a:pt x="919448" y="1473200"/>
                  </a:lnTo>
                  <a:lnTo>
                    <a:pt x="944428" y="1485900"/>
                  </a:lnTo>
                  <a:lnTo>
                    <a:pt x="969991" y="1485900"/>
                  </a:lnTo>
                  <a:lnTo>
                    <a:pt x="992377" y="1498600"/>
                  </a:lnTo>
                  <a:close/>
                </a:path>
                <a:path w="2373630" h="3175000">
                  <a:moveTo>
                    <a:pt x="820830" y="2260600"/>
                  </a:moveTo>
                  <a:lnTo>
                    <a:pt x="306244" y="2260600"/>
                  </a:lnTo>
                  <a:lnTo>
                    <a:pt x="321559" y="2209800"/>
                  </a:lnTo>
                  <a:lnTo>
                    <a:pt x="337452" y="2159000"/>
                  </a:lnTo>
                  <a:lnTo>
                    <a:pt x="353923" y="2108200"/>
                  </a:lnTo>
                  <a:lnTo>
                    <a:pt x="370972" y="2057400"/>
                  </a:lnTo>
                  <a:lnTo>
                    <a:pt x="345193" y="2057400"/>
                  </a:lnTo>
                  <a:lnTo>
                    <a:pt x="317813" y="2044700"/>
                  </a:lnTo>
                  <a:lnTo>
                    <a:pt x="289371" y="2006600"/>
                  </a:lnTo>
                  <a:lnTo>
                    <a:pt x="260403" y="1981200"/>
                  </a:lnTo>
                  <a:lnTo>
                    <a:pt x="231450" y="1930400"/>
                  </a:lnTo>
                  <a:lnTo>
                    <a:pt x="203049" y="1892300"/>
                  </a:lnTo>
                  <a:lnTo>
                    <a:pt x="175738" y="1841500"/>
                  </a:lnTo>
                  <a:lnTo>
                    <a:pt x="150057" y="1790700"/>
                  </a:lnTo>
                  <a:lnTo>
                    <a:pt x="126543" y="1739900"/>
                  </a:lnTo>
                  <a:lnTo>
                    <a:pt x="105736" y="1701800"/>
                  </a:lnTo>
                  <a:lnTo>
                    <a:pt x="88172" y="1663700"/>
                  </a:lnTo>
                  <a:lnTo>
                    <a:pt x="74112" y="1625600"/>
                  </a:lnTo>
                  <a:lnTo>
                    <a:pt x="69728" y="1587500"/>
                  </a:lnTo>
                  <a:lnTo>
                    <a:pt x="74156" y="1562100"/>
                  </a:lnTo>
                  <a:lnTo>
                    <a:pt x="86533" y="1549400"/>
                  </a:lnTo>
                  <a:lnTo>
                    <a:pt x="105992" y="1536700"/>
                  </a:lnTo>
                  <a:lnTo>
                    <a:pt x="131669" y="1536700"/>
                  </a:lnTo>
                  <a:lnTo>
                    <a:pt x="162701" y="1549400"/>
                  </a:lnTo>
                  <a:lnTo>
                    <a:pt x="198222" y="1562100"/>
                  </a:lnTo>
                  <a:lnTo>
                    <a:pt x="237368" y="1600200"/>
                  </a:lnTo>
                  <a:lnTo>
                    <a:pt x="279274" y="1651000"/>
                  </a:lnTo>
                  <a:lnTo>
                    <a:pt x="315286" y="1701800"/>
                  </a:lnTo>
                  <a:lnTo>
                    <a:pt x="343373" y="1752600"/>
                  </a:lnTo>
                  <a:lnTo>
                    <a:pt x="364477" y="1803400"/>
                  </a:lnTo>
                  <a:lnTo>
                    <a:pt x="379542" y="1854200"/>
                  </a:lnTo>
                  <a:lnTo>
                    <a:pt x="389513" y="1892300"/>
                  </a:lnTo>
                  <a:lnTo>
                    <a:pt x="395331" y="1943100"/>
                  </a:lnTo>
                  <a:lnTo>
                    <a:pt x="397942" y="1981200"/>
                  </a:lnTo>
                  <a:lnTo>
                    <a:pt x="814821" y="1981200"/>
                  </a:lnTo>
                  <a:lnTo>
                    <a:pt x="807687" y="1993900"/>
                  </a:lnTo>
                  <a:lnTo>
                    <a:pt x="783550" y="2019300"/>
                  </a:lnTo>
                  <a:lnTo>
                    <a:pt x="746012" y="2032000"/>
                  </a:lnTo>
                  <a:lnTo>
                    <a:pt x="698675" y="2032000"/>
                  </a:lnTo>
                  <a:lnTo>
                    <a:pt x="645142" y="2044700"/>
                  </a:lnTo>
                  <a:lnTo>
                    <a:pt x="441094" y="2044700"/>
                  </a:lnTo>
                  <a:lnTo>
                    <a:pt x="431149" y="2082800"/>
                  </a:lnTo>
                  <a:lnTo>
                    <a:pt x="410969" y="2159000"/>
                  </a:lnTo>
                  <a:lnTo>
                    <a:pt x="401024" y="2197100"/>
                  </a:lnTo>
                  <a:lnTo>
                    <a:pt x="794552" y="2197100"/>
                  </a:lnTo>
                  <a:lnTo>
                    <a:pt x="811738" y="2235200"/>
                  </a:lnTo>
                  <a:lnTo>
                    <a:pt x="820830" y="2260600"/>
                  </a:lnTo>
                  <a:close/>
                </a:path>
                <a:path w="2373630" h="3175000">
                  <a:moveTo>
                    <a:pt x="1834286" y="1549400"/>
                  </a:moveTo>
                  <a:lnTo>
                    <a:pt x="1826581" y="1549400"/>
                  </a:lnTo>
                  <a:lnTo>
                    <a:pt x="1820416" y="1536700"/>
                  </a:lnTo>
                  <a:lnTo>
                    <a:pt x="1843533" y="1536700"/>
                  </a:lnTo>
                  <a:lnTo>
                    <a:pt x="1834286" y="1549400"/>
                  </a:lnTo>
                  <a:close/>
                </a:path>
                <a:path w="2373630" h="3175000">
                  <a:moveTo>
                    <a:pt x="1155413" y="2235200"/>
                  </a:moveTo>
                  <a:lnTo>
                    <a:pt x="1101473" y="2235200"/>
                  </a:lnTo>
                  <a:lnTo>
                    <a:pt x="1265605" y="2044700"/>
                  </a:lnTo>
                  <a:lnTo>
                    <a:pt x="1236786" y="2044700"/>
                  </a:lnTo>
                  <a:lnTo>
                    <a:pt x="1196860" y="1981200"/>
                  </a:lnTo>
                  <a:lnTo>
                    <a:pt x="1184702" y="1943100"/>
                  </a:lnTo>
                  <a:lnTo>
                    <a:pt x="1177045" y="1892300"/>
                  </a:lnTo>
                  <a:lnTo>
                    <a:pt x="1173365" y="1828800"/>
                  </a:lnTo>
                  <a:lnTo>
                    <a:pt x="1173136" y="1752600"/>
                  </a:lnTo>
                  <a:lnTo>
                    <a:pt x="1178391" y="1701800"/>
                  </a:lnTo>
                  <a:lnTo>
                    <a:pt x="1190970" y="1651000"/>
                  </a:lnTo>
                  <a:lnTo>
                    <a:pt x="1209182" y="1625600"/>
                  </a:lnTo>
                  <a:lnTo>
                    <a:pt x="1231332" y="1612900"/>
                  </a:lnTo>
                  <a:lnTo>
                    <a:pt x="1255727" y="1600200"/>
                  </a:lnTo>
                  <a:lnTo>
                    <a:pt x="1280674" y="1600200"/>
                  </a:lnTo>
                  <a:lnTo>
                    <a:pt x="1304479" y="1612900"/>
                  </a:lnTo>
                  <a:lnTo>
                    <a:pt x="1325449" y="1638300"/>
                  </a:lnTo>
                  <a:lnTo>
                    <a:pt x="1341891" y="1676400"/>
                  </a:lnTo>
                  <a:lnTo>
                    <a:pt x="1350776" y="1727200"/>
                  </a:lnTo>
                  <a:lnTo>
                    <a:pt x="1349471" y="1778000"/>
                  </a:lnTo>
                  <a:lnTo>
                    <a:pt x="1340618" y="1841500"/>
                  </a:lnTo>
                  <a:lnTo>
                    <a:pt x="1326857" y="1892300"/>
                  </a:lnTo>
                  <a:lnTo>
                    <a:pt x="1310833" y="1955800"/>
                  </a:lnTo>
                  <a:lnTo>
                    <a:pt x="1295185" y="1993900"/>
                  </a:lnTo>
                  <a:lnTo>
                    <a:pt x="1282557" y="2032000"/>
                  </a:lnTo>
                  <a:lnTo>
                    <a:pt x="1698338" y="2032000"/>
                  </a:lnTo>
                  <a:lnTo>
                    <a:pt x="1720951" y="2057400"/>
                  </a:lnTo>
                  <a:lnTo>
                    <a:pt x="1329562" y="2057400"/>
                  </a:lnTo>
                  <a:lnTo>
                    <a:pt x="1155413" y="2235200"/>
                  </a:lnTo>
                  <a:close/>
                </a:path>
                <a:path w="2373630" h="3175000">
                  <a:moveTo>
                    <a:pt x="818637" y="1663700"/>
                  </a:moveTo>
                  <a:lnTo>
                    <a:pt x="718981" y="1663700"/>
                  </a:lnTo>
                  <a:lnTo>
                    <a:pt x="674313" y="1651000"/>
                  </a:lnTo>
                  <a:lnTo>
                    <a:pt x="634495" y="1638300"/>
                  </a:lnTo>
                  <a:lnTo>
                    <a:pt x="600582" y="1625600"/>
                  </a:lnTo>
                  <a:lnTo>
                    <a:pt x="573632" y="1612900"/>
                  </a:lnTo>
                  <a:lnTo>
                    <a:pt x="941651" y="1612900"/>
                  </a:lnTo>
                  <a:lnTo>
                    <a:pt x="925012" y="1625600"/>
                  </a:lnTo>
                  <a:lnTo>
                    <a:pt x="871513" y="1651000"/>
                  </a:lnTo>
                  <a:lnTo>
                    <a:pt x="818637" y="1663700"/>
                  </a:lnTo>
                  <a:close/>
                </a:path>
                <a:path w="2373630" h="3175000">
                  <a:moveTo>
                    <a:pt x="1167052" y="2552700"/>
                  </a:moveTo>
                  <a:lnTo>
                    <a:pt x="807115" y="2552700"/>
                  </a:lnTo>
                  <a:lnTo>
                    <a:pt x="1044451" y="2298700"/>
                  </a:lnTo>
                  <a:lnTo>
                    <a:pt x="1022417" y="2273300"/>
                  </a:lnTo>
                  <a:lnTo>
                    <a:pt x="997255" y="2247900"/>
                  </a:lnTo>
                  <a:lnTo>
                    <a:pt x="970934" y="2222500"/>
                  </a:lnTo>
                  <a:lnTo>
                    <a:pt x="945422" y="2184400"/>
                  </a:lnTo>
                  <a:lnTo>
                    <a:pt x="922687" y="2133600"/>
                  </a:lnTo>
                  <a:lnTo>
                    <a:pt x="904697" y="2082800"/>
                  </a:lnTo>
                  <a:lnTo>
                    <a:pt x="893419" y="2019300"/>
                  </a:lnTo>
                  <a:lnTo>
                    <a:pt x="886792" y="1943100"/>
                  </a:lnTo>
                  <a:lnTo>
                    <a:pt x="885691" y="1892300"/>
                  </a:lnTo>
                  <a:lnTo>
                    <a:pt x="890548" y="1841500"/>
                  </a:lnTo>
                  <a:lnTo>
                    <a:pt x="901794" y="1803400"/>
                  </a:lnTo>
                  <a:lnTo>
                    <a:pt x="919861" y="1778000"/>
                  </a:lnTo>
                  <a:lnTo>
                    <a:pt x="945180" y="1765300"/>
                  </a:lnTo>
                  <a:lnTo>
                    <a:pt x="978182" y="1739900"/>
                  </a:lnTo>
                  <a:lnTo>
                    <a:pt x="1001710" y="1739900"/>
                  </a:lnTo>
                  <a:lnTo>
                    <a:pt x="1022357" y="1752600"/>
                  </a:lnTo>
                  <a:lnTo>
                    <a:pt x="1057069" y="1816100"/>
                  </a:lnTo>
                  <a:lnTo>
                    <a:pt x="1072163" y="1866900"/>
                  </a:lnTo>
                  <a:lnTo>
                    <a:pt x="1086435" y="1917700"/>
                  </a:lnTo>
                  <a:lnTo>
                    <a:pt x="1100400" y="1968500"/>
                  </a:lnTo>
                  <a:lnTo>
                    <a:pt x="1114573" y="2019300"/>
                  </a:lnTo>
                  <a:lnTo>
                    <a:pt x="1124229" y="2070100"/>
                  </a:lnTo>
                  <a:lnTo>
                    <a:pt x="1123049" y="2120900"/>
                  </a:lnTo>
                  <a:lnTo>
                    <a:pt x="1114356" y="2184400"/>
                  </a:lnTo>
                  <a:lnTo>
                    <a:pt x="1101473" y="2235200"/>
                  </a:lnTo>
                  <a:lnTo>
                    <a:pt x="1199742" y="2235200"/>
                  </a:lnTo>
                  <a:lnTo>
                    <a:pt x="1252676" y="2247900"/>
                  </a:lnTo>
                  <a:lnTo>
                    <a:pt x="1308564" y="2260600"/>
                  </a:lnTo>
                  <a:lnTo>
                    <a:pt x="1361755" y="2273300"/>
                  </a:lnTo>
                  <a:lnTo>
                    <a:pt x="1406598" y="2286000"/>
                  </a:lnTo>
                  <a:lnTo>
                    <a:pt x="1437442" y="2298700"/>
                  </a:lnTo>
                  <a:lnTo>
                    <a:pt x="1458955" y="2311400"/>
                  </a:lnTo>
                  <a:lnTo>
                    <a:pt x="1086062" y="2311400"/>
                  </a:lnTo>
                  <a:lnTo>
                    <a:pt x="877237" y="2527300"/>
                  </a:lnTo>
                  <a:lnTo>
                    <a:pt x="1027498" y="2527300"/>
                  </a:lnTo>
                  <a:lnTo>
                    <a:pt x="1112606" y="2540000"/>
                  </a:lnTo>
                  <a:lnTo>
                    <a:pt x="1167052" y="2552700"/>
                  </a:lnTo>
                  <a:close/>
                </a:path>
                <a:path w="2373630" h="3175000">
                  <a:moveTo>
                    <a:pt x="1972268" y="1828800"/>
                  </a:moveTo>
                  <a:lnTo>
                    <a:pt x="1893227" y="1828800"/>
                  </a:lnTo>
                  <a:lnTo>
                    <a:pt x="1840162" y="1816100"/>
                  </a:lnTo>
                  <a:lnTo>
                    <a:pt x="1783087" y="1803400"/>
                  </a:lnTo>
                  <a:lnTo>
                    <a:pt x="1725768" y="1778000"/>
                  </a:lnTo>
                  <a:lnTo>
                    <a:pt x="1671971" y="1765300"/>
                  </a:lnTo>
                  <a:lnTo>
                    <a:pt x="1625461" y="1739900"/>
                  </a:lnTo>
                  <a:lnTo>
                    <a:pt x="1963582" y="1739900"/>
                  </a:lnTo>
                  <a:lnTo>
                    <a:pt x="1990749" y="1752600"/>
                  </a:lnTo>
                  <a:lnTo>
                    <a:pt x="1998831" y="1778000"/>
                  </a:lnTo>
                  <a:lnTo>
                    <a:pt x="1990712" y="1803400"/>
                  </a:lnTo>
                  <a:lnTo>
                    <a:pt x="1972268" y="1828800"/>
                  </a:lnTo>
                  <a:close/>
                </a:path>
                <a:path w="2373630" h="3175000">
                  <a:moveTo>
                    <a:pt x="812392" y="1968500"/>
                  </a:moveTo>
                  <a:lnTo>
                    <a:pt x="462670" y="1968500"/>
                  </a:lnTo>
                  <a:lnTo>
                    <a:pt x="489495" y="1955800"/>
                  </a:lnTo>
                  <a:lnTo>
                    <a:pt x="521811" y="1943100"/>
                  </a:lnTo>
                  <a:lnTo>
                    <a:pt x="560195" y="1917700"/>
                  </a:lnTo>
                  <a:lnTo>
                    <a:pt x="605225" y="1917700"/>
                  </a:lnTo>
                  <a:lnTo>
                    <a:pt x="679935" y="1892300"/>
                  </a:lnTo>
                  <a:lnTo>
                    <a:pt x="770706" y="1892300"/>
                  </a:lnTo>
                  <a:lnTo>
                    <a:pt x="794044" y="1905000"/>
                  </a:lnTo>
                  <a:lnTo>
                    <a:pt x="807536" y="1943100"/>
                  </a:lnTo>
                  <a:lnTo>
                    <a:pt x="812392" y="1968500"/>
                  </a:lnTo>
                  <a:close/>
                </a:path>
                <a:path w="2373630" h="3175000">
                  <a:moveTo>
                    <a:pt x="170452" y="3175000"/>
                  </a:moveTo>
                  <a:lnTo>
                    <a:pt x="101627" y="3175000"/>
                  </a:lnTo>
                  <a:lnTo>
                    <a:pt x="122089" y="3035300"/>
                  </a:lnTo>
                  <a:lnTo>
                    <a:pt x="215316" y="2590800"/>
                  </a:lnTo>
                  <a:lnTo>
                    <a:pt x="226129" y="2540000"/>
                  </a:lnTo>
                  <a:lnTo>
                    <a:pt x="238199" y="2489200"/>
                  </a:lnTo>
                  <a:lnTo>
                    <a:pt x="251490" y="2438400"/>
                  </a:lnTo>
                  <a:lnTo>
                    <a:pt x="265965" y="2387600"/>
                  </a:lnTo>
                  <a:lnTo>
                    <a:pt x="281586" y="2336800"/>
                  </a:lnTo>
                  <a:lnTo>
                    <a:pt x="225621" y="2336800"/>
                  </a:lnTo>
                  <a:lnTo>
                    <a:pt x="125605" y="2273300"/>
                  </a:lnTo>
                  <a:lnTo>
                    <a:pt x="93326" y="2247900"/>
                  </a:lnTo>
                  <a:lnTo>
                    <a:pt x="63803" y="2209800"/>
                  </a:lnTo>
                  <a:lnTo>
                    <a:pt x="38373" y="2171700"/>
                  </a:lnTo>
                  <a:lnTo>
                    <a:pt x="18371" y="2133600"/>
                  </a:lnTo>
                  <a:lnTo>
                    <a:pt x="5135" y="2095500"/>
                  </a:lnTo>
                  <a:lnTo>
                    <a:pt x="0" y="2070100"/>
                  </a:lnTo>
                  <a:lnTo>
                    <a:pt x="4301" y="2032000"/>
                  </a:lnTo>
                  <a:lnTo>
                    <a:pt x="19377" y="2006600"/>
                  </a:lnTo>
                  <a:lnTo>
                    <a:pt x="46562" y="1993900"/>
                  </a:lnTo>
                  <a:lnTo>
                    <a:pt x="88058" y="1981200"/>
                  </a:lnTo>
                  <a:lnTo>
                    <a:pt x="126091" y="1981200"/>
                  </a:lnTo>
                  <a:lnTo>
                    <a:pt x="191786" y="2019300"/>
                  </a:lnTo>
                  <a:lnTo>
                    <a:pt x="219458" y="2057400"/>
                  </a:lnTo>
                  <a:lnTo>
                    <a:pt x="243686" y="2095500"/>
                  </a:lnTo>
                  <a:lnTo>
                    <a:pt x="264474" y="2146300"/>
                  </a:lnTo>
                  <a:lnTo>
                    <a:pt x="281826" y="2184400"/>
                  </a:lnTo>
                  <a:lnTo>
                    <a:pt x="295748" y="2222500"/>
                  </a:lnTo>
                  <a:lnTo>
                    <a:pt x="306244" y="2260600"/>
                  </a:lnTo>
                  <a:lnTo>
                    <a:pt x="820830" y="2260600"/>
                  </a:lnTo>
                  <a:lnTo>
                    <a:pt x="829922" y="2286000"/>
                  </a:lnTo>
                  <a:lnTo>
                    <a:pt x="831696" y="2298700"/>
                  </a:lnTo>
                  <a:lnTo>
                    <a:pt x="374054" y="2298700"/>
                  </a:lnTo>
                  <a:lnTo>
                    <a:pt x="360420" y="2349500"/>
                  </a:lnTo>
                  <a:lnTo>
                    <a:pt x="347005" y="2400300"/>
                  </a:lnTo>
                  <a:lnTo>
                    <a:pt x="333813" y="2451100"/>
                  </a:lnTo>
                  <a:lnTo>
                    <a:pt x="320850" y="2501900"/>
                  </a:lnTo>
                  <a:lnTo>
                    <a:pt x="308120" y="2565400"/>
                  </a:lnTo>
                  <a:lnTo>
                    <a:pt x="295627" y="2616200"/>
                  </a:lnTo>
                  <a:lnTo>
                    <a:pt x="283377" y="2667000"/>
                  </a:lnTo>
                  <a:lnTo>
                    <a:pt x="271375" y="2717800"/>
                  </a:lnTo>
                  <a:lnTo>
                    <a:pt x="259624" y="2768600"/>
                  </a:lnTo>
                  <a:lnTo>
                    <a:pt x="248131" y="2819400"/>
                  </a:lnTo>
                  <a:lnTo>
                    <a:pt x="236899" y="2870200"/>
                  </a:lnTo>
                  <a:lnTo>
                    <a:pt x="225933" y="2921000"/>
                  </a:lnTo>
                  <a:lnTo>
                    <a:pt x="215239" y="2959100"/>
                  </a:lnTo>
                  <a:lnTo>
                    <a:pt x="204820" y="3009900"/>
                  </a:lnTo>
                  <a:lnTo>
                    <a:pt x="194682" y="3060700"/>
                  </a:lnTo>
                  <a:lnTo>
                    <a:pt x="184830" y="3111500"/>
                  </a:lnTo>
                  <a:lnTo>
                    <a:pt x="175267" y="3149600"/>
                  </a:lnTo>
                  <a:lnTo>
                    <a:pt x="170452" y="3175000"/>
                  </a:lnTo>
                  <a:close/>
                </a:path>
                <a:path w="2373630" h="3175000">
                  <a:moveTo>
                    <a:pt x="1675394" y="2159000"/>
                  </a:moveTo>
                  <a:lnTo>
                    <a:pt x="1593375" y="2159000"/>
                  </a:lnTo>
                  <a:lnTo>
                    <a:pt x="1496560" y="2133600"/>
                  </a:lnTo>
                  <a:lnTo>
                    <a:pt x="1448153" y="2108200"/>
                  </a:lnTo>
                  <a:lnTo>
                    <a:pt x="1402705" y="2095500"/>
                  </a:lnTo>
                  <a:lnTo>
                    <a:pt x="1362435" y="2070100"/>
                  </a:lnTo>
                  <a:lnTo>
                    <a:pt x="1329562" y="2057400"/>
                  </a:lnTo>
                  <a:lnTo>
                    <a:pt x="1720951" y="2057400"/>
                  </a:lnTo>
                  <a:lnTo>
                    <a:pt x="1730710" y="2082800"/>
                  </a:lnTo>
                  <a:lnTo>
                    <a:pt x="1724865" y="2120900"/>
                  </a:lnTo>
                  <a:lnTo>
                    <a:pt x="1705308" y="2146300"/>
                  </a:lnTo>
                  <a:lnTo>
                    <a:pt x="1675394" y="2159000"/>
                  </a:lnTo>
                  <a:close/>
                </a:path>
                <a:path w="2373630" h="3175000">
                  <a:moveTo>
                    <a:pt x="788824" y="2184400"/>
                  </a:moveTo>
                  <a:lnTo>
                    <a:pt x="629113" y="2184400"/>
                  </a:lnTo>
                  <a:lnTo>
                    <a:pt x="632472" y="2146300"/>
                  </a:lnTo>
                  <a:lnTo>
                    <a:pt x="645295" y="2120900"/>
                  </a:lnTo>
                  <a:lnTo>
                    <a:pt x="665631" y="2095500"/>
                  </a:lnTo>
                  <a:lnTo>
                    <a:pt x="691529" y="2095500"/>
                  </a:lnTo>
                  <a:lnTo>
                    <a:pt x="721040" y="2108200"/>
                  </a:lnTo>
                  <a:lnTo>
                    <a:pt x="752212" y="2133600"/>
                  </a:lnTo>
                  <a:lnTo>
                    <a:pt x="783095" y="2171700"/>
                  </a:lnTo>
                  <a:lnTo>
                    <a:pt x="788824" y="2184400"/>
                  </a:lnTo>
                  <a:close/>
                </a:path>
                <a:path w="2373630" h="3175000">
                  <a:moveTo>
                    <a:pt x="794552" y="2197100"/>
                  </a:moveTo>
                  <a:lnTo>
                    <a:pt x="401024" y="2197100"/>
                  </a:lnTo>
                  <a:lnTo>
                    <a:pt x="438890" y="2184400"/>
                  </a:lnTo>
                  <a:lnTo>
                    <a:pt x="484920" y="2171700"/>
                  </a:lnTo>
                  <a:lnTo>
                    <a:pt x="540052" y="2171700"/>
                  </a:lnTo>
                  <a:lnTo>
                    <a:pt x="605225" y="2184400"/>
                  </a:lnTo>
                  <a:lnTo>
                    <a:pt x="788824" y="2184400"/>
                  </a:lnTo>
                  <a:lnTo>
                    <a:pt x="794552" y="2197100"/>
                  </a:lnTo>
                  <a:close/>
                </a:path>
                <a:path w="2373630" h="3175000">
                  <a:moveTo>
                    <a:pt x="682283" y="2743200"/>
                  </a:moveTo>
                  <a:lnTo>
                    <a:pt x="628343" y="2743200"/>
                  </a:lnTo>
                  <a:lnTo>
                    <a:pt x="656083" y="2717800"/>
                  </a:lnTo>
                  <a:lnTo>
                    <a:pt x="773210" y="2590800"/>
                  </a:lnTo>
                  <a:lnTo>
                    <a:pt x="716416" y="2552700"/>
                  </a:lnTo>
                  <a:lnTo>
                    <a:pt x="694515" y="2514600"/>
                  </a:lnTo>
                  <a:lnTo>
                    <a:pt x="676403" y="2463800"/>
                  </a:lnTo>
                  <a:lnTo>
                    <a:pt x="661673" y="2400300"/>
                  </a:lnTo>
                  <a:lnTo>
                    <a:pt x="649919" y="2336800"/>
                  </a:lnTo>
                  <a:lnTo>
                    <a:pt x="592600" y="2336800"/>
                  </a:lnTo>
                  <a:lnTo>
                    <a:pt x="475486" y="2311400"/>
                  </a:lnTo>
                  <a:lnTo>
                    <a:pt x="421386" y="2311400"/>
                  </a:lnTo>
                  <a:lnTo>
                    <a:pt x="374054" y="2298700"/>
                  </a:lnTo>
                  <a:lnTo>
                    <a:pt x="831696" y="2298700"/>
                  </a:lnTo>
                  <a:lnTo>
                    <a:pt x="838792" y="2349500"/>
                  </a:lnTo>
                  <a:lnTo>
                    <a:pt x="840166" y="2400300"/>
                  </a:lnTo>
                  <a:lnTo>
                    <a:pt x="835867" y="2451100"/>
                  </a:lnTo>
                  <a:lnTo>
                    <a:pt x="827712" y="2489200"/>
                  </a:lnTo>
                  <a:lnTo>
                    <a:pt x="817521" y="2527300"/>
                  </a:lnTo>
                  <a:lnTo>
                    <a:pt x="807115" y="2552700"/>
                  </a:lnTo>
                  <a:lnTo>
                    <a:pt x="1167052" y="2552700"/>
                  </a:lnTo>
                  <a:lnTo>
                    <a:pt x="1196050" y="2565400"/>
                  </a:lnTo>
                  <a:lnTo>
                    <a:pt x="1201894" y="2590800"/>
                  </a:lnTo>
                  <a:lnTo>
                    <a:pt x="827150" y="2590800"/>
                  </a:lnTo>
                  <a:lnTo>
                    <a:pt x="682283" y="2743200"/>
                  </a:lnTo>
                  <a:close/>
                </a:path>
                <a:path w="2373630" h="3175000">
                  <a:moveTo>
                    <a:pt x="1415866" y="2425700"/>
                  </a:moveTo>
                  <a:lnTo>
                    <a:pt x="1299101" y="2425700"/>
                  </a:lnTo>
                  <a:lnTo>
                    <a:pt x="1248258" y="2413000"/>
                  </a:lnTo>
                  <a:lnTo>
                    <a:pt x="1202996" y="2387600"/>
                  </a:lnTo>
                  <a:lnTo>
                    <a:pt x="1163730" y="2374900"/>
                  </a:lnTo>
                  <a:lnTo>
                    <a:pt x="1130875" y="2349500"/>
                  </a:lnTo>
                  <a:lnTo>
                    <a:pt x="1104847" y="2324100"/>
                  </a:lnTo>
                  <a:lnTo>
                    <a:pt x="1086062" y="2311400"/>
                  </a:lnTo>
                  <a:lnTo>
                    <a:pt x="1458955" y="2311400"/>
                  </a:lnTo>
                  <a:lnTo>
                    <a:pt x="1483700" y="2324100"/>
                  </a:lnTo>
                  <a:lnTo>
                    <a:pt x="1506604" y="2336800"/>
                  </a:lnTo>
                  <a:lnTo>
                    <a:pt x="1522590" y="2349500"/>
                  </a:lnTo>
                  <a:lnTo>
                    <a:pt x="1526585" y="2374900"/>
                  </a:lnTo>
                  <a:lnTo>
                    <a:pt x="1513512" y="2387600"/>
                  </a:lnTo>
                  <a:lnTo>
                    <a:pt x="1478297" y="2400300"/>
                  </a:lnTo>
                  <a:lnTo>
                    <a:pt x="1415866" y="2425700"/>
                  </a:lnTo>
                  <a:close/>
                </a:path>
                <a:path w="2373630" h="3175000">
                  <a:moveTo>
                    <a:pt x="1075792" y="2959100"/>
                  </a:moveTo>
                  <a:lnTo>
                    <a:pt x="1047620" y="2959100"/>
                  </a:lnTo>
                  <a:lnTo>
                    <a:pt x="1008860" y="2946400"/>
                  </a:lnTo>
                  <a:lnTo>
                    <a:pt x="962204" y="2933700"/>
                  </a:lnTo>
                  <a:lnTo>
                    <a:pt x="910345" y="2908300"/>
                  </a:lnTo>
                  <a:lnTo>
                    <a:pt x="801784" y="2857500"/>
                  </a:lnTo>
                  <a:lnTo>
                    <a:pt x="750467" y="2832100"/>
                  </a:lnTo>
                  <a:lnTo>
                    <a:pt x="704714" y="2819400"/>
                  </a:lnTo>
                  <a:lnTo>
                    <a:pt x="667218" y="2794000"/>
                  </a:lnTo>
                  <a:lnTo>
                    <a:pt x="640672" y="2781300"/>
                  </a:lnTo>
                  <a:lnTo>
                    <a:pt x="574244" y="2781300"/>
                  </a:lnTo>
                  <a:lnTo>
                    <a:pt x="521314" y="2755900"/>
                  </a:lnTo>
                  <a:lnTo>
                    <a:pt x="495162" y="2730500"/>
                  </a:lnTo>
                  <a:lnTo>
                    <a:pt x="470527" y="2692400"/>
                  </a:lnTo>
                  <a:lnTo>
                    <a:pt x="448388" y="2667000"/>
                  </a:lnTo>
                  <a:lnTo>
                    <a:pt x="429728" y="2628900"/>
                  </a:lnTo>
                  <a:lnTo>
                    <a:pt x="415526" y="2590800"/>
                  </a:lnTo>
                  <a:lnTo>
                    <a:pt x="406762" y="2552700"/>
                  </a:lnTo>
                  <a:lnTo>
                    <a:pt x="404419" y="2514600"/>
                  </a:lnTo>
                  <a:lnTo>
                    <a:pt x="409475" y="2489200"/>
                  </a:lnTo>
                  <a:lnTo>
                    <a:pt x="422912" y="2463800"/>
                  </a:lnTo>
                  <a:lnTo>
                    <a:pt x="445711" y="2438400"/>
                  </a:lnTo>
                  <a:lnTo>
                    <a:pt x="478852" y="2425700"/>
                  </a:lnTo>
                  <a:lnTo>
                    <a:pt x="526458" y="2425700"/>
                  </a:lnTo>
                  <a:lnTo>
                    <a:pt x="563343" y="2451100"/>
                  </a:lnTo>
                  <a:lnTo>
                    <a:pt x="610145" y="2514600"/>
                  </a:lnTo>
                  <a:lnTo>
                    <a:pt x="622660" y="2552700"/>
                  </a:lnTo>
                  <a:lnTo>
                    <a:pt x="629649" y="2603500"/>
                  </a:lnTo>
                  <a:lnTo>
                    <a:pt x="632413" y="2654300"/>
                  </a:lnTo>
                  <a:lnTo>
                    <a:pt x="632251" y="2692400"/>
                  </a:lnTo>
                  <a:lnTo>
                    <a:pt x="630461" y="2730500"/>
                  </a:lnTo>
                  <a:lnTo>
                    <a:pt x="628343" y="2743200"/>
                  </a:lnTo>
                  <a:lnTo>
                    <a:pt x="835907" y="2743200"/>
                  </a:lnTo>
                  <a:lnTo>
                    <a:pt x="866751" y="2755900"/>
                  </a:lnTo>
                  <a:lnTo>
                    <a:pt x="940424" y="2781300"/>
                  </a:lnTo>
                  <a:lnTo>
                    <a:pt x="1086676" y="2844800"/>
                  </a:lnTo>
                  <a:lnTo>
                    <a:pt x="1151079" y="2882900"/>
                  </a:lnTo>
                  <a:lnTo>
                    <a:pt x="1147719" y="2908300"/>
                  </a:lnTo>
                  <a:lnTo>
                    <a:pt x="1090685" y="2946400"/>
                  </a:lnTo>
                  <a:lnTo>
                    <a:pt x="1075792" y="2959100"/>
                  </a:lnTo>
                  <a:close/>
                </a:path>
                <a:path w="2373630" h="3175000">
                  <a:moveTo>
                    <a:pt x="1184737" y="2654300"/>
                  </a:moveTo>
                  <a:lnTo>
                    <a:pt x="1068733" y="2654300"/>
                  </a:lnTo>
                  <a:lnTo>
                    <a:pt x="911004" y="2616200"/>
                  </a:lnTo>
                  <a:lnTo>
                    <a:pt x="864723" y="2603500"/>
                  </a:lnTo>
                  <a:lnTo>
                    <a:pt x="827150" y="2590800"/>
                  </a:lnTo>
                  <a:lnTo>
                    <a:pt x="1201894" y="2590800"/>
                  </a:lnTo>
                  <a:lnTo>
                    <a:pt x="1204816" y="2603500"/>
                  </a:lnTo>
                  <a:lnTo>
                    <a:pt x="1198565" y="2641600"/>
                  </a:lnTo>
                  <a:lnTo>
                    <a:pt x="1184737" y="2654300"/>
                  </a:lnTo>
                  <a:close/>
                </a:path>
                <a:path w="2373630" h="3175000">
                  <a:moveTo>
                    <a:pt x="835907" y="2743200"/>
                  </a:moveTo>
                  <a:lnTo>
                    <a:pt x="682283" y="2743200"/>
                  </a:lnTo>
                  <a:lnTo>
                    <a:pt x="713790" y="2730500"/>
                  </a:lnTo>
                  <a:lnTo>
                    <a:pt x="805062" y="2730500"/>
                  </a:lnTo>
                  <a:lnTo>
                    <a:pt x="835907" y="2743200"/>
                  </a:lnTo>
                  <a:close/>
                </a:path>
                <a:path w="2373630" h="3175000">
                  <a:moveTo>
                    <a:pt x="268312" y="3175000"/>
                  </a:moveTo>
                  <a:lnTo>
                    <a:pt x="188085" y="3175000"/>
                  </a:lnTo>
                  <a:lnTo>
                    <a:pt x="599061" y="2781300"/>
                  </a:lnTo>
                  <a:lnTo>
                    <a:pt x="640672" y="2781300"/>
                  </a:lnTo>
                  <a:lnTo>
                    <a:pt x="268312" y="3175000"/>
                  </a:lnTo>
                  <a:close/>
                </a:path>
              </a:pathLst>
            </a:custGeom>
            <a:solidFill>
              <a:srgbClr val="E7AF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505157" y="2187500"/>
              <a:ext cx="4352909" cy="10858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076248" y="7206980"/>
              <a:ext cx="4352940" cy="12668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263567" y="8145993"/>
              <a:ext cx="4352939" cy="10858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2030913" y="6698772"/>
              <a:ext cx="4352939" cy="10858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33329" y="4331665"/>
              <a:ext cx="4352940" cy="11048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991727" y="5438790"/>
              <a:ext cx="5067299" cy="12572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415966" y="4110395"/>
              <a:ext cx="4352940" cy="1152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117902" y="3110788"/>
              <a:ext cx="4591049" cy="14954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6209466" y="387350"/>
            <a:ext cx="4629785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-465">
                <a:latin typeface="Verdana"/>
                <a:cs typeface="Verdana"/>
              </a:rPr>
              <a:t>Challenges</a:t>
            </a:r>
            <a:endParaRPr sz="75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56947" y="6962522"/>
            <a:ext cx="74231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70">
                <a:latin typeface="Verdana"/>
                <a:cs typeface="Verdana"/>
              </a:rPr>
              <a:t>C</a:t>
            </a:r>
            <a:r>
              <a:rPr dirty="0" sz="2800" spc="-25">
                <a:latin typeface="Verdana"/>
                <a:cs typeface="Verdana"/>
              </a:rPr>
              <a:t>o</a:t>
            </a:r>
            <a:r>
              <a:rPr dirty="0" sz="2800" spc="-470">
                <a:latin typeface="Verdana"/>
                <a:cs typeface="Verdana"/>
              </a:rPr>
              <a:t>s</a:t>
            </a:r>
            <a:r>
              <a:rPr dirty="0" sz="2800" spc="-30">
                <a:latin typeface="Verdana"/>
                <a:cs typeface="Verdana"/>
              </a:rPr>
              <a:t>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30846" y="2484897"/>
            <a:ext cx="7842884" cy="162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20">
                <a:latin typeface="Verdana"/>
                <a:cs typeface="Verdana"/>
              </a:rPr>
              <a:t>Higher</a:t>
            </a:r>
            <a:r>
              <a:rPr dirty="0" sz="2800" spc="-155">
                <a:latin typeface="Verdana"/>
                <a:cs typeface="Verdana"/>
              </a:rPr>
              <a:t> </a:t>
            </a:r>
            <a:r>
              <a:rPr dirty="0" sz="2800" spc="-140">
                <a:latin typeface="Verdana"/>
                <a:cs typeface="Verdana"/>
              </a:rPr>
              <a:t>Flexibility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Verdana"/>
              <a:cs typeface="Verdana"/>
            </a:endParaRPr>
          </a:p>
          <a:p>
            <a:pPr marL="5494020" marR="5080" indent="-1125220">
              <a:lnSpc>
                <a:spcPts val="2950"/>
              </a:lnSpc>
            </a:pPr>
            <a:r>
              <a:rPr dirty="0" sz="2500" spc="-185">
                <a:latin typeface="Verdana"/>
                <a:cs typeface="Verdana"/>
              </a:rPr>
              <a:t>Possible </a:t>
            </a:r>
            <a:r>
              <a:rPr dirty="0" sz="2500" spc="-150">
                <a:latin typeface="Verdana"/>
                <a:cs typeface="Verdana"/>
              </a:rPr>
              <a:t>lack </a:t>
            </a:r>
            <a:r>
              <a:rPr dirty="0" sz="2500" spc="-50">
                <a:latin typeface="Verdana"/>
                <a:cs typeface="Verdana"/>
              </a:rPr>
              <a:t>of </a:t>
            </a:r>
            <a:r>
              <a:rPr dirty="0" sz="2500" spc="-160">
                <a:latin typeface="Verdana"/>
                <a:cs typeface="Verdana"/>
              </a:rPr>
              <a:t>available  </a:t>
            </a:r>
            <a:r>
              <a:rPr dirty="0" sz="2500" spc="-155">
                <a:latin typeface="Verdana"/>
                <a:cs typeface="Verdana"/>
              </a:rPr>
              <a:t>memory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45975" y="7435715"/>
            <a:ext cx="2424430" cy="78105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546735" marR="5080" indent="-534670">
              <a:lnSpc>
                <a:spcPts val="2950"/>
              </a:lnSpc>
              <a:spcBef>
                <a:spcPts val="240"/>
              </a:spcBef>
            </a:pPr>
            <a:r>
              <a:rPr dirty="0" sz="2500" spc="-60">
                <a:latin typeface="Verdana"/>
                <a:cs typeface="Verdana"/>
              </a:rPr>
              <a:t>U</a:t>
            </a:r>
            <a:r>
              <a:rPr dirty="0" sz="2500" spc="-170">
                <a:latin typeface="Verdana"/>
                <a:cs typeface="Verdana"/>
              </a:rPr>
              <a:t>n</a:t>
            </a:r>
            <a:r>
              <a:rPr dirty="0" sz="2500" spc="-55">
                <a:latin typeface="Verdana"/>
                <a:cs typeface="Verdana"/>
              </a:rPr>
              <a:t>d</a:t>
            </a:r>
            <a:r>
              <a:rPr dirty="0" sz="2500" spc="-140">
                <a:latin typeface="Verdana"/>
                <a:cs typeface="Verdana"/>
              </a:rPr>
              <a:t>e</a:t>
            </a:r>
            <a:r>
              <a:rPr dirty="0" sz="2500" spc="-90">
                <a:latin typeface="Verdana"/>
                <a:cs typeface="Verdana"/>
              </a:rPr>
              <a:t>r</a:t>
            </a:r>
            <a:r>
              <a:rPr dirty="0" sz="2500" spc="-55">
                <a:latin typeface="Verdana"/>
                <a:cs typeface="Verdana"/>
              </a:rPr>
              <a:t>d</a:t>
            </a:r>
            <a:r>
              <a:rPr dirty="0" sz="2500" spc="-140">
                <a:latin typeface="Verdana"/>
                <a:cs typeface="Verdana"/>
              </a:rPr>
              <a:t>e</a:t>
            </a:r>
            <a:r>
              <a:rPr dirty="0" sz="2500" spc="-295">
                <a:latin typeface="Verdana"/>
                <a:cs typeface="Verdana"/>
              </a:rPr>
              <a:t>v</a:t>
            </a:r>
            <a:r>
              <a:rPr dirty="0" sz="2500" spc="-140">
                <a:latin typeface="Verdana"/>
                <a:cs typeface="Verdana"/>
              </a:rPr>
              <a:t>e</a:t>
            </a:r>
            <a:r>
              <a:rPr dirty="0" sz="2500" spc="-85">
                <a:latin typeface="Verdana"/>
                <a:cs typeface="Verdana"/>
              </a:rPr>
              <a:t>l</a:t>
            </a:r>
            <a:r>
              <a:rPr dirty="0" sz="2500" spc="-20">
                <a:latin typeface="Verdana"/>
                <a:cs typeface="Verdana"/>
              </a:rPr>
              <a:t>o</a:t>
            </a:r>
            <a:r>
              <a:rPr dirty="0" sz="2500" spc="-105">
                <a:latin typeface="Verdana"/>
                <a:cs typeface="Verdana"/>
              </a:rPr>
              <a:t>p</a:t>
            </a:r>
            <a:r>
              <a:rPr dirty="0" sz="2500" spc="-140">
                <a:latin typeface="Verdana"/>
                <a:cs typeface="Verdana"/>
              </a:rPr>
              <a:t>e</a:t>
            </a:r>
            <a:r>
              <a:rPr dirty="0" sz="2500" spc="-35">
                <a:latin typeface="Verdana"/>
                <a:cs typeface="Verdana"/>
              </a:rPr>
              <a:t>d  </a:t>
            </a:r>
            <a:r>
              <a:rPr dirty="0" sz="2500" spc="-150">
                <a:latin typeface="Verdana"/>
                <a:cs typeface="Verdana"/>
              </a:rPr>
              <a:t>initiatives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42199" y="8443393"/>
            <a:ext cx="29083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04">
                <a:latin typeface="Verdana"/>
                <a:cs typeface="Verdana"/>
              </a:rPr>
              <a:t>Scalable</a:t>
            </a:r>
            <a:r>
              <a:rPr dirty="0" sz="2800" spc="-210">
                <a:latin typeface="Verdana"/>
                <a:cs typeface="Verdana"/>
              </a:rPr>
              <a:t> </a:t>
            </a:r>
            <a:r>
              <a:rPr dirty="0" sz="2800" spc="-175">
                <a:latin typeface="Verdana"/>
                <a:cs typeface="Verdana"/>
              </a:rPr>
              <a:t>Platforms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82455" y="4640769"/>
            <a:ext cx="32588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90">
                <a:latin typeface="Verdana"/>
                <a:cs typeface="Verdana"/>
              </a:rPr>
              <a:t>Security </a:t>
            </a:r>
            <a:r>
              <a:rPr dirty="0" sz="2800" spc="-160">
                <a:latin typeface="Verdana"/>
                <a:cs typeface="Verdana"/>
              </a:rPr>
              <a:t>and</a:t>
            </a:r>
            <a:r>
              <a:rPr dirty="0" sz="2800" spc="-195">
                <a:latin typeface="Verdana"/>
                <a:cs typeface="Verdana"/>
              </a:rPr>
              <a:t> </a:t>
            </a:r>
            <a:r>
              <a:rPr dirty="0" sz="2800" spc="-170">
                <a:latin typeface="Verdana"/>
                <a:cs typeface="Verdana"/>
              </a:rPr>
              <a:t>privacy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01567" y="5497792"/>
            <a:ext cx="3245485" cy="111061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algn="ctr" marL="12700" marR="5080">
              <a:lnSpc>
                <a:spcPts val="2830"/>
              </a:lnSpc>
              <a:spcBef>
                <a:spcPts val="235"/>
              </a:spcBef>
            </a:pPr>
            <a:r>
              <a:rPr dirty="0" sz="2400" spc="-150">
                <a:latin typeface="Verdana"/>
                <a:cs typeface="Verdana"/>
              </a:rPr>
              <a:t>IoT </a:t>
            </a:r>
            <a:r>
              <a:rPr dirty="0" sz="2400" spc="-100">
                <a:latin typeface="Verdana"/>
                <a:cs typeface="Verdana"/>
              </a:rPr>
              <a:t>integrated </a:t>
            </a:r>
            <a:r>
              <a:rPr dirty="0" sz="2400" spc="-110">
                <a:latin typeface="Verdana"/>
                <a:cs typeface="Verdana"/>
              </a:rPr>
              <a:t>with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05">
                <a:latin typeface="Verdana"/>
                <a:cs typeface="Verdana"/>
              </a:rPr>
              <a:t>the  </a:t>
            </a:r>
            <a:r>
              <a:rPr dirty="0" sz="2400" spc="-70">
                <a:latin typeface="Verdana"/>
                <a:cs typeface="Verdana"/>
              </a:rPr>
              <a:t>cloud </a:t>
            </a:r>
            <a:r>
              <a:rPr dirty="0" sz="2400" spc="-185">
                <a:latin typeface="Verdana"/>
                <a:cs typeface="Verdana"/>
              </a:rPr>
              <a:t>increases </a:t>
            </a:r>
            <a:r>
              <a:rPr dirty="0" sz="2400" spc="-105">
                <a:latin typeface="Verdana"/>
                <a:cs typeface="Verdana"/>
              </a:rPr>
              <a:t>the  </a:t>
            </a:r>
            <a:r>
              <a:rPr dirty="0" sz="2400" spc="-135">
                <a:latin typeface="Verdana"/>
                <a:cs typeface="Verdana"/>
              </a:rPr>
              <a:t>complexity.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512482" y="4566763"/>
            <a:ext cx="216408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90">
                <a:latin typeface="Verdana"/>
                <a:cs typeface="Verdana"/>
              </a:rPr>
              <a:t>Risk </a:t>
            </a:r>
            <a:r>
              <a:rPr dirty="0" sz="2800" spc="-60">
                <a:latin typeface="Verdana"/>
                <a:cs typeface="Verdana"/>
              </a:rPr>
              <a:t>of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 spc="-140">
                <a:latin typeface="Verdana"/>
                <a:cs typeface="Verdana"/>
              </a:rPr>
              <a:t>failure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3435" y="327508"/>
            <a:ext cx="5001895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-484">
                <a:latin typeface="Verdana"/>
                <a:cs typeface="Verdana"/>
              </a:rPr>
              <a:t>Advantages</a:t>
            </a:r>
            <a:endParaRPr sz="75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2302" y="2636571"/>
            <a:ext cx="3607435" cy="1930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500" spc="-5">
                <a:latin typeface="Arimo"/>
                <a:cs typeface="Arimo"/>
              </a:rPr>
              <a:t>Increased patient comfort  and convenience enable  better patient satisfaction  and faster recovery  times.</a:t>
            </a:r>
            <a:endParaRPr sz="250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48945" y="2489506"/>
            <a:ext cx="3837304" cy="2311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500" spc="-5">
                <a:latin typeface="Arimo"/>
                <a:cs typeface="Arimo"/>
              </a:rPr>
              <a:t>Accessibility. Doctors can  view all the necessary data  on command</a:t>
            </a:r>
            <a:r>
              <a:rPr dirty="0" sz="2500" spc="-15">
                <a:latin typeface="Arimo"/>
                <a:cs typeface="Arimo"/>
              </a:rPr>
              <a:t> </a:t>
            </a:r>
            <a:r>
              <a:rPr dirty="0" sz="2500" spc="-5">
                <a:latin typeface="Arimo"/>
                <a:cs typeface="Arimo"/>
              </a:rPr>
              <a:t>and</a:t>
            </a:r>
            <a:endParaRPr sz="2500">
              <a:latin typeface="Arimo"/>
              <a:cs typeface="Arimo"/>
            </a:endParaRPr>
          </a:p>
          <a:p>
            <a:pPr marL="12700" marR="198755" indent="87630">
              <a:lnSpc>
                <a:spcPct val="100000"/>
              </a:lnSpc>
            </a:pPr>
            <a:r>
              <a:rPr dirty="0" sz="2500" spc="-5">
                <a:latin typeface="Arimo"/>
                <a:cs typeface="Arimo"/>
              </a:rPr>
              <a:t>check real-time patient  conditions without leaving  their</a:t>
            </a:r>
            <a:r>
              <a:rPr dirty="0" sz="2500" spc="-10">
                <a:latin typeface="Arimo"/>
                <a:cs typeface="Arimo"/>
              </a:rPr>
              <a:t> </a:t>
            </a:r>
            <a:r>
              <a:rPr dirty="0" sz="2500" spc="-5">
                <a:latin typeface="Arimo"/>
                <a:cs typeface="Arimo"/>
              </a:rPr>
              <a:t>office.</a:t>
            </a:r>
            <a:endParaRPr sz="2500">
              <a:latin typeface="Arimo"/>
              <a:cs typeface="Arim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4476" y="6250417"/>
            <a:ext cx="3784600" cy="1930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500" spc="-5">
                <a:latin typeface="Arimo"/>
                <a:cs typeface="Arimo"/>
              </a:rPr>
              <a:t>When </a:t>
            </a:r>
            <a:r>
              <a:rPr dirty="0" sz="2500">
                <a:latin typeface="Arimo"/>
                <a:cs typeface="Arimo"/>
              </a:rPr>
              <a:t>a </a:t>
            </a:r>
            <a:r>
              <a:rPr dirty="0" sz="2500" spc="-5">
                <a:latin typeface="Arimo"/>
                <a:cs typeface="Arimo"/>
              </a:rPr>
              <a:t>person </a:t>
            </a:r>
            <a:r>
              <a:rPr dirty="0" sz="2500">
                <a:latin typeface="Arimo"/>
                <a:cs typeface="Arimo"/>
              </a:rPr>
              <a:t>is</a:t>
            </a:r>
            <a:r>
              <a:rPr dirty="0" sz="2500" spc="-80">
                <a:latin typeface="Arimo"/>
                <a:cs typeface="Arimo"/>
              </a:rPr>
              <a:t> </a:t>
            </a:r>
            <a:r>
              <a:rPr dirty="0" sz="2500" spc="-5">
                <a:latin typeface="Arimo"/>
                <a:cs typeface="Arimo"/>
              </a:rPr>
              <a:t>unstable  having emergency, then  without waiting for doctor  we can monitor health and  can give</a:t>
            </a:r>
            <a:r>
              <a:rPr dirty="0" sz="2500" spc="-15">
                <a:latin typeface="Arimo"/>
                <a:cs typeface="Arimo"/>
              </a:rPr>
              <a:t> </a:t>
            </a:r>
            <a:r>
              <a:rPr dirty="0" sz="2500" spc="-5">
                <a:latin typeface="Arimo"/>
                <a:cs typeface="Arimo"/>
              </a:rPr>
              <a:t>treatment</a:t>
            </a:r>
            <a:endParaRPr sz="2500">
              <a:latin typeface="Arimo"/>
              <a:cs typeface="Arim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93151" y="6508247"/>
            <a:ext cx="3131820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500" spc="-5">
                <a:latin typeface="Arimo"/>
                <a:cs typeface="Arimo"/>
              </a:rPr>
              <a:t>Online monitoring and  early warning of the  health of the</a:t>
            </a:r>
            <a:r>
              <a:rPr dirty="0" sz="2500" spc="-45">
                <a:latin typeface="Arimo"/>
                <a:cs typeface="Arimo"/>
              </a:rPr>
              <a:t> </a:t>
            </a:r>
            <a:r>
              <a:rPr dirty="0" sz="2500" spc="-5">
                <a:latin typeface="Arimo"/>
                <a:cs typeface="Arimo"/>
              </a:rPr>
              <a:t>structure</a:t>
            </a:r>
            <a:endParaRPr sz="2500">
              <a:latin typeface="Arimo"/>
              <a:cs typeface="Arim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0857" y="2636571"/>
            <a:ext cx="3255010" cy="154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500" spc="-5">
                <a:latin typeface="Arimo"/>
                <a:cs typeface="Arimo"/>
              </a:rPr>
              <a:t>Rendering doctor visit  unnecessary daily, can  give treatment </a:t>
            </a:r>
            <a:r>
              <a:rPr dirty="0" sz="2500">
                <a:latin typeface="Arimo"/>
                <a:cs typeface="Arimo"/>
              </a:rPr>
              <a:t>in</a:t>
            </a:r>
            <a:r>
              <a:rPr dirty="0" sz="2500" spc="-70">
                <a:latin typeface="Arimo"/>
                <a:cs typeface="Arimo"/>
              </a:rPr>
              <a:t> </a:t>
            </a:r>
            <a:r>
              <a:rPr dirty="0" sz="2500" spc="-5">
                <a:latin typeface="Arimo"/>
                <a:cs typeface="Arimo"/>
              </a:rPr>
              <a:t>home  itself</a:t>
            </a:r>
            <a:endParaRPr sz="2500">
              <a:latin typeface="Arimo"/>
              <a:cs typeface="Arim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25222" y="6250417"/>
            <a:ext cx="3784600" cy="154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500" spc="-5">
                <a:latin typeface="Arimo"/>
                <a:cs typeface="Arimo"/>
              </a:rPr>
              <a:t>Not needed </a:t>
            </a:r>
            <a:r>
              <a:rPr dirty="0" sz="2500">
                <a:latin typeface="Arimo"/>
                <a:cs typeface="Arimo"/>
              </a:rPr>
              <a:t>to </a:t>
            </a:r>
            <a:r>
              <a:rPr dirty="0" sz="2500" spc="-5">
                <a:latin typeface="Arimo"/>
                <a:cs typeface="Arimo"/>
              </a:rPr>
              <a:t>wait </a:t>
            </a:r>
            <a:r>
              <a:rPr dirty="0" sz="2500">
                <a:latin typeface="Arimo"/>
                <a:cs typeface="Arimo"/>
              </a:rPr>
              <a:t>in  </a:t>
            </a:r>
            <a:r>
              <a:rPr dirty="0" sz="2500" spc="-5">
                <a:latin typeface="Arimo"/>
                <a:cs typeface="Arimo"/>
              </a:rPr>
              <a:t>queue for general health  check up, by staying home  we can do</a:t>
            </a:r>
            <a:r>
              <a:rPr dirty="0" sz="2500" spc="-20">
                <a:latin typeface="Arimo"/>
                <a:cs typeface="Arimo"/>
              </a:rPr>
              <a:t> </a:t>
            </a:r>
            <a:r>
              <a:rPr dirty="0" sz="2500" spc="-5">
                <a:latin typeface="Arimo"/>
                <a:cs typeface="Arimo"/>
              </a:rPr>
              <a:t>treatment</a:t>
            </a:r>
            <a:endParaRPr sz="25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53257" y="968471"/>
            <a:ext cx="4950460" cy="11004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50" spc="-320">
                <a:latin typeface="Verdana"/>
                <a:cs typeface="Verdana"/>
              </a:rPr>
              <a:t>Applications</a:t>
            </a:r>
            <a:endParaRPr sz="70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3921" y="3136611"/>
            <a:ext cx="25025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50">
                <a:latin typeface="Verdana"/>
                <a:cs typeface="Verdana"/>
              </a:rPr>
              <a:t>Covid19</a:t>
            </a:r>
            <a:r>
              <a:rPr dirty="0" sz="2800" spc="-235">
                <a:latin typeface="Verdana"/>
                <a:cs typeface="Verdana"/>
              </a:rPr>
              <a:t> </a:t>
            </a:r>
            <a:r>
              <a:rPr dirty="0" sz="2800" spc="-140">
                <a:latin typeface="Verdana"/>
                <a:cs typeface="Verdana"/>
              </a:rPr>
              <a:t>tracker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37493" y="4689506"/>
            <a:ext cx="3169285" cy="8712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3329"/>
              </a:lnSpc>
              <a:spcBef>
                <a:spcPts val="100"/>
              </a:spcBef>
            </a:pPr>
            <a:r>
              <a:rPr dirty="0" sz="2800" spc="-180">
                <a:latin typeface="Verdana"/>
                <a:cs typeface="Verdana"/>
              </a:rPr>
              <a:t>Cancer(kidney</a:t>
            </a:r>
            <a:r>
              <a:rPr dirty="0" sz="2800" spc="-170">
                <a:latin typeface="Verdana"/>
                <a:cs typeface="Verdana"/>
              </a:rPr>
              <a:t> </a:t>
            </a:r>
            <a:r>
              <a:rPr dirty="0" sz="2800" spc="-204">
                <a:latin typeface="Verdana"/>
                <a:cs typeface="Verdana"/>
              </a:rPr>
              <a:t>,liver</a:t>
            </a:r>
            <a:endParaRPr sz="2800">
              <a:latin typeface="Verdana"/>
              <a:cs typeface="Verdana"/>
            </a:endParaRPr>
          </a:p>
          <a:p>
            <a:pPr algn="ctr">
              <a:lnSpc>
                <a:spcPts val="3329"/>
              </a:lnSpc>
            </a:pPr>
            <a:r>
              <a:rPr dirty="0" sz="2800" spc="-225">
                <a:latin typeface="Verdana"/>
                <a:cs typeface="Verdana"/>
              </a:rPr>
              <a:t>,mouth)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75752" y="2947644"/>
            <a:ext cx="1814195" cy="8280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0325" marR="5080" indent="-48260">
              <a:lnSpc>
                <a:spcPct val="101000"/>
              </a:lnSpc>
              <a:spcBef>
                <a:spcPts val="105"/>
              </a:spcBef>
            </a:pPr>
            <a:r>
              <a:rPr dirty="0" sz="2600" spc="-165">
                <a:latin typeface="Verdana"/>
                <a:cs typeface="Verdana"/>
              </a:rPr>
              <a:t>Brain </a:t>
            </a:r>
            <a:r>
              <a:rPr dirty="0" sz="2600" spc="-200">
                <a:latin typeface="Verdana"/>
                <a:cs typeface="Verdana"/>
              </a:rPr>
              <a:t>Signal  </a:t>
            </a:r>
            <a:r>
              <a:rPr dirty="0" sz="2600" spc="484">
                <a:latin typeface="Verdana"/>
                <a:cs typeface="Verdana"/>
              </a:rPr>
              <a:t>M</a:t>
            </a:r>
            <a:r>
              <a:rPr dirty="0" sz="2600">
                <a:latin typeface="Verdana"/>
                <a:cs typeface="Verdana"/>
              </a:rPr>
              <a:t>o</a:t>
            </a:r>
            <a:r>
              <a:rPr dirty="0" sz="2600" spc="-155">
                <a:latin typeface="Verdana"/>
                <a:cs typeface="Verdana"/>
              </a:rPr>
              <a:t>n</a:t>
            </a:r>
            <a:r>
              <a:rPr dirty="0" sz="2600" spc="-85">
                <a:latin typeface="Verdana"/>
                <a:cs typeface="Verdana"/>
              </a:rPr>
              <a:t>i</a:t>
            </a:r>
            <a:r>
              <a:rPr dirty="0" sz="2600" spc="-20">
                <a:latin typeface="Verdana"/>
                <a:cs typeface="Verdana"/>
              </a:rPr>
              <a:t>t</a:t>
            </a:r>
            <a:r>
              <a:rPr dirty="0" sz="2600">
                <a:latin typeface="Verdana"/>
                <a:cs typeface="Verdana"/>
              </a:rPr>
              <a:t>o</a:t>
            </a:r>
            <a:r>
              <a:rPr dirty="0" sz="2600" spc="-85">
                <a:latin typeface="Verdana"/>
                <a:cs typeface="Verdana"/>
              </a:rPr>
              <a:t>r</a:t>
            </a:r>
            <a:r>
              <a:rPr dirty="0" sz="2600" spc="-85">
                <a:latin typeface="Verdana"/>
                <a:cs typeface="Verdana"/>
              </a:rPr>
              <a:t>i</a:t>
            </a:r>
            <a:r>
              <a:rPr dirty="0" sz="2600" spc="-155">
                <a:latin typeface="Verdana"/>
                <a:cs typeface="Verdana"/>
              </a:rPr>
              <a:t>n</a:t>
            </a:r>
            <a:r>
              <a:rPr dirty="0" sz="2600" spc="-80">
                <a:latin typeface="Verdana"/>
                <a:cs typeface="Verdana"/>
              </a:rPr>
              <a:t>g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72016" y="3136611"/>
            <a:ext cx="14598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355">
                <a:latin typeface="Verdana"/>
                <a:cs typeface="Verdana"/>
              </a:rPr>
              <a:t>B</a:t>
            </a:r>
            <a:r>
              <a:rPr dirty="0" sz="2800" spc="-95">
                <a:latin typeface="Verdana"/>
                <a:cs typeface="Verdana"/>
              </a:rPr>
              <a:t>li</a:t>
            </a:r>
            <a:r>
              <a:rPr dirty="0" sz="2800" spc="-190">
                <a:latin typeface="Verdana"/>
                <a:cs typeface="Verdana"/>
              </a:rPr>
              <a:t>n</a:t>
            </a:r>
            <a:r>
              <a:rPr dirty="0" sz="2800" spc="-60">
                <a:latin typeface="Verdana"/>
                <a:cs typeface="Verdana"/>
              </a:rPr>
              <a:t>d</a:t>
            </a:r>
            <a:r>
              <a:rPr dirty="0" sz="2800" spc="-190">
                <a:latin typeface="Verdana"/>
                <a:cs typeface="Verdana"/>
              </a:rPr>
              <a:t>n</a:t>
            </a:r>
            <a:r>
              <a:rPr dirty="0" sz="2800" spc="-160">
                <a:latin typeface="Verdana"/>
                <a:cs typeface="Verdana"/>
              </a:rPr>
              <a:t>e</a:t>
            </a:r>
            <a:r>
              <a:rPr dirty="0" sz="2800" spc="-470">
                <a:latin typeface="Verdana"/>
                <a:cs typeface="Verdana"/>
              </a:rPr>
              <a:t>ss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31996" y="6590696"/>
            <a:ext cx="3535045" cy="871219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866775" marR="5080" indent="-854710">
              <a:lnSpc>
                <a:spcPts val="3300"/>
              </a:lnSpc>
              <a:spcBef>
                <a:spcPts val="259"/>
              </a:spcBef>
            </a:pPr>
            <a:r>
              <a:rPr dirty="0" sz="2800" spc="-195">
                <a:latin typeface="Verdana"/>
                <a:cs typeface="Verdana"/>
              </a:rPr>
              <a:t>Depression </a:t>
            </a:r>
            <a:r>
              <a:rPr dirty="0" sz="2800" spc="-160">
                <a:latin typeface="Verdana"/>
                <a:cs typeface="Verdana"/>
              </a:rPr>
              <a:t>and </a:t>
            </a:r>
            <a:r>
              <a:rPr dirty="0" sz="2800" spc="-90">
                <a:latin typeface="Verdana"/>
                <a:cs typeface="Verdana"/>
              </a:rPr>
              <a:t>mood  </a:t>
            </a:r>
            <a:r>
              <a:rPr dirty="0" sz="2800" spc="-114">
                <a:latin typeface="Verdana"/>
                <a:cs typeface="Verdana"/>
              </a:rPr>
              <a:t>monitoring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13230" y="4780580"/>
            <a:ext cx="28067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25">
                <a:latin typeface="Verdana"/>
                <a:cs typeface="Verdana"/>
              </a:rPr>
              <a:t>Tumor</a:t>
            </a:r>
            <a:r>
              <a:rPr dirty="0" sz="2800" spc="-220">
                <a:latin typeface="Verdana"/>
                <a:cs typeface="Verdana"/>
              </a:rPr>
              <a:t> </a:t>
            </a:r>
            <a:r>
              <a:rPr dirty="0" sz="2800" spc="-100">
                <a:latin typeface="Verdana"/>
                <a:cs typeface="Verdana"/>
              </a:rPr>
              <a:t>Detection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54545" y="4689506"/>
            <a:ext cx="14046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80">
                <a:latin typeface="Verdana"/>
                <a:cs typeface="Verdana"/>
              </a:rPr>
              <a:t>Diabetes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91400" y="6803446"/>
            <a:ext cx="131635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50">
                <a:latin typeface="Verdana"/>
                <a:cs typeface="Verdana"/>
              </a:rPr>
              <a:t>Paralysis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323982" y="7012996"/>
            <a:ext cx="36963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45">
                <a:latin typeface="Verdana"/>
                <a:cs typeface="Verdana"/>
              </a:rPr>
              <a:t>Temperature </a:t>
            </a:r>
            <a:r>
              <a:rPr dirty="0" sz="2800" spc="-160">
                <a:latin typeface="Verdana"/>
                <a:cs typeface="Verdana"/>
              </a:rPr>
              <a:t>and</a:t>
            </a:r>
            <a:r>
              <a:rPr dirty="0" sz="2800" spc="-195">
                <a:latin typeface="Verdana"/>
                <a:cs typeface="Verdana"/>
              </a:rPr>
              <a:t> </a:t>
            </a:r>
            <a:r>
              <a:rPr dirty="0" sz="2800" spc="-45">
                <a:latin typeface="Verdana"/>
                <a:cs typeface="Verdana"/>
              </a:rPr>
              <a:t>BPM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7259332" cy="10286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77650" y="4502149"/>
            <a:ext cx="5651500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-425">
                <a:latin typeface="Verdana"/>
                <a:cs typeface="Verdana"/>
              </a:rPr>
              <a:t>Future</a:t>
            </a:r>
            <a:r>
              <a:rPr dirty="0" sz="7500" spc="-470">
                <a:latin typeface="Verdana"/>
                <a:cs typeface="Verdana"/>
              </a:rPr>
              <a:t> </a:t>
            </a:r>
            <a:r>
              <a:rPr dirty="0" sz="7500" spc="-515">
                <a:latin typeface="Verdana"/>
                <a:cs typeface="Verdana"/>
              </a:rPr>
              <a:t>Scope</a:t>
            </a:r>
            <a:endParaRPr sz="75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03737" y="1627361"/>
            <a:ext cx="8213725" cy="1549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500" spc="-5"/>
              <a:t>The model can be modified </a:t>
            </a:r>
            <a:r>
              <a:rPr dirty="0" sz="2500"/>
              <a:t>in </a:t>
            </a:r>
            <a:r>
              <a:rPr dirty="0" sz="2500" spc="-5"/>
              <a:t>future </a:t>
            </a:r>
            <a:r>
              <a:rPr dirty="0" sz="2500"/>
              <a:t>to </a:t>
            </a:r>
            <a:r>
              <a:rPr dirty="0" sz="2500" spc="-5"/>
              <a:t>build micro-sized  sensors which can be placed everyone such as watch and  mobile phones And the sensor can show live status of  users on their smart</a:t>
            </a:r>
            <a:r>
              <a:rPr dirty="0" sz="2500" spc="-10"/>
              <a:t> </a:t>
            </a:r>
            <a:r>
              <a:rPr dirty="0" sz="2500" spc="-5"/>
              <a:t>phones.</a:t>
            </a:r>
            <a:endParaRPr sz="2500"/>
          </a:p>
        </p:txBody>
      </p:sp>
      <p:sp>
        <p:nvSpPr>
          <p:cNvPr id="5" name="object 5"/>
          <p:cNvSpPr txBox="1"/>
          <p:nvPr/>
        </p:nvSpPr>
        <p:spPr>
          <a:xfrm>
            <a:off x="8303737" y="4283269"/>
            <a:ext cx="8549005" cy="1930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500" spc="-5">
                <a:latin typeface="Arimo"/>
                <a:cs typeface="Arimo"/>
              </a:rPr>
              <a:t>The system may also be enhanced by including </a:t>
            </a:r>
            <a:r>
              <a:rPr dirty="0" sz="2500">
                <a:latin typeface="Arimo"/>
                <a:cs typeface="Arimo"/>
              </a:rPr>
              <a:t>a </a:t>
            </a:r>
            <a:r>
              <a:rPr dirty="0" sz="2500" spc="-5">
                <a:latin typeface="Arimo"/>
                <a:cs typeface="Arimo"/>
              </a:rPr>
              <a:t>module on  diabetic patients who need insulin injections. This module  would check blood sugar level of users, </a:t>
            </a:r>
            <a:r>
              <a:rPr dirty="0" sz="2500">
                <a:latin typeface="Arimo"/>
                <a:cs typeface="Arimo"/>
              </a:rPr>
              <a:t>in </a:t>
            </a:r>
            <a:r>
              <a:rPr dirty="0" sz="2500" spc="-5">
                <a:latin typeface="Arimo"/>
                <a:cs typeface="Arimo"/>
              </a:rPr>
              <a:t>case rises then </a:t>
            </a:r>
            <a:r>
              <a:rPr dirty="0" sz="2500">
                <a:latin typeface="Arimo"/>
                <a:cs typeface="Arimo"/>
              </a:rPr>
              <a:t>it  </a:t>
            </a:r>
            <a:r>
              <a:rPr dirty="0" sz="2500" spc="-5">
                <a:latin typeface="Arimo"/>
                <a:cs typeface="Arimo"/>
              </a:rPr>
              <a:t>would alert the user </a:t>
            </a:r>
            <a:r>
              <a:rPr dirty="0" sz="2500">
                <a:latin typeface="Arimo"/>
                <a:cs typeface="Arimo"/>
              </a:rPr>
              <a:t>to </a:t>
            </a:r>
            <a:r>
              <a:rPr dirty="0" sz="2500" spc="-5">
                <a:latin typeface="Arimo"/>
                <a:cs typeface="Arimo"/>
              </a:rPr>
              <a:t>inject themselves with insulin shot </a:t>
            </a:r>
            <a:r>
              <a:rPr dirty="0" sz="2500">
                <a:latin typeface="Arimo"/>
                <a:cs typeface="Arimo"/>
              </a:rPr>
              <a:t>to  </a:t>
            </a:r>
            <a:r>
              <a:rPr dirty="0" sz="2500" spc="-5">
                <a:latin typeface="Arimo"/>
                <a:cs typeface="Arimo"/>
              </a:rPr>
              <a:t>maintain the blood sugar</a:t>
            </a:r>
            <a:r>
              <a:rPr dirty="0" sz="2500" spc="-10">
                <a:latin typeface="Arimo"/>
                <a:cs typeface="Arimo"/>
              </a:rPr>
              <a:t> </a:t>
            </a:r>
            <a:r>
              <a:rPr dirty="0" sz="2500" spc="-5">
                <a:latin typeface="Arimo"/>
                <a:cs typeface="Arimo"/>
              </a:rPr>
              <a:t>level.</a:t>
            </a:r>
            <a:endParaRPr sz="2500">
              <a:latin typeface="Arimo"/>
              <a:cs typeface="Arim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03737" y="7297314"/>
            <a:ext cx="8124190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500" spc="-5">
                <a:latin typeface="Arimo"/>
                <a:cs typeface="Arimo"/>
              </a:rPr>
              <a:t>Our future work, will include how </a:t>
            </a:r>
            <a:r>
              <a:rPr dirty="0" sz="2500">
                <a:latin typeface="Arimo"/>
                <a:cs typeface="Arimo"/>
              </a:rPr>
              <a:t>to </a:t>
            </a:r>
            <a:r>
              <a:rPr dirty="0" sz="2500" spc="-5">
                <a:latin typeface="Arimo"/>
                <a:cs typeface="Arimo"/>
              </a:rPr>
              <a:t>secure access of data  and will develop mobile application that allows access of  the data on handled</a:t>
            </a:r>
            <a:r>
              <a:rPr dirty="0" sz="2500" spc="-10">
                <a:latin typeface="Arimo"/>
                <a:cs typeface="Arimo"/>
              </a:rPr>
              <a:t> </a:t>
            </a:r>
            <a:r>
              <a:rPr dirty="0" sz="2500" spc="-5">
                <a:latin typeface="Arimo"/>
                <a:cs typeface="Arimo"/>
              </a:rPr>
              <a:t>device</a:t>
            </a:r>
            <a:endParaRPr sz="25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1538883"/>
            <a:ext cx="16231235" cy="8229600"/>
            <a:chOff x="1028700" y="1538883"/>
            <a:chExt cx="16231235" cy="8229600"/>
          </a:xfrm>
        </p:grpSpPr>
        <p:sp>
          <p:nvSpPr>
            <p:cNvPr id="3" name="object 3"/>
            <p:cNvSpPr/>
            <p:nvPr/>
          </p:nvSpPr>
          <p:spPr>
            <a:xfrm>
              <a:off x="1028700" y="1538883"/>
              <a:ext cx="16231235" cy="8229600"/>
            </a:xfrm>
            <a:custGeom>
              <a:avLst/>
              <a:gdLst/>
              <a:ahLst/>
              <a:cxnLst/>
              <a:rect l="l" t="t" r="r" b="b"/>
              <a:pathLst>
                <a:path w="16231235" h="8229600">
                  <a:moveTo>
                    <a:pt x="15948467" y="8229593"/>
                  </a:moveTo>
                  <a:lnTo>
                    <a:pt x="282165" y="8229593"/>
                  </a:lnTo>
                  <a:lnTo>
                    <a:pt x="236267" y="8225914"/>
                  </a:lnTo>
                  <a:lnTo>
                    <a:pt x="192775" y="8215259"/>
                  </a:lnTo>
                  <a:lnTo>
                    <a:pt x="152260" y="8198199"/>
                  </a:lnTo>
                  <a:lnTo>
                    <a:pt x="115292" y="8175304"/>
                  </a:lnTo>
                  <a:lnTo>
                    <a:pt x="82445" y="8147148"/>
                  </a:lnTo>
                  <a:lnTo>
                    <a:pt x="54288" y="8114300"/>
                  </a:lnTo>
                  <a:lnTo>
                    <a:pt x="31394" y="8077333"/>
                  </a:lnTo>
                  <a:lnTo>
                    <a:pt x="14334" y="8036817"/>
                  </a:lnTo>
                  <a:lnTo>
                    <a:pt x="3678" y="7993325"/>
                  </a:lnTo>
                  <a:lnTo>
                    <a:pt x="0" y="7947427"/>
                  </a:lnTo>
                  <a:lnTo>
                    <a:pt x="0" y="282165"/>
                  </a:lnTo>
                  <a:lnTo>
                    <a:pt x="3678" y="236267"/>
                  </a:lnTo>
                  <a:lnTo>
                    <a:pt x="14334" y="192775"/>
                  </a:lnTo>
                  <a:lnTo>
                    <a:pt x="31394" y="152260"/>
                  </a:lnTo>
                  <a:lnTo>
                    <a:pt x="54288" y="115292"/>
                  </a:lnTo>
                  <a:lnTo>
                    <a:pt x="82445" y="82445"/>
                  </a:lnTo>
                  <a:lnTo>
                    <a:pt x="115292" y="54288"/>
                  </a:lnTo>
                  <a:lnTo>
                    <a:pt x="152260" y="31394"/>
                  </a:lnTo>
                  <a:lnTo>
                    <a:pt x="192775" y="14334"/>
                  </a:lnTo>
                  <a:lnTo>
                    <a:pt x="236267" y="3678"/>
                  </a:lnTo>
                  <a:lnTo>
                    <a:pt x="282165" y="0"/>
                  </a:lnTo>
                  <a:lnTo>
                    <a:pt x="15948467" y="0"/>
                  </a:lnTo>
                  <a:lnTo>
                    <a:pt x="15994365" y="3678"/>
                  </a:lnTo>
                  <a:lnTo>
                    <a:pt x="16037857" y="14334"/>
                  </a:lnTo>
                  <a:lnTo>
                    <a:pt x="16078372" y="31394"/>
                  </a:lnTo>
                  <a:lnTo>
                    <a:pt x="16115340" y="54288"/>
                  </a:lnTo>
                  <a:lnTo>
                    <a:pt x="16148187" y="82445"/>
                  </a:lnTo>
                  <a:lnTo>
                    <a:pt x="16176344" y="115292"/>
                  </a:lnTo>
                  <a:lnTo>
                    <a:pt x="16199238" y="152260"/>
                  </a:lnTo>
                  <a:lnTo>
                    <a:pt x="16216298" y="192775"/>
                  </a:lnTo>
                  <a:lnTo>
                    <a:pt x="16226954" y="236267"/>
                  </a:lnTo>
                  <a:lnTo>
                    <a:pt x="16230632" y="282165"/>
                  </a:lnTo>
                  <a:lnTo>
                    <a:pt x="16230632" y="7947427"/>
                  </a:lnTo>
                  <a:lnTo>
                    <a:pt x="16226954" y="7993325"/>
                  </a:lnTo>
                  <a:lnTo>
                    <a:pt x="16216298" y="8036817"/>
                  </a:lnTo>
                  <a:lnTo>
                    <a:pt x="16199238" y="8077333"/>
                  </a:lnTo>
                  <a:lnTo>
                    <a:pt x="16176344" y="8114300"/>
                  </a:lnTo>
                  <a:lnTo>
                    <a:pt x="16148187" y="8147148"/>
                  </a:lnTo>
                  <a:lnTo>
                    <a:pt x="16115340" y="8175304"/>
                  </a:lnTo>
                  <a:lnTo>
                    <a:pt x="16078372" y="8198199"/>
                  </a:lnTo>
                  <a:lnTo>
                    <a:pt x="16037857" y="8215259"/>
                  </a:lnTo>
                  <a:lnTo>
                    <a:pt x="15994365" y="8225914"/>
                  </a:lnTo>
                  <a:lnTo>
                    <a:pt x="15948467" y="822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94144" y="3677289"/>
              <a:ext cx="15697200" cy="5314950"/>
            </a:xfrm>
            <a:custGeom>
              <a:avLst/>
              <a:gdLst/>
              <a:ahLst/>
              <a:cxnLst/>
              <a:rect l="l" t="t" r="r" b="b"/>
              <a:pathLst>
                <a:path w="15697200" h="5314950">
                  <a:moveTo>
                    <a:pt x="15526185" y="5314955"/>
                  </a:moveTo>
                  <a:lnTo>
                    <a:pt x="170710" y="5314955"/>
                  </a:lnTo>
                  <a:lnTo>
                    <a:pt x="125217" y="5308874"/>
                  </a:lnTo>
                  <a:lnTo>
                    <a:pt x="84406" y="5291699"/>
                  </a:lnTo>
                  <a:lnTo>
                    <a:pt x="49879" y="5265031"/>
                  </a:lnTo>
                  <a:lnTo>
                    <a:pt x="23235" y="5230474"/>
                  </a:lnTo>
                  <a:lnTo>
                    <a:pt x="6075" y="5189627"/>
                  </a:lnTo>
                  <a:lnTo>
                    <a:pt x="0" y="5144094"/>
                  </a:lnTo>
                  <a:lnTo>
                    <a:pt x="0" y="170861"/>
                  </a:lnTo>
                  <a:lnTo>
                    <a:pt x="6075" y="125327"/>
                  </a:lnTo>
                  <a:lnTo>
                    <a:pt x="23235" y="84481"/>
                  </a:lnTo>
                  <a:lnTo>
                    <a:pt x="49879" y="49923"/>
                  </a:lnTo>
                  <a:lnTo>
                    <a:pt x="84406" y="23256"/>
                  </a:lnTo>
                  <a:lnTo>
                    <a:pt x="125217" y="6080"/>
                  </a:lnTo>
                  <a:lnTo>
                    <a:pt x="170710" y="0"/>
                  </a:lnTo>
                  <a:lnTo>
                    <a:pt x="15526185" y="0"/>
                  </a:lnTo>
                  <a:lnTo>
                    <a:pt x="15571678" y="6080"/>
                  </a:lnTo>
                  <a:lnTo>
                    <a:pt x="15612489" y="23256"/>
                  </a:lnTo>
                  <a:lnTo>
                    <a:pt x="15647016" y="49923"/>
                  </a:lnTo>
                  <a:lnTo>
                    <a:pt x="15673660" y="84481"/>
                  </a:lnTo>
                  <a:lnTo>
                    <a:pt x="15690820" y="125327"/>
                  </a:lnTo>
                  <a:lnTo>
                    <a:pt x="15696895" y="170861"/>
                  </a:lnTo>
                  <a:lnTo>
                    <a:pt x="15696895" y="5144094"/>
                  </a:lnTo>
                  <a:lnTo>
                    <a:pt x="15690820" y="5189627"/>
                  </a:lnTo>
                  <a:lnTo>
                    <a:pt x="15673660" y="5230474"/>
                  </a:lnTo>
                  <a:lnTo>
                    <a:pt x="15647016" y="5265031"/>
                  </a:lnTo>
                  <a:lnTo>
                    <a:pt x="15612489" y="5291699"/>
                  </a:lnTo>
                  <a:lnTo>
                    <a:pt x="15571678" y="5308874"/>
                  </a:lnTo>
                  <a:lnTo>
                    <a:pt x="15526185" y="5314955"/>
                  </a:lnTo>
                  <a:close/>
                </a:path>
              </a:pathLst>
            </a:custGeom>
            <a:solidFill>
              <a:srgbClr val="F1D0C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87694" y="1969093"/>
            <a:ext cx="4737735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/>
              <a:t>Conclusion</a:t>
            </a:r>
            <a:endParaRPr sz="7500"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7" name="object 7"/>
            <p:cNvSpPr/>
            <p:nvPr/>
          </p:nvSpPr>
          <p:spPr>
            <a:xfrm>
              <a:off x="16627961" y="0"/>
              <a:ext cx="1660525" cy="3141980"/>
            </a:xfrm>
            <a:custGeom>
              <a:avLst/>
              <a:gdLst/>
              <a:ahLst/>
              <a:cxnLst/>
              <a:rect l="l" t="t" r="r" b="b"/>
              <a:pathLst>
                <a:path w="1660525" h="3141980">
                  <a:moveTo>
                    <a:pt x="1660039" y="3141781"/>
                  </a:moveTo>
                  <a:lnTo>
                    <a:pt x="1622640" y="3133364"/>
                  </a:lnTo>
                  <a:lnTo>
                    <a:pt x="1572131" y="3119475"/>
                  </a:lnTo>
                  <a:lnTo>
                    <a:pt x="1522091" y="3103447"/>
                  </a:lnTo>
                  <a:lnTo>
                    <a:pt x="1472528" y="3085558"/>
                  </a:lnTo>
                  <a:lnTo>
                    <a:pt x="1423450" y="3066088"/>
                  </a:lnTo>
                  <a:lnTo>
                    <a:pt x="1374867" y="3045316"/>
                  </a:lnTo>
                  <a:lnTo>
                    <a:pt x="1326786" y="3023523"/>
                  </a:lnTo>
                  <a:lnTo>
                    <a:pt x="1279217" y="3000987"/>
                  </a:lnTo>
                  <a:lnTo>
                    <a:pt x="1197533" y="2961458"/>
                  </a:lnTo>
                  <a:lnTo>
                    <a:pt x="1155175" y="2940751"/>
                  </a:lnTo>
                  <a:lnTo>
                    <a:pt x="1111973" y="2919404"/>
                  </a:lnTo>
                  <a:lnTo>
                    <a:pt x="1068054" y="2897407"/>
                  </a:lnTo>
                  <a:lnTo>
                    <a:pt x="1023543" y="2874752"/>
                  </a:lnTo>
                  <a:lnTo>
                    <a:pt x="978566" y="2851431"/>
                  </a:lnTo>
                  <a:lnTo>
                    <a:pt x="933248" y="2827434"/>
                  </a:lnTo>
                  <a:lnTo>
                    <a:pt x="887716" y="2802754"/>
                  </a:lnTo>
                  <a:lnTo>
                    <a:pt x="842095" y="2777380"/>
                  </a:lnTo>
                  <a:lnTo>
                    <a:pt x="796510" y="2751305"/>
                  </a:lnTo>
                  <a:lnTo>
                    <a:pt x="751088" y="2724519"/>
                  </a:lnTo>
                  <a:lnTo>
                    <a:pt x="705954" y="2697015"/>
                  </a:lnTo>
                  <a:lnTo>
                    <a:pt x="661235" y="2668782"/>
                  </a:lnTo>
                  <a:lnTo>
                    <a:pt x="617055" y="2639813"/>
                  </a:lnTo>
                  <a:lnTo>
                    <a:pt x="573540" y="2610099"/>
                  </a:lnTo>
                  <a:lnTo>
                    <a:pt x="530817" y="2579630"/>
                  </a:lnTo>
                  <a:lnTo>
                    <a:pt x="489011" y="2548399"/>
                  </a:lnTo>
                  <a:lnTo>
                    <a:pt x="448247" y="2516396"/>
                  </a:lnTo>
                  <a:lnTo>
                    <a:pt x="408651" y="2483612"/>
                  </a:lnTo>
                  <a:lnTo>
                    <a:pt x="370350" y="2450040"/>
                  </a:lnTo>
                  <a:lnTo>
                    <a:pt x="333469" y="2415670"/>
                  </a:lnTo>
                  <a:lnTo>
                    <a:pt x="298133" y="2380493"/>
                  </a:lnTo>
                  <a:lnTo>
                    <a:pt x="264468" y="2344500"/>
                  </a:lnTo>
                  <a:lnTo>
                    <a:pt x="232601" y="2307684"/>
                  </a:lnTo>
                  <a:lnTo>
                    <a:pt x="202656" y="2270035"/>
                  </a:lnTo>
                  <a:lnTo>
                    <a:pt x="174760" y="2231544"/>
                  </a:lnTo>
                  <a:lnTo>
                    <a:pt x="149038" y="2192202"/>
                  </a:lnTo>
                  <a:lnTo>
                    <a:pt x="125616" y="2152002"/>
                  </a:lnTo>
                  <a:lnTo>
                    <a:pt x="104620" y="2110934"/>
                  </a:lnTo>
                  <a:lnTo>
                    <a:pt x="84247" y="2064326"/>
                  </a:lnTo>
                  <a:lnTo>
                    <a:pt x="66803" y="2016750"/>
                  </a:lnTo>
                  <a:lnTo>
                    <a:pt x="52049" y="1968317"/>
                  </a:lnTo>
                  <a:lnTo>
                    <a:pt x="39750" y="1919139"/>
                  </a:lnTo>
                  <a:lnTo>
                    <a:pt x="29668" y="1869327"/>
                  </a:lnTo>
                  <a:lnTo>
                    <a:pt x="21566" y="1818993"/>
                  </a:lnTo>
                  <a:lnTo>
                    <a:pt x="15208" y="1768249"/>
                  </a:lnTo>
                  <a:lnTo>
                    <a:pt x="10358" y="1717205"/>
                  </a:lnTo>
                  <a:lnTo>
                    <a:pt x="6777" y="1665973"/>
                  </a:lnTo>
                  <a:lnTo>
                    <a:pt x="4229" y="1614665"/>
                  </a:lnTo>
                  <a:lnTo>
                    <a:pt x="2478" y="1563393"/>
                  </a:lnTo>
                  <a:lnTo>
                    <a:pt x="1286" y="1512268"/>
                  </a:lnTo>
                  <a:lnTo>
                    <a:pt x="506" y="1463955"/>
                  </a:lnTo>
                  <a:lnTo>
                    <a:pt x="65" y="1415482"/>
                  </a:lnTo>
                  <a:lnTo>
                    <a:pt x="0" y="1366882"/>
                  </a:lnTo>
                  <a:lnTo>
                    <a:pt x="349" y="1318189"/>
                  </a:lnTo>
                  <a:lnTo>
                    <a:pt x="1152" y="1269435"/>
                  </a:lnTo>
                  <a:lnTo>
                    <a:pt x="2447" y="1220655"/>
                  </a:lnTo>
                  <a:lnTo>
                    <a:pt x="4271" y="1171882"/>
                  </a:lnTo>
                  <a:lnTo>
                    <a:pt x="6664" y="1123148"/>
                  </a:lnTo>
                  <a:lnTo>
                    <a:pt x="9663" y="1074488"/>
                  </a:lnTo>
                  <a:lnTo>
                    <a:pt x="13307" y="1025935"/>
                  </a:lnTo>
                  <a:lnTo>
                    <a:pt x="17634" y="977521"/>
                  </a:lnTo>
                  <a:lnTo>
                    <a:pt x="22683" y="929281"/>
                  </a:lnTo>
                  <a:lnTo>
                    <a:pt x="28492" y="881248"/>
                  </a:lnTo>
                  <a:lnTo>
                    <a:pt x="35098" y="833455"/>
                  </a:lnTo>
                  <a:lnTo>
                    <a:pt x="42542" y="785936"/>
                  </a:lnTo>
                  <a:lnTo>
                    <a:pt x="50860" y="738723"/>
                  </a:lnTo>
                  <a:lnTo>
                    <a:pt x="60092" y="691850"/>
                  </a:lnTo>
                  <a:lnTo>
                    <a:pt x="70275" y="645352"/>
                  </a:lnTo>
                  <a:lnTo>
                    <a:pt x="81447" y="599259"/>
                  </a:lnTo>
                  <a:lnTo>
                    <a:pt x="93649" y="553608"/>
                  </a:lnTo>
                  <a:lnTo>
                    <a:pt x="106916" y="508430"/>
                  </a:lnTo>
                  <a:lnTo>
                    <a:pt x="121289" y="463758"/>
                  </a:lnTo>
                  <a:lnTo>
                    <a:pt x="136804" y="419628"/>
                  </a:lnTo>
                  <a:lnTo>
                    <a:pt x="153501" y="376070"/>
                  </a:lnTo>
                  <a:lnTo>
                    <a:pt x="171418" y="333120"/>
                  </a:lnTo>
                  <a:lnTo>
                    <a:pt x="190593" y="290811"/>
                  </a:lnTo>
                  <a:lnTo>
                    <a:pt x="211065" y="249175"/>
                  </a:lnTo>
                  <a:lnTo>
                    <a:pt x="232871" y="208246"/>
                  </a:lnTo>
                  <a:lnTo>
                    <a:pt x="256051" y="168058"/>
                  </a:lnTo>
                  <a:lnTo>
                    <a:pt x="280642" y="128643"/>
                  </a:lnTo>
                  <a:lnTo>
                    <a:pt x="306683" y="90036"/>
                  </a:lnTo>
                  <a:lnTo>
                    <a:pt x="334212" y="52269"/>
                  </a:lnTo>
                  <a:lnTo>
                    <a:pt x="363268" y="15377"/>
                  </a:lnTo>
                  <a:lnTo>
                    <a:pt x="1660039" y="0"/>
                  </a:lnTo>
                  <a:lnTo>
                    <a:pt x="1660039" y="3141781"/>
                  </a:lnTo>
                  <a:close/>
                </a:path>
              </a:pathLst>
            </a:custGeom>
            <a:solidFill>
              <a:srgbClr val="E7AF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3237458" y="10287000"/>
                  </a:moveTo>
                  <a:lnTo>
                    <a:pt x="3201225" y="10221087"/>
                  </a:lnTo>
                  <a:lnTo>
                    <a:pt x="3180867" y="10186632"/>
                  </a:lnTo>
                  <a:lnTo>
                    <a:pt x="3159645" y="10152316"/>
                  </a:lnTo>
                  <a:lnTo>
                    <a:pt x="3137611" y="10118153"/>
                  </a:lnTo>
                  <a:lnTo>
                    <a:pt x="3114789" y="10084143"/>
                  </a:lnTo>
                  <a:lnTo>
                    <a:pt x="3091218" y="10050297"/>
                  </a:lnTo>
                  <a:lnTo>
                    <a:pt x="3066935" y="10016630"/>
                  </a:lnTo>
                  <a:lnTo>
                    <a:pt x="3041980" y="9983140"/>
                  </a:lnTo>
                  <a:lnTo>
                    <a:pt x="3016389" y="9949840"/>
                  </a:lnTo>
                  <a:lnTo>
                    <a:pt x="2990177" y="9916744"/>
                  </a:lnTo>
                  <a:lnTo>
                    <a:pt x="2963405" y="9883851"/>
                  </a:lnTo>
                  <a:lnTo>
                    <a:pt x="2936100" y="9851174"/>
                  </a:lnTo>
                  <a:lnTo>
                    <a:pt x="2908300" y="9818738"/>
                  </a:lnTo>
                  <a:lnTo>
                    <a:pt x="2880029" y="9786518"/>
                  </a:lnTo>
                  <a:lnTo>
                    <a:pt x="2851340" y="9754552"/>
                  </a:lnTo>
                  <a:lnTo>
                    <a:pt x="2822257" y="9722828"/>
                  </a:lnTo>
                  <a:lnTo>
                    <a:pt x="2792806" y="9691383"/>
                  </a:lnTo>
                  <a:lnTo>
                    <a:pt x="2763037" y="9660191"/>
                  </a:lnTo>
                  <a:lnTo>
                    <a:pt x="2732989" y="9629280"/>
                  </a:lnTo>
                  <a:lnTo>
                    <a:pt x="2702687" y="9598660"/>
                  </a:lnTo>
                  <a:lnTo>
                    <a:pt x="2672169" y="9568332"/>
                  </a:lnTo>
                  <a:lnTo>
                    <a:pt x="2641473" y="9538297"/>
                  </a:lnTo>
                  <a:lnTo>
                    <a:pt x="2579687" y="9479204"/>
                  </a:lnTo>
                  <a:lnTo>
                    <a:pt x="2517610" y="9421419"/>
                  </a:lnTo>
                  <a:lnTo>
                    <a:pt x="2455532" y="9365018"/>
                  </a:lnTo>
                  <a:lnTo>
                    <a:pt x="2393721" y="9310078"/>
                  </a:lnTo>
                  <a:lnTo>
                    <a:pt x="2302154" y="9230550"/>
                  </a:lnTo>
                  <a:lnTo>
                    <a:pt x="2183676" y="9130271"/>
                  </a:lnTo>
                  <a:lnTo>
                    <a:pt x="1943315" y="8931351"/>
                  </a:lnTo>
                  <a:lnTo>
                    <a:pt x="1914639" y="8906751"/>
                  </a:lnTo>
                  <a:lnTo>
                    <a:pt x="1886229" y="8880691"/>
                  </a:lnTo>
                  <a:lnTo>
                    <a:pt x="1858073" y="8853233"/>
                  </a:lnTo>
                  <a:lnTo>
                    <a:pt x="1830133" y="8824417"/>
                  </a:lnTo>
                  <a:lnTo>
                    <a:pt x="1802434" y="8794293"/>
                  </a:lnTo>
                  <a:lnTo>
                    <a:pt x="1774952" y="8762936"/>
                  </a:lnTo>
                  <a:lnTo>
                    <a:pt x="1747672" y="8730374"/>
                  </a:lnTo>
                  <a:lnTo>
                    <a:pt x="1720583" y="8696668"/>
                  </a:lnTo>
                  <a:lnTo>
                    <a:pt x="1693684" y="8661883"/>
                  </a:lnTo>
                  <a:lnTo>
                    <a:pt x="1666963" y="8626069"/>
                  </a:lnTo>
                  <a:lnTo>
                    <a:pt x="1640408" y="8589264"/>
                  </a:lnTo>
                  <a:lnTo>
                    <a:pt x="1613992" y="8551520"/>
                  </a:lnTo>
                  <a:lnTo>
                    <a:pt x="1587741" y="8512912"/>
                  </a:lnTo>
                  <a:lnTo>
                    <a:pt x="1561604" y="8473478"/>
                  </a:lnTo>
                  <a:lnTo>
                    <a:pt x="1535607" y="8433270"/>
                  </a:lnTo>
                  <a:lnTo>
                    <a:pt x="1483931" y="8350758"/>
                  </a:lnTo>
                  <a:lnTo>
                    <a:pt x="1432623" y="8265808"/>
                  </a:lnTo>
                  <a:lnTo>
                    <a:pt x="1330807" y="8090255"/>
                  </a:lnTo>
                  <a:lnTo>
                    <a:pt x="1051445" y="7593406"/>
                  </a:lnTo>
                  <a:lnTo>
                    <a:pt x="974128" y="7460996"/>
                  </a:lnTo>
                  <a:lnTo>
                    <a:pt x="922045" y="7374864"/>
                  </a:lnTo>
                  <a:lnTo>
                    <a:pt x="869429" y="7290956"/>
                  </a:lnTo>
                  <a:lnTo>
                    <a:pt x="842899" y="7249960"/>
                  </a:lnTo>
                  <a:lnTo>
                    <a:pt x="816203" y="7209676"/>
                  </a:lnTo>
                  <a:lnTo>
                    <a:pt x="789330" y="7170153"/>
                  </a:lnTo>
                  <a:lnTo>
                    <a:pt x="762279" y="7131456"/>
                  </a:lnTo>
                  <a:lnTo>
                    <a:pt x="735037" y="7093623"/>
                  </a:lnTo>
                  <a:lnTo>
                    <a:pt x="707593" y="7056717"/>
                  </a:lnTo>
                  <a:lnTo>
                    <a:pt x="679919" y="7020788"/>
                  </a:lnTo>
                  <a:lnTo>
                    <a:pt x="652030" y="6985889"/>
                  </a:lnTo>
                  <a:lnTo>
                    <a:pt x="623912" y="6952069"/>
                  </a:lnTo>
                  <a:lnTo>
                    <a:pt x="595553" y="6919392"/>
                  </a:lnTo>
                  <a:lnTo>
                    <a:pt x="566928" y="6887896"/>
                  </a:lnTo>
                  <a:lnTo>
                    <a:pt x="538035" y="6857644"/>
                  </a:lnTo>
                  <a:lnTo>
                    <a:pt x="508876" y="6828688"/>
                  </a:lnTo>
                  <a:lnTo>
                    <a:pt x="479425" y="6801078"/>
                  </a:lnTo>
                  <a:lnTo>
                    <a:pt x="449681" y="6774878"/>
                  </a:lnTo>
                  <a:lnTo>
                    <a:pt x="419633" y="6750113"/>
                  </a:lnTo>
                  <a:lnTo>
                    <a:pt x="389267" y="6726872"/>
                  </a:lnTo>
                  <a:lnTo>
                    <a:pt x="327533" y="6685102"/>
                  </a:lnTo>
                  <a:lnTo>
                    <a:pt x="264426" y="6649987"/>
                  </a:lnTo>
                  <a:lnTo>
                    <a:pt x="199834" y="6621958"/>
                  </a:lnTo>
                  <a:lnTo>
                    <a:pt x="133692" y="6601447"/>
                  </a:lnTo>
                  <a:lnTo>
                    <a:pt x="65925" y="6588849"/>
                  </a:lnTo>
                  <a:lnTo>
                    <a:pt x="0" y="6584721"/>
                  </a:lnTo>
                  <a:lnTo>
                    <a:pt x="0" y="10287000"/>
                  </a:lnTo>
                  <a:lnTo>
                    <a:pt x="3237458" y="10287000"/>
                  </a:lnTo>
                  <a:close/>
                </a:path>
                <a:path w="18288000" h="10287000">
                  <a:moveTo>
                    <a:pt x="18288000" y="2638006"/>
                  </a:moveTo>
                  <a:lnTo>
                    <a:pt x="18259794" y="2686786"/>
                  </a:lnTo>
                  <a:lnTo>
                    <a:pt x="18232844" y="2730728"/>
                  </a:lnTo>
                  <a:lnTo>
                    <a:pt x="18204790" y="2773972"/>
                  </a:lnTo>
                  <a:lnTo>
                    <a:pt x="18175631" y="2816466"/>
                  </a:lnTo>
                  <a:lnTo>
                    <a:pt x="18145316" y="2858173"/>
                  </a:lnTo>
                  <a:lnTo>
                    <a:pt x="18113833" y="2899029"/>
                  </a:lnTo>
                  <a:lnTo>
                    <a:pt x="18081155" y="2938996"/>
                  </a:lnTo>
                  <a:lnTo>
                    <a:pt x="18046688" y="2977337"/>
                  </a:lnTo>
                  <a:lnTo>
                    <a:pt x="18010988" y="3014548"/>
                  </a:lnTo>
                  <a:lnTo>
                    <a:pt x="17974031" y="3050489"/>
                  </a:lnTo>
                  <a:lnTo>
                    <a:pt x="17935766" y="3084995"/>
                  </a:lnTo>
                  <a:lnTo>
                    <a:pt x="17896167" y="3117913"/>
                  </a:lnTo>
                  <a:lnTo>
                    <a:pt x="17859096" y="3146145"/>
                  </a:lnTo>
                  <a:lnTo>
                    <a:pt x="17812830" y="3178365"/>
                  </a:lnTo>
                  <a:lnTo>
                    <a:pt x="17774616" y="3202140"/>
                  </a:lnTo>
                  <a:lnTo>
                    <a:pt x="17735639" y="3224631"/>
                  </a:lnTo>
                  <a:lnTo>
                    <a:pt x="17695774" y="3245459"/>
                  </a:lnTo>
                  <a:lnTo>
                    <a:pt x="17644695" y="3268916"/>
                  </a:lnTo>
                  <a:lnTo>
                    <a:pt x="17581944" y="3293440"/>
                  </a:lnTo>
                  <a:lnTo>
                    <a:pt x="17528388" y="3310255"/>
                  </a:lnTo>
                  <a:lnTo>
                    <a:pt x="17484992" y="3321608"/>
                  </a:lnTo>
                  <a:lnTo>
                    <a:pt x="17434992" y="3332683"/>
                  </a:lnTo>
                  <a:lnTo>
                    <a:pt x="17384497" y="3341255"/>
                  </a:lnTo>
                  <a:lnTo>
                    <a:pt x="17333672" y="3347402"/>
                  </a:lnTo>
                  <a:lnTo>
                    <a:pt x="17282643" y="3351225"/>
                  </a:lnTo>
                  <a:lnTo>
                    <a:pt x="17231564" y="3352812"/>
                  </a:lnTo>
                  <a:lnTo>
                    <a:pt x="17180548" y="3352254"/>
                  </a:lnTo>
                  <a:lnTo>
                    <a:pt x="17129760" y="3349625"/>
                  </a:lnTo>
                  <a:lnTo>
                    <a:pt x="17079341" y="3343478"/>
                  </a:lnTo>
                  <a:lnTo>
                    <a:pt x="17029418" y="3334410"/>
                  </a:lnTo>
                  <a:lnTo>
                    <a:pt x="16979989" y="3322713"/>
                  </a:lnTo>
                  <a:lnTo>
                    <a:pt x="16931082" y="3308654"/>
                  </a:lnTo>
                  <a:lnTo>
                    <a:pt x="16882720" y="3292538"/>
                  </a:lnTo>
                  <a:lnTo>
                    <a:pt x="16834930" y="3274618"/>
                  </a:lnTo>
                  <a:lnTo>
                    <a:pt x="16787711" y="3255200"/>
                  </a:lnTo>
                  <a:lnTo>
                    <a:pt x="16746754" y="3237153"/>
                  </a:lnTo>
                  <a:lnTo>
                    <a:pt x="16706101" y="3218294"/>
                  </a:lnTo>
                  <a:lnTo>
                    <a:pt x="16665677" y="3198723"/>
                  </a:lnTo>
                  <a:lnTo>
                    <a:pt x="16625418" y="3178568"/>
                  </a:lnTo>
                  <a:lnTo>
                    <a:pt x="16464268" y="3096984"/>
                  </a:lnTo>
                  <a:lnTo>
                    <a:pt x="16418535" y="3073260"/>
                  </a:lnTo>
                  <a:lnTo>
                    <a:pt x="16372955" y="3049308"/>
                  </a:lnTo>
                  <a:lnTo>
                    <a:pt x="16327539" y="3025102"/>
                  </a:lnTo>
                  <a:lnTo>
                    <a:pt x="16282340" y="3000578"/>
                  </a:lnTo>
                  <a:lnTo>
                    <a:pt x="16237382" y="2975699"/>
                  </a:lnTo>
                  <a:lnTo>
                    <a:pt x="16192678" y="2950413"/>
                  </a:lnTo>
                  <a:lnTo>
                    <a:pt x="16148279" y="2924670"/>
                  </a:lnTo>
                  <a:lnTo>
                    <a:pt x="16104388" y="2898165"/>
                  </a:lnTo>
                  <a:lnTo>
                    <a:pt x="16060839" y="2871165"/>
                  </a:lnTo>
                  <a:lnTo>
                    <a:pt x="16017710" y="2843580"/>
                  </a:lnTo>
                  <a:lnTo>
                    <a:pt x="15975051" y="2815361"/>
                  </a:lnTo>
                  <a:lnTo>
                    <a:pt x="15932938" y="2786430"/>
                  </a:lnTo>
                  <a:lnTo>
                    <a:pt x="15891447" y="2756725"/>
                  </a:lnTo>
                  <a:lnTo>
                    <a:pt x="15850642" y="2726156"/>
                  </a:lnTo>
                  <a:lnTo>
                    <a:pt x="15810700" y="2694609"/>
                  </a:lnTo>
                  <a:lnTo>
                    <a:pt x="15771508" y="2662174"/>
                  </a:lnTo>
                  <a:lnTo>
                    <a:pt x="15733243" y="2628773"/>
                  </a:lnTo>
                  <a:lnTo>
                    <a:pt x="15696083" y="2594292"/>
                  </a:lnTo>
                  <a:lnTo>
                    <a:pt x="15660180" y="2558643"/>
                  </a:lnTo>
                  <a:lnTo>
                    <a:pt x="15625712" y="2521724"/>
                  </a:lnTo>
                  <a:lnTo>
                    <a:pt x="15592857" y="2483447"/>
                  </a:lnTo>
                  <a:lnTo>
                    <a:pt x="15566035" y="2450808"/>
                  </a:lnTo>
                  <a:lnTo>
                    <a:pt x="15539174" y="2412568"/>
                  </a:lnTo>
                  <a:lnTo>
                    <a:pt x="15514676" y="2377211"/>
                  </a:lnTo>
                  <a:lnTo>
                    <a:pt x="15493302" y="2338997"/>
                  </a:lnTo>
                  <a:lnTo>
                    <a:pt x="15472245" y="2300579"/>
                  </a:lnTo>
                  <a:lnTo>
                    <a:pt x="15454173" y="2260663"/>
                  </a:lnTo>
                  <a:lnTo>
                    <a:pt x="15438489" y="2219629"/>
                  </a:lnTo>
                  <a:lnTo>
                    <a:pt x="15424582" y="2177834"/>
                  </a:lnTo>
                  <a:lnTo>
                    <a:pt x="15411069" y="2129142"/>
                  </a:lnTo>
                  <a:lnTo>
                    <a:pt x="15399893" y="2079739"/>
                  </a:lnTo>
                  <a:lnTo>
                    <a:pt x="15390787" y="2029764"/>
                  </a:lnTo>
                  <a:lnTo>
                    <a:pt x="15383498" y="1979307"/>
                  </a:lnTo>
                  <a:lnTo>
                    <a:pt x="15377744" y="1928495"/>
                  </a:lnTo>
                  <a:lnTo>
                    <a:pt x="15373261" y="1877441"/>
                  </a:lnTo>
                  <a:lnTo>
                    <a:pt x="15369820" y="1826260"/>
                  </a:lnTo>
                  <a:lnTo>
                    <a:pt x="15367419" y="1774825"/>
                  </a:lnTo>
                  <a:lnTo>
                    <a:pt x="15365349" y="1723339"/>
                  </a:lnTo>
                  <a:lnTo>
                    <a:pt x="15363673" y="1671815"/>
                  </a:lnTo>
                  <a:lnTo>
                    <a:pt x="15362428" y="1620278"/>
                  </a:lnTo>
                  <a:lnTo>
                    <a:pt x="15361654" y="1568716"/>
                  </a:lnTo>
                  <a:lnTo>
                    <a:pt x="15361400" y="1517154"/>
                  </a:lnTo>
                  <a:lnTo>
                    <a:pt x="15361704" y="1465605"/>
                  </a:lnTo>
                  <a:lnTo>
                    <a:pt x="15362631" y="1414068"/>
                  </a:lnTo>
                  <a:lnTo>
                    <a:pt x="15364206" y="1362557"/>
                  </a:lnTo>
                  <a:lnTo>
                    <a:pt x="15366492" y="1311084"/>
                  </a:lnTo>
                  <a:lnTo>
                    <a:pt x="15369528" y="1259662"/>
                  </a:lnTo>
                  <a:lnTo>
                    <a:pt x="15373350" y="1208303"/>
                  </a:lnTo>
                  <a:lnTo>
                    <a:pt x="15378011" y="1157008"/>
                  </a:lnTo>
                  <a:lnTo>
                    <a:pt x="15383561" y="1105789"/>
                  </a:lnTo>
                  <a:lnTo>
                    <a:pt x="15390063" y="1054798"/>
                  </a:lnTo>
                  <a:lnTo>
                    <a:pt x="15397607" y="1003884"/>
                  </a:lnTo>
                  <a:lnTo>
                    <a:pt x="15406243" y="953122"/>
                  </a:lnTo>
                  <a:lnTo>
                    <a:pt x="15416035" y="902550"/>
                  </a:lnTo>
                  <a:lnTo>
                    <a:pt x="15427033" y="852258"/>
                  </a:lnTo>
                  <a:lnTo>
                    <a:pt x="15439289" y="802271"/>
                  </a:lnTo>
                  <a:lnTo>
                    <a:pt x="15452840" y="752678"/>
                  </a:lnTo>
                  <a:lnTo>
                    <a:pt x="15467762" y="703516"/>
                  </a:lnTo>
                  <a:lnTo>
                    <a:pt x="15484094" y="654850"/>
                  </a:lnTo>
                  <a:lnTo>
                    <a:pt x="15501900" y="606755"/>
                  </a:lnTo>
                  <a:lnTo>
                    <a:pt x="15521216" y="559257"/>
                  </a:lnTo>
                  <a:lnTo>
                    <a:pt x="15542121" y="512457"/>
                  </a:lnTo>
                  <a:lnTo>
                    <a:pt x="15564638" y="466382"/>
                  </a:lnTo>
                  <a:lnTo>
                    <a:pt x="15588831" y="421093"/>
                  </a:lnTo>
                  <a:lnTo>
                    <a:pt x="15614358" y="376732"/>
                  </a:lnTo>
                  <a:lnTo>
                    <a:pt x="15641879" y="333425"/>
                  </a:lnTo>
                  <a:lnTo>
                    <a:pt x="15671165" y="291477"/>
                  </a:lnTo>
                  <a:lnTo>
                    <a:pt x="15702204" y="250863"/>
                  </a:lnTo>
                  <a:lnTo>
                    <a:pt x="15734932" y="211620"/>
                  </a:lnTo>
                  <a:lnTo>
                    <a:pt x="15769260" y="173799"/>
                  </a:lnTo>
                  <a:lnTo>
                    <a:pt x="15805138" y="137452"/>
                  </a:lnTo>
                  <a:lnTo>
                    <a:pt x="15842463" y="102628"/>
                  </a:lnTo>
                  <a:lnTo>
                    <a:pt x="15881198" y="69367"/>
                  </a:lnTo>
                  <a:lnTo>
                    <a:pt x="15921254" y="37719"/>
                  </a:lnTo>
                  <a:lnTo>
                    <a:pt x="15962554" y="7734"/>
                  </a:lnTo>
                  <a:lnTo>
                    <a:pt x="15974149" y="0"/>
                  </a:lnTo>
                  <a:lnTo>
                    <a:pt x="15973590" y="0"/>
                  </a:lnTo>
                  <a:lnTo>
                    <a:pt x="15916034" y="0"/>
                  </a:lnTo>
                  <a:lnTo>
                    <a:pt x="15885897" y="24066"/>
                  </a:lnTo>
                  <a:lnTo>
                    <a:pt x="15850908" y="53619"/>
                  </a:lnTo>
                  <a:lnTo>
                    <a:pt x="15816936" y="84315"/>
                  </a:lnTo>
                  <a:lnTo>
                    <a:pt x="15784233" y="116357"/>
                  </a:lnTo>
                  <a:lnTo>
                    <a:pt x="15748432" y="154457"/>
                  </a:lnTo>
                  <a:lnTo>
                    <a:pt x="15714193" y="193941"/>
                  </a:lnTo>
                  <a:lnTo>
                    <a:pt x="15681554" y="234721"/>
                  </a:lnTo>
                  <a:lnTo>
                    <a:pt x="15650540" y="276720"/>
                  </a:lnTo>
                  <a:lnTo>
                    <a:pt x="15621203" y="319887"/>
                  </a:lnTo>
                  <a:lnTo>
                    <a:pt x="15593556" y="364134"/>
                  </a:lnTo>
                  <a:lnTo>
                    <a:pt x="15567698" y="409308"/>
                  </a:lnTo>
                  <a:lnTo>
                    <a:pt x="15543467" y="455561"/>
                  </a:lnTo>
                  <a:lnTo>
                    <a:pt x="15520962" y="502551"/>
                  </a:lnTo>
                  <a:lnTo>
                    <a:pt x="15500122" y="550265"/>
                  </a:lnTo>
                  <a:lnTo>
                    <a:pt x="15480881" y="598639"/>
                  </a:lnTo>
                  <a:lnTo>
                    <a:pt x="15463190" y="647573"/>
                  </a:lnTo>
                  <a:lnTo>
                    <a:pt x="15447010" y="697014"/>
                  </a:lnTo>
                  <a:lnTo>
                    <a:pt x="15432304" y="746861"/>
                  </a:lnTo>
                  <a:lnTo>
                    <a:pt x="15418816" y="797052"/>
                  </a:lnTo>
                  <a:lnTo>
                    <a:pt x="15406485" y="847521"/>
                  </a:lnTo>
                  <a:lnTo>
                    <a:pt x="15395296" y="898232"/>
                  </a:lnTo>
                  <a:lnTo>
                    <a:pt x="15385212" y="949172"/>
                  </a:lnTo>
                  <a:lnTo>
                    <a:pt x="15376208" y="1000315"/>
                  </a:lnTo>
                  <a:lnTo>
                    <a:pt x="15368283" y="1051610"/>
                  </a:lnTo>
                  <a:lnTo>
                    <a:pt x="15361412" y="1103058"/>
                  </a:lnTo>
                  <a:lnTo>
                    <a:pt x="15355164" y="1154557"/>
                  </a:lnTo>
                  <a:lnTo>
                    <a:pt x="15349754" y="1206157"/>
                  </a:lnTo>
                  <a:lnTo>
                    <a:pt x="15345144" y="1257820"/>
                  </a:lnTo>
                  <a:lnTo>
                    <a:pt x="15341257" y="1309547"/>
                  </a:lnTo>
                  <a:lnTo>
                    <a:pt x="15338032" y="1361313"/>
                  </a:lnTo>
                  <a:lnTo>
                    <a:pt x="15335403" y="1413116"/>
                  </a:lnTo>
                  <a:lnTo>
                    <a:pt x="15333320" y="1464932"/>
                  </a:lnTo>
                  <a:lnTo>
                    <a:pt x="15331758" y="1516773"/>
                  </a:lnTo>
                  <a:lnTo>
                    <a:pt x="15330615" y="1568602"/>
                  </a:lnTo>
                  <a:lnTo>
                    <a:pt x="15329904" y="1620418"/>
                  </a:lnTo>
                  <a:lnTo>
                    <a:pt x="15329637" y="1672247"/>
                  </a:lnTo>
                  <a:lnTo>
                    <a:pt x="15329802" y="1724101"/>
                  </a:lnTo>
                  <a:lnTo>
                    <a:pt x="15330437" y="1775980"/>
                  </a:lnTo>
                  <a:lnTo>
                    <a:pt x="15331529" y="1827923"/>
                  </a:lnTo>
                  <a:lnTo>
                    <a:pt x="15333587" y="1879904"/>
                  </a:lnTo>
                  <a:lnTo>
                    <a:pt x="15336698" y="1932012"/>
                  </a:lnTo>
                  <a:lnTo>
                    <a:pt x="15341156" y="1984146"/>
                  </a:lnTo>
                  <a:lnTo>
                    <a:pt x="15347252" y="2036229"/>
                  </a:lnTo>
                  <a:lnTo>
                    <a:pt x="15355291" y="2088146"/>
                  </a:lnTo>
                  <a:lnTo>
                    <a:pt x="15365540" y="2139835"/>
                  </a:lnTo>
                  <a:lnTo>
                    <a:pt x="15378303" y="2191207"/>
                  </a:lnTo>
                  <a:lnTo>
                    <a:pt x="15391778" y="2235606"/>
                  </a:lnTo>
                  <a:lnTo>
                    <a:pt x="15407259" y="2279535"/>
                  </a:lnTo>
                  <a:lnTo>
                    <a:pt x="15425331" y="2322512"/>
                  </a:lnTo>
                  <a:lnTo>
                    <a:pt x="15446591" y="2364028"/>
                  </a:lnTo>
                  <a:lnTo>
                    <a:pt x="15468346" y="2405354"/>
                  </a:lnTo>
                  <a:lnTo>
                    <a:pt x="15493759" y="2444318"/>
                  </a:lnTo>
                  <a:lnTo>
                    <a:pt x="15518499" y="2481796"/>
                  </a:lnTo>
                  <a:lnTo>
                    <a:pt x="15548267" y="2519464"/>
                  </a:lnTo>
                  <a:lnTo>
                    <a:pt x="15582202" y="2560116"/>
                  </a:lnTo>
                  <a:lnTo>
                    <a:pt x="15617660" y="2599271"/>
                  </a:lnTo>
                  <a:lnTo>
                    <a:pt x="15654503" y="2637015"/>
                  </a:lnTo>
                  <a:lnTo>
                    <a:pt x="15692616" y="2673375"/>
                  </a:lnTo>
                  <a:lnTo>
                    <a:pt x="15731859" y="2708414"/>
                  </a:lnTo>
                  <a:lnTo>
                    <a:pt x="15772105" y="2742196"/>
                  </a:lnTo>
                  <a:lnTo>
                    <a:pt x="15813227" y="2774746"/>
                  </a:lnTo>
                  <a:lnTo>
                    <a:pt x="15855049" y="2806319"/>
                  </a:lnTo>
                  <a:lnTo>
                    <a:pt x="15897517" y="2836938"/>
                  </a:lnTo>
                  <a:lnTo>
                    <a:pt x="15940570" y="2866631"/>
                  </a:lnTo>
                  <a:lnTo>
                    <a:pt x="15984169" y="2895447"/>
                  </a:lnTo>
                  <a:lnTo>
                    <a:pt x="16028251" y="2923413"/>
                  </a:lnTo>
                  <a:lnTo>
                    <a:pt x="16072803" y="2950565"/>
                  </a:lnTo>
                  <a:lnTo>
                    <a:pt x="16117748" y="2976956"/>
                  </a:lnTo>
                  <a:lnTo>
                    <a:pt x="16162998" y="3002762"/>
                  </a:lnTo>
                  <a:lnTo>
                    <a:pt x="16208540" y="3027934"/>
                  </a:lnTo>
                  <a:lnTo>
                    <a:pt x="16254375" y="3052521"/>
                  </a:lnTo>
                  <a:lnTo>
                    <a:pt x="16300450" y="3076562"/>
                  </a:lnTo>
                  <a:lnTo>
                    <a:pt x="16346754" y="3100120"/>
                  </a:lnTo>
                  <a:lnTo>
                    <a:pt x="16393249" y="3123222"/>
                  </a:lnTo>
                  <a:lnTo>
                    <a:pt x="16439896" y="3145917"/>
                  </a:lnTo>
                  <a:lnTo>
                    <a:pt x="16480765" y="3165602"/>
                  </a:lnTo>
                  <a:lnTo>
                    <a:pt x="16521710" y="3185096"/>
                  </a:lnTo>
                  <a:lnTo>
                    <a:pt x="16562731" y="3204349"/>
                  </a:lnTo>
                  <a:lnTo>
                    <a:pt x="16603853" y="3223336"/>
                  </a:lnTo>
                  <a:lnTo>
                    <a:pt x="16645204" y="3242208"/>
                  </a:lnTo>
                  <a:lnTo>
                    <a:pt x="16686911" y="3260598"/>
                  </a:lnTo>
                  <a:lnTo>
                    <a:pt x="16728999" y="3278327"/>
                  </a:lnTo>
                  <a:lnTo>
                    <a:pt x="16771468" y="3295269"/>
                  </a:lnTo>
                  <a:lnTo>
                    <a:pt x="16820490" y="3313404"/>
                  </a:lnTo>
                  <a:lnTo>
                    <a:pt x="16870198" y="3330029"/>
                  </a:lnTo>
                  <a:lnTo>
                    <a:pt x="16920566" y="3344837"/>
                  </a:lnTo>
                  <a:lnTo>
                    <a:pt x="16971518" y="3357524"/>
                  </a:lnTo>
                  <a:lnTo>
                    <a:pt x="17023042" y="3367811"/>
                  </a:lnTo>
                  <a:lnTo>
                    <a:pt x="17075061" y="3375380"/>
                  </a:lnTo>
                  <a:lnTo>
                    <a:pt x="17127538" y="3379965"/>
                  </a:lnTo>
                  <a:lnTo>
                    <a:pt x="17180002" y="3380879"/>
                  </a:lnTo>
                  <a:lnTo>
                    <a:pt x="17232364" y="3379673"/>
                  </a:lnTo>
                  <a:lnTo>
                    <a:pt x="17284523" y="3376257"/>
                  </a:lnTo>
                  <a:lnTo>
                    <a:pt x="17336415" y="3370567"/>
                  </a:lnTo>
                  <a:lnTo>
                    <a:pt x="17387939" y="3362515"/>
                  </a:lnTo>
                  <a:lnTo>
                    <a:pt x="17439005" y="3352038"/>
                  </a:lnTo>
                  <a:lnTo>
                    <a:pt x="17489551" y="3339033"/>
                  </a:lnTo>
                  <a:lnTo>
                    <a:pt x="17539412" y="3323983"/>
                  </a:lnTo>
                  <a:lnTo>
                    <a:pt x="17588459" y="3306546"/>
                  </a:lnTo>
                  <a:lnTo>
                    <a:pt x="17636592" y="3286810"/>
                  </a:lnTo>
                  <a:lnTo>
                    <a:pt x="17683722" y="3264839"/>
                  </a:lnTo>
                  <a:lnTo>
                    <a:pt x="17729734" y="3240697"/>
                  </a:lnTo>
                  <a:lnTo>
                    <a:pt x="17774565" y="3214459"/>
                  </a:lnTo>
                  <a:lnTo>
                    <a:pt x="17818088" y="3186214"/>
                  </a:lnTo>
                  <a:lnTo>
                    <a:pt x="17855235" y="3160103"/>
                  </a:lnTo>
                  <a:lnTo>
                    <a:pt x="17891240" y="3132493"/>
                  </a:lnTo>
                  <a:lnTo>
                    <a:pt x="17926266" y="3103651"/>
                  </a:lnTo>
                  <a:lnTo>
                    <a:pt x="17960455" y="3073857"/>
                  </a:lnTo>
                  <a:lnTo>
                    <a:pt x="17993424" y="3042704"/>
                  </a:lnTo>
                  <a:lnTo>
                    <a:pt x="18025301" y="3010471"/>
                  </a:lnTo>
                  <a:lnTo>
                    <a:pt x="18056238" y="2977337"/>
                  </a:lnTo>
                  <a:lnTo>
                    <a:pt x="18086388" y="2943491"/>
                  </a:lnTo>
                  <a:lnTo>
                    <a:pt x="18119535" y="2903677"/>
                  </a:lnTo>
                  <a:lnTo>
                    <a:pt x="18151450" y="2862897"/>
                  </a:lnTo>
                  <a:lnTo>
                    <a:pt x="18182209" y="2821228"/>
                  </a:lnTo>
                  <a:lnTo>
                    <a:pt x="18211838" y="2778747"/>
                  </a:lnTo>
                  <a:lnTo>
                    <a:pt x="18240401" y="2735542"/>
                  </a:lnTo>
                  <a:lnTo>
                    <a:pt x="18267972" y="2691676"/>
                  </a:lnTo>
                  <a:lnTo>
                    <a:pt x="18288000" y="2658249"/>
                  </a:lnTo>
                  <a:lnTo>
                    <a:pt x="18288000" y="2638006"/>
                  </a:lnTo>
                  <a:close/>
                </a:path>
              </a:pathLst>
            </a:custGeom>
            <a:solidFill>
              <a:srgbClr val="A558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863377" y="7044689"/>
              <a:ext cx="2264410" cy="3242310"/>
            </a:xfrm>
            <a:custGeom>
              <a:avLst/>
              <a:gdLst/>
              <a:ahLst/>
              <a:cxnLst/>
              <a:rect l="l" t="t" r="r" b="b"/>
              <a:pathLst>
                <a:path w="2264409" h="3242309">
                  <a:moveTo>
                    <a:pt x="1588969" y="1757743"/>
                  </a:moveTo>
                  <a:lnTo>
                    <a:pt x="1474803" y="1757743"/>
                  </a:lnTo>
                  <a:lnTo>
                    <a:pt x="1474438" y="1715198"/>
                  </a:lnTo>
                  <a:lnTo>
                    <a:pt x="1476618" y="1597517"/>
                  </a:lnTo>
                  <a:lnTo>
                    <a:pt x="1486251" y="1419634"/>
                  </a:lnTo>
                  <a:lnTo>
                    <a:pt x="1508250" y="1196479"/>
                  </a:lnTo>
                  <a:lnTo>
                    <a:pt x="1514694" y="1153291"/>
                  </a:lnTo>
                  <a:lnTo>
                    <a:pt x="1523553" y="1107704"/>
                  </a:lnTo>
                  <a:lnTo>
                    <a:pt x="1534670" y="1060046"/>
                  </a:lnTo>
                  <a:lnTo>
                    <a:pt x="1547890" y="1010641"/>
                  </a:lnTo>
                  <a:lnTo>
                    <a:pt x="1563057" y="959817"/>
                  </a:lnTo>
                  <a:lnTo>
                    <a:pt x="1580015" y="907898"/>
                  </a:lnTo>
                  <a:lnTo>
                    <a:pt x="1598610" y="855211"/>
                  </a:lnTo>
                  <a:lnTo>
                    <a:pt x="1618685" y="802083"/>
                  </a:lnTo>
                  <a:lnTo>
                    <a:pt x="1640085" y="748838"/>
                  </a:lnTo>
                  <a:lnTo>
                    <a:pt x="1662653" y="695803"/>
                  </a:lnTo>
                  <a:lnTo>
                    <a:pt x="1686236" y="643305"/>
                  </a:lnTo>
                  <a:lnTo>
                    <a:pt x="1710676" y="591669"/>
                  </a:lnTo>
                  <a:lnTo>
                    <a:pt x="1735819" y="541221"/>
                  </a:lnTo>
                  <a:lnTo>
                    <a:pt x="1761537" y="492237"/>
                  </a:lnTo>
                  <a:lnTo>
                    <a:pt x="1787590" y="445193"/>
                  </a:lnTo>
                  <a:lnTo>
                    <a:pt x="1813906" y="400266"/>
                  </a:lnTo>
                  <a:lnTo>
                    <a:pt x="1840303" y="357830"/>
                  </a:lnTo>
                  <a:lnTo>
                    <a:pt x="1866624" y="318213"/>
                  </a:lnTo>
                  <a:lnTo>
                    <a:pt x="1892713" y="281741"/>
                  </a:lnTo>
                  <a:lnTo>
                    <a:pt x="1918416" y="248739"/>
                  </a:lnTo>
                  <a:lnTo>
                    <a:pt x="1943576" y="219533"/>
                  </a:lnTo>
                  <a:lnTo>
                    <a:pt x="1991647" y="173814"/>
                  </a:lnTo>
                  <a:lnTo>
                    <a:pt x="2095527" y="92171"/>
                  </a:lnTo>
                  <a:lnTo>
                    <a:pt x="2157697" y="46851"/>
                  </a:lnTo>
                  <a:lnTo>
                    <a:pt x="2202946" y="21558"/>
                  </a:lnTo>
                  <a:lnTo>
                    <a:pt x="2256064" y="0"/>
                  </a:lnTo>
                  <a:lnTo>
                    <a:pt x="2258843" y="46851"/>
                  </a:lnTo>
                  <a:lnTo>
                    <a:pt x="2263400" y="154379"/>
                  </a:lnTo>
                  <a:lnTo>
                    <a:pt x="2264317" y="278913"/>
                  </a:lnTo>
                  <a:lnTo>
                    <a:pt x="2256064" y="374176"/>
                  </a:lnTo>
                  <a:lnTo>
                    <a:pt x="2237813" y="443946"/>
                  </a:lnTo>
                  <a:lnTo>
                    <a:pt x="2224106" y="492287"/>
                  </a:lnTo>
                  <a:lnTo>
                    <a:pt x="2208376" y="546585"/>
                  </a:lnTo>
                  <a:lnTo>
                    <a:pt x="2191327" y="604831"/>
                  </a:lnTo>
                  <a:lnTo>
                    <a:pt x="2173716" y="664814"/>
                  </a:lnTo>
                  <a:lnTo>
                    <a:pt x="2156291" y="724377"/>
                  </a:lnTo>
                  <a:lnTo>
                    <a:pt x="2139796" y="781358"/>
                  </a:lnTo>
                  <a:lnTo>
                    <a:pt x="2124977" y="833597"/>
                  </a:lnTo>
                  <a:lnTo>
                    <a:pt x="2112578" y="878936"/>
                  </a:lnTo>
                  <a:lnTo>
                    <a:pt x="2096004" y="947826"/>
                  </a:lnTo>
                  <a:lnTo>
                    <a:pt x="2087368" y="987646"/>
                  </a:lnTo>
                  <a:lnTo>
                    <a:pt x="2077167" y="1032984"/>
                  </a:lnTo>
                  <a:lnTo>
                    <a:pt x="2065131" y="1082147"/>
                  </a:lnTo>
                  <a:lnTo>
                    <a:pt x="2050993" y="1133443"/>
                  </a:lnTo>
                  <a:lnTo>
                    <a:pt x="2034481" y="1185181"/>
                  </a:lnTo>
                  <a:lnTo>
                    <a:pt x="2015326" y="1235667"/>
                  </a:lnTo>
                  <a:lnTo>
                    <a:pt x="1993260" y="1283211"/>
                  </a:lnTo>
                  <a:lnTo>
                    <a:pt x="1968012" y="1326119"/>
                  </a:lnTo>
                  <a:lnTo>
                    <a:pt x="1939312" y="1362700"/>
                  </a:lnTo>
                  <a:lnTo>
                    <a:pt x="1906892" y="1391262"/>
                  </a:lnTo>
                  <a:lnTo>
                    <a:pt x="1870482" y="1410113"/>
                  </a:lnTo>
                  <a:lnTo>
                    <a:pt x="1779372" y="1443049"/>
                  </a:lnTo>
                  <a:lnTo>
                    <a:pt x="1719026" y="1472134"/>
                  </a:lnTo>
                  <a:lnTo>
                    <a:pt x="1662467" y="1513662"/>
                  </a:lnTo>
                  <a:lnTo>
                    <a:pt x="1582716" y="1583928"/>
                  </a:lnTo>
                  <a:lnTo>
                    <a:pt x="1588969" y="1757743"/>
                  </a:lnTo>
                  <a:close/>
                </a:path>
                <a:path w="2264409" h="3242309">
                  <a:moveTo>
                    <a:pt x="1092929" y="1677472"/>
                  </a:moveTo>
                  <a:lnTo>
                    <a:pt x="881768" y="1672692"/>
                  </a:lnTo>
                  <a:lnTo>
                    <a:pt x="700484" y="1645870"/>
                  </a:lnTo>
                  <a:lnTo>
                    <a:pt x="647068" y="1628020"/>
                  </a:lnTo>
                  <a:lnTo>
                    <a:pt x="601210" y="1607820"/>
                  </a:lnTo>
                  <a:lnTo>
                    <a:pt x="561265" y="1585230"/>
                  </a:lnTo>
                  <a:lnTo>
                    <a:pt x="525593" y="1560214"/>
                  </a:lnTo>
                  <a:lnTo>
                    <a:pt x="492547" y="1532732"/>
                  </a:lnTo>
                  <a:lnTo>
                    <a:pt x="460487" y="1502747"/>
                  </a:lnTo>
                  <a:lnTo>
                    <a:pt x="392745" y="1435117"/>
                  </a:lnTo>
                  <a:lnTo>
                    <a:pt x="353778" y="1397396"/>
                  </a:lnTo>
                  <a:lnTo>
                    <a:pt x="309222" y="1357021"/>
                  </a:lnTo>
                  <a:lnTo>
                    <a:pt x="266034" y="1320043"/>
                  </a:lnTo>
                  <a:lnTo>
                    <a:pt x="183674" y="1250444"/>
                  </a:lnTo>
                  <a:lnTo>
                    <a:pt x="145759" y="1216945"/>
                  </a:lnTo>
                  <a:lnTo>
                    <a:pt x="110861" y="1183728"/>
                  </a:lnTo>
                  <a:lnTo>
                    <a:pt x="79606" y="1150355"/>
                  </a:lnTo>
                  <a:lnTo>
                    <a:pt x="52624" y="1116385"/>
                  </a:lnTo>
                  <a:lnTo>
                    <a:pt x="30544" y="1081382"/>
                  </a:lnTo>
                  <a:lnTo>
                    <a:pt x="13994" y="1044906"/>
                  </a:lnTo>
                  <a:lnTo>
                    <a:pt x="3603" y="1006518"/>
                  </a:lnTo>
                  <a:lnTo>
                    <a:pt x="0" y="965779"/>
                  </a:lnTo>
                  <a:lnTo>
                    <a:pt x="5394" y="951649"/>
                  </a:lnTo>
                  <a:lnTo>
                    <a:pt x="45428" y="930627"/>
                  </a:lnTo>
                  <a:lnTo>
                    <a:pt x="117505" y="918680"/>
                  </a:lnTo>
                  <a:lnTo>
                    <a:pt x="162955" y="915893"/>
                  </a:lnTo>
                  <a:lnTo>
                    <a:pt x="213290" y="915116"/>
                  </a:lnTo>
                  <a:lnTo>
                    <a:pt x="267468" y="916262"/>
                  </a:lnTo>
                  <a:lnTo>
                    <a:pt x="324447" y="919244"/>
                  </a:lnTo>
                  <a:lnTo>
                    <a:pt x="383184" y="923976"/>
                  </a:lnTo>
                  <a:lnTo>
                    <a:pt x="442639" y="930371"/>
                  </a:lnTo>
                  <a:lnTo>
                    <a:pt x="501768" y="938343"/>
                  </a:lnTo>
                  <a:lnTo>
                    <a:pt x="559632" y="947826"/>
                  </a:lnTo>
                  <a:lnTo>
                    <a:pt x="614882" y="958672"/>
                  </a:lnTo>
                  <a:lnTo>
                    <a:pt x="666783" y="970856"/>
                  </a:lnTo>
                  <a:lnTo>
                    <a:pt x="714191" y="984271"/>
                  </a:lnTo>
                  <a:lnTo>
                    <a:pt x="756063" y="998830"/>
                  </a:lnTo>
                  <a:lnTo>
                    <a:pt x="791358" y="1014447"/>
                  </a:lnTo>
                  <a:lnTo>
                    <a:pt x="948704" y="1093150"/>
                  </a:lnTo>
                  <a:lnTo>
                    <a:pt x="989653" y="1115198"/>
                  </a:lnTo>
                  <a:lnTo>
                    <a:pt x="1026722" y="1137537"/>
                  </a:lnTo>
                  <a:lnTo>
                    <a:pt x="1061034" y="1161599"/>
                  </a:lnTo>
                  <a:lnTo>
                    <a:pt x="1093709" y="1188813"/>
                  </a:lnTo>
                  <a:lnTo>
                    <a:pt x="1125870" y="1220610"/>
                  </a:lnTo>
                  <a:lnTo>
                    <a:pt x="1158639" y="1258420"/>
                  </a:lnTo>
                  <a:lnTo>
                    <a:pt x="1195154" y="1303982"/>
                  </a:lnTo>
                  <a:lnTo>
                    <a:pt x="1229377" y="1347737"/>
                  </a:lnTo>
                  <a:lnTo>
                    <a:pt x="1261204" y="1389655"/>
                  </a:lnTo>
                  <a:lnTo>
                    <a:pt x="1290532" y="1429707"/>
                  </a:lnTo>
                  <a:lnTo>
                    <a:pt x="1317256" y="1467862"/>
                  </a:lnTo>
                  <a:lnTo>
                    <a:pt x="1341273" y="1504092"/>
                  </a:lnTo>
                  <a:lnTo>
                    <a:pt x="1362481" y="1538366"/>
                  </a:lnTo>
                  <a:lnTo>
                    <a:pt x="1407802" y="1620508"/>
                  </a:lnTo>
                  <a:lnTo>
                    <a:pt x="1426605" y="1656615"/>
                  </a:lnTo>
                  <a:lnTo>
                    <a:pt x="1431829" y="1667360"/>
                  </a:lnTo>
                  <a:lnTo>
                    <a:pt x="1341017" y="1667360"/>
                  </a:lnTo>
                  <a:lnTo>
                    <a:pt x="1268001" y="1671823"/>
                  </a:lnTo>
                  <a:lnTo>
                    <a:pt x="1092929" y="1677472"/>
                  </a:lnTo>
                  <a:close/>
                </a:path>
                <a:path w="2264409" h="3242309">
                  <a:moveTo>
                    <a:pt x="1717277" y="3242309"/>
                  </a:moveTo>
                  <a:lnTo>
                    <a:pt x="1596240" y="3242309"/>
                  </a:lnTo>
                  <a:lnTo>
                    <a:pt x="1575774" y="3088850"/>
                  </a:lnTo>
                  <a:lnTo>
                    <a:pt x="1570952" y="2991860"/>
                  </a:lnTo>
                  <a:lnTo>
                    <a:pt x="1567964" y="2914956"/>
                  </a:lnTo>
                  <a:lnTo>
                    <a:pt x="1565568" y="2818025"/>
                  </a:lnTo>
                  <a:lnTo>
                    <a:pt x="1562522" y="2660949"/>
                  </a:lnTo>
                  <a:lnTo>
                    <a:pt x="1430629" y="2604065"/>
                  </a:lnTo>
                  <a:lnTo>
                    <a:pt x="1396387" y="2584322"/>
                  </a:lnTo>
                  <a:lnTo>
                    <a:pt x="1360323" y="2554624"/>
                  </a:lnTo>
                  <a:lnTo>
                    <a:pt x="1326818" y="2517552"/>
                  </a:lnTo>
                  <a:lnTo>
                    <a:pt x="1300255" y="2475687"/>
                  </a:lnTo>
                  <a:lnTo>
                    <a:pt x="1285016" y="2431610"/>
                  </a:lnTo>
                  <a:lnTo>
                    <a:pt x="1285483" y="2387902"/>
                  </a:lnTo>
                  <a:lnTo>
                    <a:pt x="1295783" y="2349170"/>
                  </a:lnTo>
                  <a:lnTo>
                    <a:pt x="1310310" y="2307983"/>
                  </a:lnTo>
                  <a:lnTo>
                    <a:pt x="1329661" y="2267150"/>
                  </a:lnTo>
                  <a:lnTo>
                    <a:pt x="1354433" y="2229479"/>
                  </a:lnTo>
                  <a:lnTo>
                    <a:pt x="1385221" y="2197779"/>
                  </a:lnTo>
                  <a:lnTo>
                    <a:pt x="1422622" y="2174857"/>
                  </a:lnTo>
                  <a:lnTo>
                    <a:pt x="1467230" y="2163522"/>
                  </a:lnTo>
                  <a:lnTo>
                    <a:pt x="1537910" y="2152778"/>
                  </a:lnTo>
                  <a:lnTo>
                    <a:pt x="1522449" y="2109442"/>
                  </a:lnTo>
                  <a:lnTo>
                    <a:pt x="1486162" y="2009933"/>
                  </a:lnTo>
                  <a:lnTo>
                    <a:pt x="1444196" y="1899995"/>
                  </a:lnTo>
                  <a:lnTo>
                    <a:pt x="1411697" y="1825373"/>
                  </a:lnTo>
                  <a:lnTo>
                    <a:pt x="1393553" y="1791618"/>
                  </a:lnTo>
                  <a:lnTo>
                    <a:pt x="1380143" y="1763906"/>
                  </a:lnTo>
                  <a:lnTo>
                    <a:pt x="1364840" y="1727424"/>
                  </a:lnTo>
                  <a:lnTo>
                    <a:pt x="1341017" y="1667360"/>
                  </a:lnTo>
                  <a:lnTo>
                    <a:pt x="1431829" y="1667360"/>
                  </a:lnTo>
                  <a:lnTo>
                    <a:pt x="1446001" y="1696513"/>
                  </a:lnTo>
                  <a:lnTo>
                    <a:pt x="1474803" y="1757743"/>
                  </a:lnTo>
                  <a:lnTo>
                    <a:pt x="1588969" y="1757743"/>
                  </a:lnTo>
                  <a:lnTo>
                    <a:pt x="1602910" y="2145193"/>
                  </a:lnTo>
                  <a:lnTo>
                    <a:pt x="2138407" y="2145193"/>
                  </a:lnTo>
                  <a:lnTo>
                    <a:pt x="2150237" y="2164174"/>
                  </a:lnTo>
                  <a:lnTo>
                    <a:pt x="2166689" y="2199155"/>
                  </a:lnTo>
                  <a:lnTo>
                    <a:pt x="2180590" y="2239460"/>
                  </a:lnTo>
                  <a:lnTo>
                    <a:pt x="2191591" y="2285367"/>
                  </a:lnTo>
                  <a:lnTo>
                    <a:pt x="2199343" y="2337149"/>
                  </a:lnTo>
                  <a:lnTo>
                    <a:pt x="2203498" y="2395082"/>
                  </a:lnTo>
                  <a:lnTo>
                    <a:pt x="2203708" y="2459440"/>
                  </a:lnTo>
                  <a:lnTo>
                    <a:pt x="2199624" y="2530498"/>
                  </a:lnTo>
                  <a:lnTo>
                    <a:pt x="2190898" y="2608532"/>
                  </a:lnTo>
                  <a:lnTo>
                    <a:pt x="2177181" y="2693816"/>
                  </a:lnTo>
                  <a:lnTo>
                    <a:pt x="1629415" y="2693816"/>
                  </a:lnTo>
                  <a:lnTo>
                    <a:pt x="1717277" y="3242309"/>
                  </a:lnTo>
                  <a:close/>
                </a:path>
                <a:path w="2264409" h="3242309">
                  <a:moveTo>
                    <a:pt x="2138407" y="2145193"/>
                  </a:moveTo>
                  <a:lnTo>
                    <a:pt x="1602910" y="2145193"/>
                  </a:lnTo>
                  <a:lnTo>
                    <a:pt x="1615630" y="2143168"/>
                  </a:lnTo>
                  <a:lnTo>
                    <a:pt x="1647400" y="2137055"/>
                  </a:lnTo>
                  <a:lnTo>
                    <a:pt x="1688636" y="2126794"/>
                  </a:lnTo>
                  <a:lnTo>
                    <a:pt x="1729754" y="2112326"/>
                  </a:lnTo>
                  <a:lnTo>
                    <a:pt x="1779179" y="2089060"/>
                  </a:lnTo>
                  <a:lnTo>
                    <a:pt x="1818875" y="2068831"/>
                  </a:lnTo>
                  <a:lnTo>
                    <a:pt x="1854469" y="2052992"/>
                  </a:lnTo>
                  <a:lnTo>
                    <a:pt x="1891588" y="2042894"/>
                  </a:lnTo>
                  <a:lnTo>
                    <a:pt x="1935859" y="2039888"/>
                  </a:lnTo>
                  <a:lnTo>
                    <a:pt x="1992909" y="2045328"/>
                  </a:lnTo>
                  <a:lnTo>
                    <a:pt x="2041904" y="2059531"/>
                  </a:lnTo>
                  <a:lnTo>
                    <a:pt x="2089058" y="2088436"/>
                  </a:lnTo>
                  <a:lnTo>
                    <a:pt x="2131583" y="2134244"/>
                  </a:lnTo>
                  <a:lnTo>
                    <a:pt x="2138407" y="2145193"/>
                  </a:lnTo>
                  <a:close/>
                </a:path>
                <a:path w="2264409" h="3242309">
                  <a:moveTo>
                    <a:pt x="1875541" y="2738880"/>
                  </a:moveTo>
                  <a:lnTo>
                    <a:pt x="1629415" y="2693816"/>
                  </a:lnTo>
                  <a:lnTo>
                    <a:pt x="2177181" y="2693816"/>
                  </a:lnTo>
                  <a:lnTo>
                    <a:pt x="2145105" y="2708837"/>
                  </a:lnTo>
                  <a:lnTo>
                    <a:pt x="2045998" y="2733873"/>
                  </a:lnTo>
                  <a:lnTo>
                    <a:pt x="1875541" y="2738880"/>
                  </a:lnTo>
                  <a:close/>
                </a:path>
              </a:pathLst>
            </a:custGeom>
            <a:solidFill>
              <a:srgbClr val="C79D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877308" y="4580381"/>
              <a:ext cx="95250" cy="95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877308" y="5342381"/>
              <a:ext cx="95250" cy="95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77308" y="5723381"/>
              <a:ext cx="95250" cy="95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77308" y="6866381"/>
              <a:ext cx="95250" cy="95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118510" y="4393088"/>
            <a:ext cx="14591030" cy="3073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10160">
              <a:lnSpc>
                <a:spcPct val="100000"/>
              </a:lnSpc>
              <a:spcBef>
                <a:spcPts val="100"/>
              </a:spcBef>
            </a:pPr>
            <a:r>
              <a:rPr dirty="0" sz="2500" spc="-5">
                <a:latin typeface="Arimo"/>
                <a:cs typeface="Arimo"/>
              </a:rPr>
              <a:t>We can conclude that using iot </a:t>
            </a:r>
            <a:r>
              <a:rPr dirty="0" sz="2500">
                <a:latin typeface="Arimo"/>
                <a:cs typeface="Arimo"/>
              </a:rPr>
              <a:t>in </a:t>
            </a:r>
            <a:r>
              <a:rPr dirty="0" sz="2500" spc="-5">
                <a:latin typeface="Arimo"/>
                <a:cs typeface="Arimo"/>
              </a:rPr>
              <a:t>health monitoring system provide better diagnosis and instead of  doctors being physically available the device can monitor the disease.</a:t>
            </a:r>
            <a:endParaRPr sz="2500">
              <a:latin typeface="Arimo"/>
              <a:cs typeface="Arimo"/>
            </a:endParaRPr>
          </a:p>
          <a:p>
            <a:pPr algn="just" marL="12700">
              <a:lnSpc>
                <a:spcPct val="100000"/>
              </a:lnSpc>
            </a:pPr>
            <a:r>
              <a:rPr dirty="0" sz="2500" spc="-5">
                <a:latin typeface="Arimo"/>
                <a:cs typeface="Arimo"/>
              </a:rPr>
              <a:t>Monitoring of every individual can be done anywhere, anytime and quickly.</a:t>
            </a:r>
            <a:endParaRPr sz="2500">
              <a:latin typeface="Arimo"/>
              <a:cs typeface="Arimo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500" spc="-5">
                <a:latin typeface="Arimo"/>
                <a:cs typeface="Arimo"/>
              </a:rPr>
              <a:t>Compared </a:t>
            </a:r>
            <a:r>
              <a:rPr dirty="0" sz="2500">
                <a:latin typeface="Arimo"/>
                <a:cs typeface="Arimo"/>
              </a:rPr>
              <a:t>to </a:t>
            </a:r>
            <a:r>
              <a:rPr dirty="0" sz="2500" spc="-5">
                <a:latin typeface="Arimo"/>
                <a:cs typeface="Arimo"/>
              </a:rPr>
              <a:t>daily health monitoring </a:t>
            </a:r>
            <a:r>
              <a:rPr dirty="0" sz="2500">
                <a:latin typeface="Arimo"/>
                <a:cs typeface="Arimo"/>
              </a:rPr>
              <a:t>, </a:t>
            </a:r>
            <a:r>
              <a:rPr dirty="0" sz="2500" spc="-5">
                <a:latin typeface="Arimo"/>
                <a:cs typeface="Arimo"/>
              </a:rPr>
              <a:t>iot healthcare makes easier and comfort </a:t>
            </a:r>
            <a:r>
              <a:rPr dirty="0" sz="2500">
                <a:latin typeface="Arimo"/>
                <a:cs typeface="Arimo"/>
              </a:rPr>
              <a:t>to </a:t>
            </a:r>
            <a:r>
              <a:rPr dirty="0" sz="2500" spc="-5">
                <a:latin typeface="Arimo"/>
                <a:cs typeface="Arimo"/>
              </a:rPr>
              <a:t>patient Iot healthcare  would save patients from critical loss of </a:t>
            </a:r>
            <a:r>
              <a:rPr dirty="0" sz="2500">
                <a:latin typeface="Arimo"/>
                <a:cs typeface="Arimo"/>
              </a:rPr>
              <a:t>life </a:t>
            </a:r>
            <a:r>
              <a:rPr dirty="0" sz="2500" spc="-5">
                <a:latin typeface="Arimo"/>
                <a:cs typeface="Arimo"/>
              </a:rPr>
              <a:t>and would help the doctor </a:t>
            </a:r>
            <a:r>
              <a:rPr dirty="0" sz="2500">
                <a:latin typeface="Arimo"/>
                <a:cs typeface="Arimo"/>
              </a:rPr>
              <a:t>to </a:t>
            </a:r>
            <a:r>
              <a:rPr dirty="0" sz="2500" spc="-5">
                <a:latin typeface="Arimo"/>
                <a:cs typeface="Arimo"/>
              </a:rPr>
              <a:t>take appropriate action at  proper</a:t>
            </a:r>
            <a:r>
              <a:rPr dirty="0" sz="2500" spc="-10">
                <a:latin typeface="Arimo"/>
                <a:cs typeface="Arimo"/>
              </a:rPr>
              <a:t> </a:t>
            </a:r>
            <a:r>
              <a:rPr dirty="0" sz="2500" spc="-5">
                <a:latin typeface="Arimo"/>
                <a:cs typeface="Arimo"/>
              </a:rPr>
              <a:t>time.</a:t>
            </a:r>
            <a:endParaRPr sz="2500">
              <a:latin typeface="Arimo"/>
              <a:cs typeface="Arimo"/>
            </a:endParaRPr>
          </a:p>
          <a:p>
            <a:pPr algn="just" marL="12700" marR="10160">
              <a:lnSpc>
                <a:spcPct val="100000"/>
              </a:lnSpc>
            </a:pPr>
            <a:r>
              <a:rPr dirty="0" sz="2500" spc="-5">
                <a:latin typeface="Arimo"/>
                <a:cs typeface="Arimo"/>
              </a:rPr>
              <a:t>The goal of using iot healthcare </a:t>
            </a:r>
            <a:r>
              <a:rPr dirty="0" sz="2500">
                <a:latin typeface="Arimo"/>
                <a:cs typeface="Arimo"/>
              </a:rPr>
              <a:t>is to </a:t>
            </a:r>
            <a:r>
              <a:rPr dirty="0" sz="2500" spc="-5">
                <a:latin typeface="Arimo"/>
                <a:cs typeface="Arimo"/>
              </a:rPr>
              <a:t>automatically gather data from patients and store the gathered  data into cloud for permanent use that can help health professionals </a:t>
            </a:r>
            <a:r>
              <a:rPr dirty="0" sz="2500">
                <a:latin typeface="Arimo"/>
                <a:cs typeface="Arimo"/>
              </a:rPr>
              <a:t>to </a:t>
            </a:r>
            <a:r>
              <a:rPr dirty="0" sz="2500" spc="-5">
                <a:latin typeface="Arimo"/>
                <a:cs typeface="Arimo"/>
              </a:rPr>
              <a:t>remotely health</a:t>
            </a:r>
            <a:r>
              <a:rPr dirty="0" sz="2500" spc="35">
                <a:latin typeface="Arimo"/>
                <a:cs typeface="Arimo"/>
              </a:rPr>
              <a:t> </a:t>
            </a:r>
            <a:r>
              <a:rPr dirty="0" sz="2500" spc="-5">
                <a:latin typeface="Arimo"/>
                <a:cs typeface="Arimo"/>
              </a:rPr>
              <a:t>monitoring</a:t>
            </a:r>
            <a:endParaRPr sz="25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1028712"/>
            <a:ext cx="16231235" cy="8229600"/>
            <a:chOff x="1028700" y="1028712"/>
            <a:chExt cx="16231235" cy="8229600"/>
          </a:xfrm>
        </p:grpSpPr>
        <p:sp>
          <p:nvSpPr>
            <p:cNvPr id="3" name="object 3"/>
            <p:cNvSpPr/>
            <p:nvPr/>
          </p:nvSpPr>
          <p:spPr>
            <a:xfrm>
              <a:off x="1028700" y="1028712"/>
              <a:ext cx="16231235" cy="8229600"/>
            </a:xfrm>
            <a:custGeom>
              <a:avLst/>
              <a:gdLst/>
              <a:ahLst/>
              <a:cxnLst/>
              <a:rect l="l" t="t" r="r" b="b"/>
              <a:pathLst>
                <a:path w="16231235" h="8229600">
                  <a:moveTo>
                    <a:pt x="15948467" y="8229593"/>
                  </a:moveTo>
                  <a:lnTo>
                    <a:pt x="282165" y="8229593"/>
                  </a:lnTo>
                  <a:lnTo>
                    <a:pt x="236267" y="8225914"/>
                  </a:lnTo>
                  <a:lnTo>
                    <a:pt x="192775" y="8215259"/>
                  </a:lnTo>
                  <a:lnTo>
                    <a:pt x="152260" y="8198199"/>
                  </a:lnTo>
                  <a:lnTo>
                    <a:pt x="115292" y="8175304"/>
                  </a:lnTo>
                  <a:lnTo>
                    <a:pt x="82445" y="8147148"/>
                  </a:lnTo>
                  <a:lnTo>
                    <a:pt x="54288" y="8114300"/>
                  </a:lnTo>
                  <a:lnTo>
                    <a:pt x="31394" y="8077333"/>
                  </a:lnTo>
                  <a:lnTo>
                    <a:pt x="14334" y="8036817"/>
                  </a:lnTo>
                  <a:lnTo>
                    <a:pt x="3678" y="7993325"/>
                  </a:lnTo>
                  <a:lnTo>
                    <a:pt x="0" y="7947427"/>
                  </a:lnTo>
                  <a:lnTo>
                    <a:pt x="0" y="282165"/>
                  </a:lnTo>
                  <a:lnTo>
                    <a:pt x="3678" y="236267"/>
                  </a:lnTo>
                  <a:lnTo>
                    <a:pt x="14334" y="192775"/>
                  </a:lnTo>
                  <a:lnTo>
                    <a:pt x="31394" y="152260"/>
                  </a:lnTo>
                  <a:lnTo>
                    <a:pt x="54288" y="115292"/>
                  </a:lnTo>
                  <a:lnTo>
                    <a:pt x="82445" y="82445"/>
                  </a:lnTo>
                  <a:lnTo>
                    <a:pt x="115292" y="54288"/>
                  </a:lnTo>
                  <a:lnTo>
                    <a:pt x="152260" y="31394"/>
                  </a:lnTo>
                  <a:lnTo>
                    <a:pt x="192775" y="14334"/>
                  </a:lnTo>
                  <a:lnTo>
                    <a:pt x="236267" y="3678"/>
                  </a:lnTo>
                  <a:lnTo>
                    <a:pt x="282165" y="0"/>
                  </a:lnTo>
                  <a:lnTo>
                    <a:pt x="15948467" y="0"/>
                  </a:lnTo>
                  <a:lnTo>
                    <a:pt x="15994365" y="3678"/>
                  </a:lnTo>
                  <a:lnTo>
                    <a:pt x="16037857" y="14334"/>
                  </a:lnTo>
                  <a:lnTo>
                    <a:pt x="16078372" y="31394"/>
                  </a:lnTo>
                  <a:lnTo>
                    <a:pt x="16115340" y="54288"/>
                  </a:lnTo>
                  <a:lnTo>
                    <a:pt x="16148187" y="82445"/>
                  </a:lnTo>
                  <a:lnTo>
                    <a:pt x="16176344" y="115292"/>
                  </a:lnTo>
                  <a:lnTo>
                    <a:pt x="16199238" y="152260"/>
                  </a:lnTo>
                  <a:lnTo>
                    <a:pt x="16216298" y="192775"/>
                  </a:lnTo>
                  <a:lnTo>
                    <a:pt x="16226954" y="236267"/>
                  </a:lnTo>
                  <a:lnTo>
                    <a:pt x="16230632" y="282165"/>
                  </a:lnTo>
                  <a:lnTo>
                    <a:pt x="16230632" y="7947427"/>
                  </a:lnTo>
                  <a:lnTo>
                    <a:pt x="16226954" y="7993325"/>
                  </a:lnTo>
                  <a:lnTo>
                    <a:pt x="16216298" y="8036817"/>
                  </a:lnTo>
                  <a:lnTo>
                    <a:pt x="16199238" y="8077333"/>
                  </a:lnTo>
                  <a:lnTo>
                    <a:pt x="16176344" y="8114300"/>
                  </a:lnTo>
                  <a:lnTo>
                    <a:pt x="16148187" y="8147148"/>
                  </a:lnTo>
                  <a:lnTo>
                    <a:pt x="16115340" y="8175304"/>
                  </a:lnTo>
                  <a:lnTo>
                    <a:pt x="16078372" y="8198199"/>
                  </a:lnTo>
                  <a:lnTo>
                    <a:pt x="16037857" y="8215259"/>
                  </a:lnTo>
                  <a:lnTo>
                    <a:pt x="15994365" y="8225914"/>
                  </a:lnTo>
                  <a:lnTo>
                    <a:pt x="15948467" y="822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94144" y="3677320"/>
              <a:ext cx="15697200" cy="5314950"/>
            </a:xfrm>
            <a:custGeom>
              <a:avLst/>
              <a:gdLst/>
              <a:ahLst/>
              <a:cxnLst/>
              <a:rect l="l" t="t" r="r" b="b"/>
              <a:pathLst>
                <a:path w="15697200" h="5314950">
                  <a:moveTo>
                    <a:pt x="15526185" y="5314955"/>
                  </a:moveTo>
                  <a:lnTo>
                    <a:pt x="170710" y="5314955"/>
                  </a:lnTo>
                  <a:lnTo>
                    <a:pt x="125217" y="5308874"/>
                  </a:lnTo>
                  <a:lnTo>
                    <a:pt x="84406" y="5291699"/>
                  </a:lnTo>
                  <a:lnTo>
                    <a:pt x="49879" y="5265031"/>
                  </a:lnTo>
                  <a:lnTo>
                    <a:pt x="23235" y="5230474"/>
                  </a:lnTo>
                  <a:lnTo>
                    <a:pt x="6075" y="5189627"/>
                  </a:lnTo>
                  <a:lnTo>
                    <a:pt x="0" y="5144094"/>
                  </a:lnTo>
                  <a:lnTo>
                    <a:pt x="0" y="170861"/>
                  </a:lnTo>
                  <a:lnTo>
                    <a:pt x="6075" y="125327"/>
                  </a:lnTo>
                  <a:lnTo>
                    <a:pt x="23235" y="84481"/>
                  </a:lnTo>
                  <a:lnTo>
                    <a:pt x="49879" y="49923"/>
                  </a:lnTo>
                  <a:lnTo>
                    <a:pt x="84406" y="23256"/>
                  </a:lnTo>
                  <a:lnTo>
                    <a:pt x="125217" y="6080"/>
                  </a:lnTo>
                  <a:lnTo>
                    <a:pt x="170710" y="0"/>
                  </a:lnTo>
                  <a:lnTo>
                    <a:pt x="15526185" y="0"/>
                  </a:lnTo>
                  <a:lnTo>
                    <a:pt x="15571678" y="6080"/>
                  </a:lnTo>
                  <a:lnTo>
                    <a:pt x="15612489" y="23256"/>
                  </a:lnTo>
                  <a:lnTo>
                    <a:pt x="15647016" y="49923"/>
                  </a:lnTo>
                  <a:lnTo>
                    <a:pt x="15673660" y="84481"/>
                  </a:lnTo>
                  <a:lnTo>
                    <a:pt x="15690820" y="125327"/>
                  </a:lnTo>
                  <a:lnTo>
                    <a:pt x="15696895" y="170861"/>
                  </a:lnTo>
                  <a:lnTo>
                    <a:pt x="15696895" y="5144094"/>
                  </a:lnTo>
                  <a:lnTo>
                    <a:pt x="15690820" y="5189627"/>
                  </a:lnTo>
                  <a:lnTo>
                    <a:pt x="15673660" y="5230474"/>
                  </a:lnTo>
                  <a:lnTo>
                    <a:pt x="15647016" y="5265031"/>
                  </a:lnTo>
                  <a:lnTo>
                    <a:pt x="15612489" y="5291699"/>
                  </a:lnTo>
                  <a:lnTo>
                    <a:pt x="15571678" y="5308874"/>
                  </a:lnTo>
                  <a:lnTo>
                    <a:pt x="15526185" y="5314955"/>
                  </a:lnTo>
                  <a:close/>
                </a:path>
              </a:pathLst>
            </a:custGeom>
            <a:solidFill>
              <a:srgbClr val="F1D0C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References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10"/>
            <a:ext cx="18288000" cy="10287000"/>
            <a:chOff x="0" y="10"/>
            <a:chExt cx="18288000" cy="10287000"/>
          </a:xfrm>
        </p:grpSpPr>
        <p:sp>
          <p:nvSpPr>
            <p:cNvPr id="7" name="object 7"/>
            <p:cNvSpPr/>
            <p:nvPr/>
          </p:nvSpPr>
          <p:spPr>
            <a:xfrm>
              <a:off x="16627961" y="10"/>
              <a:ext cx="1660525" cy="3141980"/>
            </a:xfrm>
            <a:custGeom>
              <a:avLst/>
              <a:gdLst/>
              <a:ahLst/>
              <a:cxnLst/>
              <a:rect l="l" t="t" r="r" b="b"/>
              <a:pathLst>
                <a:path w="1660525" h="3141980">
                  <a:moveTo>
                    <a:pt x="1660038" y="3141781"/>
                  </a:moveTo>
                  <a:lnTo>
                    <a:pt x="1622640" y="3133365"/>
                  </a:lnTo>
                  <a:lnTo>
                    <a:pt x="1572131" y="3119476"/>
                  </a:lnTo>
                  <a:lnTo>
                    <a:pt x="1522091" y="3103447"/>
                  </a:lnTo>
                  <a:lnTo>
                    <a:pt x="1472528" y="3085558"/>
                  </a:lnTo>
                  <a:lnTo>
                    <a:pt x="1423450" y="3066089"/>
                  </a:lnTo>
                  <a:lnTo>
                    <a:pt x="1374867" y="3045317"/>
                  </a:lnTo>
                  <a:lnTo>
                    <a:pt x="1326786" y="3023524"/>
                  </a:lnTo>
                  <a:lnTo>
                    <a:pt x="1279217" y="3000988"/>
                  </a:lnTo>
                  <a:lnTo>
                    <a:pt x="1197533" y="2961459"/>
                  </a:lnTo>
                  <a:lnTo>
                    <a:pt x="1155175" y="2940752"/>
                  </a:lnTo>
                  <a:lnTo>
                    <a:pt x="1111973" y="2919404"/>
                  </a:lnTo>
                  <a:lnTo>
                    <a:pt x="1068054" y="2897408"/>
                  </a:lnTo>
                  <a:lnTo>
                    <a:pt x="1023543" y="2874753"/>
                  </a:lnTo>
                  <a:lnTo>
                    <a:pt x="978566" y="2851432"/>
                  </a:lnTo>
                  <a:lnTo>
                    <a:pt x="933248" y="2827435"/>
                  </a:lnTo>
                  <a:lnTo>
                    <a:pt x="887716" y="2802755"/>
                  </a:lnTo>
                  <a:lnTo>
                    <a:pt x="842095" y="2777381"/>
                  </a:lnTo>
                  <a:lnTo>
                    <a:pt x="796510" y="2751306"/>
                  </a:lnTo>
                  <a:lnTo>
                    <a:pt x="751088" y="2724520"/>
                  </a:lnTo>
                  <a:lnTo>
                    <a:pt x="705954" y="2697016"/>
                  </a:lnTo>
                  <a:lnTo>
                    <a:pt x="661235" y="2668783"/>
                  </a:lnTo>
                  <a:lnTo>
                    <a:pt x="617055" y="2639814"/>
                  </a:lnTo>
                  <a:lnTo>
                    <a:pt x="573540" y="2610100"/>
                  </a:lnTo>
                  <a:lnTo>
                    <a:pt x="530817" y="2579631"/>
                  </a:lnTo>
                  <a:lnTo>
                    <a:pt x="489011" y="2548400"/>
                  </a:lnTo>
                  <a:lnTo>
                    <a:pt x="448247" y="2516397"/>
                  </a:lnTo>
                  <a:lnTo>
                    <a:pt x="408651" y="2483613"/>
                  </a:lnTo>
                  <a:lnTo>
                    <a:pt x="370350" y="2450041"/>
                  </a:lnTo>
                  <a:lnTo>
                    <a:pt x="333469" y="2415670"/>
                  </a:lnTo>
                  <a:lnTo>
                    <a:pt x="298133" y="2380493"/>
                  </a:lnTo>
                  <a:lnTo>
                    <a:pt x="264468" y="2344501"/>
                  </a:lnTo>
                  <a:lnTo>
                    <a:pt x="232601" y="2307685"/>
                  </a:lnTo>
                  <a:lnTo>
                    <a:pt x="202656" y="2270035"/>
                  </a:lnTo>
                  <a:lnTo>
                    <a:pt x="174760" y="2231545"/>
                  </a:lnTo>
                  <a:lnTo>
                    <a:pt x="149038" y="2192203"/>
                  </a:lnTo>
                  <a:lnTo>
                    <a:pt x="125616" y="2152003"/>
                  </a:lnTo>
                  <a:lnTo>
                    <a:pt x="104620" y="2110935"/>
                  </a:lnTo>
                  <a:lnTo>
                    <a:pt x="84247" y="2064327"/>
                  </a:lnTo>
                  <a:lnTo>
                    <a:pt x="66803" y="2016751"/>
                  </a:lnTo>
                  <a:lnTo>
                    <a:pt x="52049" y="1968318"/>
                  </a:lnTo>
                  <a:lnTo>
                    <a:pt x="39750" y="1919140"/>
                  </a:lnTo>
                  <a:lnTo>
                    <a:pt x="29668" y="1869328"/>
                  </a:lnTo>
                  <a:lnTo>
                    <a:pt x="21566" y="1818994"/>
                  </a:lnTo>
                  <a:lnTo>
                    <a:pt x="15208" y="1768249"/>
                  </a:lnTo>
                  <a:lnTo>
                    <a:pt x="10358" y="1717205"/>
                  </a:lnTo>
                  <a:lnTo>
                    <a:pt x="6777" y="1665974"/>
                  </a:lnTo>
                  <a:lnTo>
                    <a:pt x="4229" y="1614666"/>
                  </a:lnTo>
                  <a:lnTo>
                    <a:pt x="2478" y="1563394"/>
                  </a:lnTo>
                  <a:lnTo>
                    <a:pt x="1286" y="1512268"/>
                  </a:lnTo>
                  <a:lnTo>
                    <a:pt x="506" y="1463955"/>
                  </a:lnTo>
                  <a:lnTo>
                    <a:pt x="65" y="1415482"/>
                  </a:lnTo>
                  <a:lnTo>
                    <a:pt x="0" y="1366883"/>
                  </a:lnTo>
                  <a:lnTo>
                    <a:pt x="349" y="1318189"/>
                  </a:lnTo>
                  <a:lnTo>
                    <a:pt x="1152" y="1269436"/>
                  </a:lnTo>
                  <a:lnTo>
                    <a:pt x="2447" y="1220656"/>
                  </a:lnTo>
                  <a:lnTo>
                    <a:pt x="4271" y="1171883"/>
                  </a:lnTo>
                  <a:lnTo>
                    <a:pt x="6664" y="1123149"/>
                  </a:lnTo>
                  <a:lnTo>
                    <a:pt x="9663" y="1074489"/>
                  </a:lnTo>
                  <a:lnTo>
                    <a:pt x="13307" y="1025936"/>
                  </a:lnTo>
                  <a:lnTo>
                    <a:pt x="17634" y="977522"/>
                  </a:lnTo>
                  <a:lnTo>
                    <a:pt x="22683" y="929282"/>
                  </a:lnTo>
                  <a:lnTo>
                    <a:pt x="28492" y="881249"/>
                  </a:lnTo>
                  <a:lnTo>
                    <a:pt x="35098" y="833456"/>
                  </a:lnTo>
                  <a:lnTo>
                    <a:pt x="42542" y="785937"/>
                  </a:lnTo>
                  <a:lnTo>
                    <a:pt x="50860" y="738724"/>
                  </a:lnTo>
                  <a:lnTo>
                    <a:pt x="60092" y="691851"/>
                  </a:lnTo>
                  <a:lnTo>
                    <a:pt x="70275" y="645352"/>
                  </a:lnTo>
                  <a:lnTo>
                    <a:pt x="81447" y="599260"/>
                  </a:lnTo>
                  <a:lnTo>
                    <a:pt x="93649" y="553609"/>
                  </a:lnTo>
                  <a:lnTo>
                    <a:pt x="106916" y="508430"/>
                  </a:lnTo>
                  <a:lnTo>
                    <a:pt x="121289" y="463759"/>
                  </a:lnTo>
                  <a:lnTo>
                    <a:pt x="136804" y="419628"/>
                  </a:lnTo>
                  <a:lnTo>
                    <a:pt x="153501" y="376071"/>
                  </a:lnTo>
                  <a:lnTo>
                    <a:pt x="171418" y="333121"/>
                  </a:lnTo>
                  <a:lnTo>
                    <a:pt x="190593" y="290812"/>
                  </a:lnTo>
                  <a:lnTo>
                    <a:pt x="211065" y="249176"/>
                  </a:lnTo>
                  <a:lnTo>
                    <a:pt x="232871" y="208247"/>
                  </a:lnTo>
                  <a:lnTo>
                    <a:pt x="256051" y="168059"/>
                  </a:lnTo>
                  <a:lnTo>
                    <a:pt x="280642" y="128644"/>
                  </a:lnTo>
                  <a:lnTo>
                    <a:pt x="306683" y="90037"/>
                  </a:lnTo>
                  <a:lnTo>
                    <a:pt x="334212" y="52270"/>
                  </a:lnTo>
                  <a:lnTo>
                    <a:pt x="363268" y="15377"/>
                  </a:lnTo>
                  <a:lnTo>
                    <a:pt x="1660038" y="0"/>
                  </a:lnTo>
                  <a:lnTo>
                    <a:pt x="1660038" y="3141781"/>
                  </a:lnTo>
                  <a:close/>
                </a:path>
              </a:pathLst>
            </a:custGeom>
            <a:solidFill>
              <a:srgbClr val="E7AF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11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3237446" y="10286987"/>
                  </a:moveTo>
                  <a:lnTo>
                    <a:pt x="3201225" y="10221100"/>
                  </a:lnTo>
                  <a:lnTo>
                    <a:pt x="3180867" y="10186645"/>
                  </a:lnTo>
                  <a:lnTo>
                    <a:pt x="3159645" y="10152329"/>
                  </a:lnTo>
                  <a:lnTo>
                    <a:pt x="3137611" y="10118166"/>
                  </a:lnTo>
                  <a:lnTo>
                    <a:pt x="3114789" y="10084156"/>
                  </a:lnTo>
                  <a:lnTo>
                    <a:pt x="3091218" y="10050310"/>
                  </a:lnTo>
                  <a:lnTo>
                    <a:pt x="3066935" y="10016642"/>
                  </a:lnTo>
                  <a:lnTo>
                    <a:pt x="3041980" y="9983152"/>
                  </a:lnTo>
                  <a:lnTo>
                    <a:pt x="3016389" y="9949853"/>
                  </a:lnTo>
                  <a:lnTo>
                    <a:pt x="2990177" y="9916757"/>
                  </a:lnTo>
                  <a:lnTo>
                    <a:pt x="2963405" y="9883864"/>
                  </a:lnTo>
                  <a:lnTo>
                    <a:pt x="2936100" y="9851199"/>
                  </a:lnTo>
                  <a:lnTo>
                    <a:pt x="2908300" y="9818751"/>
                  </a:lnTo>
                  <a:lnTo>
                    <a:pt x="2880029" y="9786544"/>
                  </a:lnTo>
                  <a:lnTo>
                    <a:pt x="2851340" y="9754565"/>
                  </a:lnTo>
                  <a:lnTo>
                    <a:pt x="2822257" y="9722853"/>
                  </a:lnTo>
                  <a:lnTo>
                    <a:pt x="2792806" y="9691395"/>
                  </a:lnTo>
                  <a:lnTo>
                    <a:pt x="2763037" y="9660204"/>
                  </a:lnTo>
                  <a:lnTo>
                    <a:pt x="2732989" y="9629292"/>
                  </a:lnTo>
                  <a:lnTo>
                    <a:pt x="2702687" y="9598673"/>
                  </a:lnTo>
                  <a:lnTo>
                    <a:pt x="2672169" y="9568345"/>
                  </a:lnTo>
                  <a:lnTo>
                    <a:pt x="2641473" y="9538322"/>
                  </a:lnTo>
                  <a:lnTo>
                    <a:pt x="2579687" y="9479216"/>
                  </a:lnTo>
                  <a:lnTo>
                    <a:pt x="2517610" y="9421431"/>
                  </a:lnTo>
                  <a:lnTo>
                    <a:pt x="2455532" y="9365031"/>
                  </a:lnTo>
                  <a:lnTo>
                    <a:pt x="2393721" y="9310091"/>
                  </a:lnTo>
                  <a:lnTo>
                    <a:pt x="2302154" y="9230576"/>
                  </a:lnTo>
                  <a:lnTo>
                    <a:pt x="2183676" y="9130284"/>
                  </a:lnTo>
                  <a:lnTo>
                    <a:pt x="1943315" y="8931377"/>
                  </a:lnTo>
                  <a:lnTo>
                    <a:pt x="1914639" y="8906777"/>
                  </a:lnTo>
                  <a:lnTo>
                    <a:pt x="1886229" y="8880716"/>
                  </a:lnTo>
                  <a:lnTo>
                    <a:pt x="1858073" y="8853246"/>
                  </a:lnTo>
                  <a:lnTo>
                    <a:pt x="1830133" y="8824430"/>
                  </a:lnTo>
                  <a:lnTo>
                    <a:pt x="1802434" y="8794318"/>
                  </a:lnTo>
                  <a:lnTo>
                    <a:pt x="1774952" y="8762949"/>
                  </a:lnTo>
                  <a:lnTo>
                    <a:pt x="1747672" y="8730386"/>
                  </a:lnTo>
                  <a:lnTo>
                    <a:pt x="1720583" y="8696693"/>
                  </a:lnTo>
                  <a:lnTo>
                    <a:pt x="1693684" y="8661908"/>
                  </a:lnTo>
                  <a:lnTo>
                    <a:pt x="1666963" y="8626081"/>
                  </a:lnTo>
                  <a:lnTo>
                    <a:pt x="1640408" y="8589277"/>
                  </a:lnTo>
                  <a:lnTo>
                    <a:pt x="1613992" y="8551545"/>
                  </a:lnTo>
                  <a:lnTo>
                    <a:pt x="1587741" y="8512924"/>
                  </a:lnTo>
                  <a:lnTo>
                    <a:pt x="1561604" y="8473491"/>
                  </a:lnTo>
                  <a:lnTo>
                    <a:pt x="1535607" y="8433295"/>
                  </a:lnTo>
                  <a:lnTo>
                    <a:pt x="1483931" y="8350783"/>
                  </a:lnTo>
                  <a:lnTo>
                    <a:pt x="1432623" y="8265820"/>
                  </a:lnTo>
                  <a:lnTo>
                    <a:pt x="1330807" y="8090268"/>
                  </a:lnTo>
                  <a:lnTo>
                    <a:pt x="1051445" y="7593419"/>
                  </a:lnTo>
                  <a:lnTo>
                    <a:pt x="974128" y="7461009"/>
                  </a:lnTo>
                  <a:lnTo>
                    <a:pt x="922045" y="7374877"/>
                  </a:lnTo>
                  <a:lnTo>
                    <a:pt x="869429" y="7290968"/>
                  </a:lnTo>
                  <a:lnTo>
                    <a:pt x="842899" y="7249973"/>
                  </a:lnTo>
                  <a:lnTo>
                    <a:pt x="816203" y="7209688"/>
                  </a:lnTo>
                  <a:lnTo>
                    <a:pt x="789330" y="7170179"/>
                  </a:lnTo>
                  <a:lnTo>
                    <a:pt x="762279" y="7131469"/>
                  </a:lnTo>
                  <a:lnTo>
                    <a:pt x="735037" y="7093648"/>
                  </a:lnTo>
                  <a:lnTo>
                    <a:pt x="707593" y="7056742"/>
                  </a:lnTo>
                  <a:lnTo>
                    <a:pt x="679919" y="7020814"/>
                  </a:lnTo>
                  <a:lnTo>
                    <a:pt x="652030" y="6985914"/>
                  </a:lnTo>
                  <a:lnTo>
                    <a:pt x="623912" y="6952094"/>
                  </a:lnTo>
                  <a:lnTo>
                    <a:pt x="595553" y="6919417"/>
                  </a:lnTo>
                  <a:lnTo>
                    <a:pt x="566928" y="6887921"/>
                  </a:lnTo>
                  <a:lnTo>
                    <a:pt x="538035" y="6857670"/>
                  </a:lnTo>
                  <a:lnTo>
                    <a:pt x="508876" y="6828714"/>
                  </a:lnTo>
                  <a:lnTo>
                    <a:pt x="479425" y="6801104"/>
                  </a:lnTo>
                  <a:lnTo>
                    <a:pt x="449681" y="6774891"/>
                  </a:lnTo>
                  <a:lnTo>
                    <a:pt x="419633" y="6750139"/>
                  </a:lnTo>
                  <a:lnTo>
                    <a:pt x="389267" y="6726885"/>
                  </a:lnTo>
                  <a:lnTo>
                    <a:pt x="327533" y="6685115"/>
                  </a:lnTo>
                  <a:lnTo>
                    <a:pt x="264426" y="6650012"/>
                  </a:lnTo>
                  <a:lnTo>
                    <a:pt x="199834" y="6621983"/>
                  </a:lnTo>
                  <a:lnTo>
                    <a:pt x="133692" y="6601460"/>
                  </a:lnTo>
                  <a:lnTo>
                    <a:pt x="65925" y="6588874"/>
                  </a:lnTo>
                  <a:lnTo>
                    <a:pt x="0" y="6584747"/>
                  </a:lnTo>
                  <a:lnTo>
                    <a:pt x="0" y="10286987"/>
                  </a:lnTo>
                  <a:lnTo>
                    <a:pt x="3237446" y="10286987"/>
                  </a:lnTo>
                  <a:close/>
                </a:path>
                <a:path w="18288000" h="10287000">
                  <a:moveTo>
                    <a:pt x="18288000" y="2638006"/>
                  </a:moveTo>
                  <a:lnTo>
                    <a:pt x="18259794" y="2686786"/>
                  </a:lnTo>
                  <a:lnTo>
                    <a:pt x="18232844" y="2730728"/>
                  </a:lnTo>
                  <a:lnTo>
                    <a:pt x="18204790" y="2773972"/>
                  </a:lnTo>
                  <a:lnTo>
                    <a:pt x="18175631" y="2816466"/>
                  </a:lnTo>
                  <a:lnTo>
                    <a:pt x="18145316" y="2858173"/>
                  </a:lnTo>
                  <a:lnTo>
                    <a:pt x="18113833" y="2899029"/>
                  </a:lnTo>
                  <a:lnTo>
                    <a:pt x="18081155" y="2938996"/>
                  </a:lnTo>
                  <a:lnTo>
                    <a:pt x="18046688" y="2977337"/>
                  </a:lnTo>
                  <a:lnTo>
                    <a:pt x="18010988" y="3014548"/>
                  </a:lnTo>
                  <a:lnTo>
                    <a:pt x="17974031" y="3050489"/>
                  </a:lnTo>
                  <a:lnTo>
                    <a:pt x="17935766" y="3084995"/>
                  </a:lnTo>
                  <a:lnTo>
                    <a:pt x="17896167" y="3117913"/>
                  </a:lnTo>
                  <a:lnTo>
                    <a:pt x="17859096" y="3146145"/>
                  </a:lnTo>
                  <a:lnTo>
                    <a:pt x="17812830" y="3178365"/>
                  </a:lnTo>
                  <a:lnTo>
                    <a:pt x="17774616" y="3202127"/>
                  </a:lnTo>
                  <a:lnTo>
                    <a:pt x="17735639" y="3224631"/>
                  </a:lnTo>
                  <a:lnTo>
                    <a:pt x="17695774" y="3245459"/>
                  </a:lnTo>
                  <a:lnTo>
                    <a:pt x="17644695" y="3268916"/>
                  </a:lnTo>
                  <a:lnTo>
                    <a:pt x="17581944" y="3293440"/>
                  </a:lnTo>
                  <a:lnTo>
                    <a:pt x="17528388" y="3310255"/>
                  </a:lnTo>
                  <a:lnTo>
                    <a:pt x="17484992" y="3321608"/>
                  </a:lnTo>
                  <a:lnTo>
                    <a:pt x="17434992" y="3332683"/>
                  </a:lnTo>
                  <a:lnTo>
                    <a:pt x="17384497" y="3341255"/>
                  </a:lnTo>
                  <a:lnTo>
                    <a:pt x="17333672" y="3347402"/>
                  </a:lnTo>
                  <a:lnTo>
                    <a:pt x="17282643" y="3351225"/>
                  </a:lnTo>
                  <a:lnTo>
                    <a:pt x="17231564" y="3352812"/>
                  </a:lnTo>
                  <a:lnTo>
                    <a:pt x="17180548" y="3352254"/>
                  </a:lnTo>
                  <a:lnTo>
                    <a:pt x="17129760" y="3349625"/>
                  </a:lnTo>
                  <a:lnTo>
                    <a:pt x="17079341" y="3343478"/>
                  </a:lnTo>
                  <a:lnTo>
                    <a:pt x="17029418" y="3334410"/>
                  </a:lnTo>
                  <a:lnTo>
                    <a:pt x="16979989" y="3322713"/>
                  </a:lnTo>
                  <a:lnTo>
                    <a:pt x="16931082" y="3308654"/>
                  </a:lnTo>
                  <a:lnTo>
                    <a:pt x="16882720" y="3292538"/>
                  </a:lnTo>
                  <a:lnTo>
                    <a:pt x="16834930" y="3274618"/>
                  </a:lnTo>
                  <a:lnTo>
                    <a:pt x="16787711" y="3255200"/>
                  </a:lnTo>
                  <a:lnTo>
                    <a:pt x="16746754" y="3237153"/>
                  </a:lnTo>
                  <a:lnTo>
                    <a:pt x="16706101" y="3218294"/>
                  </a:lnTo>
                  <a:lnTo>
                    <a:pt x="16665677" y="3198723"/>
                  </a:lnTo>
                  <a:lnTo>
                    <a:pt x="16625418" y="3178568"/>
                  </a:lnTo>
                  <a:lnTo>
                    <a:pt x="16464268" y="3096984"/>
                  </a:lnTo>
                  <a:lnTo>
                    <a:pt x="16418535" y="3073260"/>
                  </a:lnTo>
                  <a:lnTo>
                    <a:pt x="16372955" y="3049308"/>
                  </a:lnTo>
                  <a:lnTo>
                    <a:pt x="16327539" y="3025102"/>
                  </a:lnTo>
                  <a:lnTo>
                    <a:pt x="16282340" y="3000578"/>
                  </a:lnTo>
                  <a:lnTo>
                    <a:pt x="16237382" y="2975699"/>
                  </a:lnTo>
                  <a:lnTo>
                    <a:pt x="16192678" y="2950413"/>
                  </a:lnTo>
                  <a:lnTo>
                    <a:pt x="16148279" y="2924670"/>
                  </a:lnTo>
                  <a:lnTo>
                    <a:pt x="16104388" y="2898165"/>
                  </a:lnTo>
                  <a:lnTo>
                    <a:pt x="16060839" y="2871165"/>
                  </a:lnTo>
                  <a:lnTo>
                    <a:pt x="16017710" y="2843580"/>
                  </a:lnTo>
                  <a:lnTo>
                    <a:pt x="15975051" y="2815361"/>
                  </a:lnTo>
                  <a:lnTo>
                    <a:pt x="15932938" y="2786430"/>
                  </a:lnTo>
                  <a:lnTo>
                    <a:pt x="15891447" y="2756725"/>
                  </a:lnTo>
                  <a:lnTo>
                    <a:pt x="15850642" y="2726156"/>
                  </a:lnTo>
                  <a:lnTo>
                    <a:pt x="15810700" y="2694609"/>
                  </a:lnTo>
                  <a:lnTo>
                    <a:pt x="15771508" y="2662174"/>
                  </a:lnTo>
                  <a:lnTo>
                    <a:pt x="15733243" y="2628773"/>
                  </a:lnTo>
                  <a:lnTo>
                    <a:pt x="15696083" y="2594292"/>
                  </a:lnTo>
                  <a:lnTo>
                    <a:pt x="15660180" y="2558643"/>
                  </a:lnTo>
                  <a:lnTo>
                    <a:pt x="15625712" y="2521724"/>
                  </a:lnTo>
                  <a:lnTo>
                    <a:pt x="15592857" y="2483447"/>
                  </a:lnTo>
                  <a:lnTo>
                    <a:pt x="15566060" y="2450846"/>
                  </a:lnTo>
                  <a:lnTo>
                    <a:pt x="15539174" y="2412568"/>
                  </a:lnTo>
                  <a:lnTo>
                    <a:pt x="15514676" y="2377211"/>
                  </a:lnTo>
                  <a:lnTo>
                    <a:pt x="15493302" y="2338997"/>
                  </a:lnTo>
                  <a:lnTo>
                    <a:pt x="15472245" y="2300579"/>
                  </a:lnTo>
                  <a:lnTo>
                    <a:pt x="15454173" y="2260663"/>
                  </a:lnTo>
                  <a:lnTo>
                    <a:pt x="15438489" y="2219629"/>
                  </a:lnTo>
                  <a:lnTo>
                    <a:pt x="15424582" y="2177834"/>
                  </a:lnTo>
                  <a:lnTo>
                    <a:pt x="15411069" y="2129142"/>
                  </a:lnTo>
                  <a:lnTo>
                    <a:pt x="15399893" y="2079739"/>
                  </a:lnTo>
                  <a:lnTo>
                    <a:pt x="15390787" y="2029764"/>
                  </a:lnTo>
                  <a:lnTo>
                    <a:pt x="15383498" y="1979307"/>
                  </a:lnTo>
                  <a:lnTo>
                    <a:pt x="15377744" y="1928495"/>
                  </a:lnTo>
                  <a:lnTo>
                    <a:pt x="15373261" y="1877441"/>
                  </a:lnTo>
                  <a:lnTo>
                    <a:pt x="15369820" y="1826260"/>
                  </a:lnTo>
                  <a:lnTo>
                    <a:pt x="15367419" y="1774825"/>
                  </a:lnTo>
                  <a:lnTo>
                    <a:pt x="15365349" y="1723339"/>
                  </a:lnTo>
                  <a:lnTo>
                    <a:pt x="15363673" y="1671815"/>
                  </a:lnTo>
                  <a:lnTo>
                    <a:pt x="15362428" y="1620278"/>
                  </a:lnTo>
                  <a:lnTo>
                    <a:pt x="15361654" y="1568716"/>
                  </a:lnTo>
                  <a:lnTo>
                    <a:pt x="15361400" y="1517154"/>
                  </a:lnTo>
                  <a:lnTo>
                    <a:pt x="15361704" y="1465605"/>
                  </a:lnTo>
                  <a:lnTo>
                    <a:pt x="15362631" y="1414068"/>
                  </a:lnTo>
                  <a:lnTo>
                    <a:pt x="15364206" y="1362557"/>
                  </a:lnTo>
                  <a:lnTo>
                    <a:pt x="15366492" y="1311084"/>
                  </a:lnTo>
                  <a:lnTo>
                    <a:pt x="15369528" y="1259662"/>
                  </a:lnTo>
                  <a:lnTo>
                    <a:pt x="15373350" y="1208303"/>
                  </a:lnTo>
                  <a:lnTo>
                    <a:pt x="15378011" y="1157008"/>
                  </a:lnTo>
                  <a:lnTo>
                    <a:pt x="15383561" y="1105789"/>
                  </a:lnTo>
                  <a:lnTo>
                    <a:pt x="15390063" y="1054798"/>
                  </a:lnTo>
                  <a:lnTo>
                    <a:pt x="15397607" y="1003884"/>
                  </a:lnTo>
                  <a:lnTo>
                    <a:pt x="15406243" y="953122"/>
                  </a:lnTo>
                  <a:lnTo>
                    <a:pt x="15416035" y="902550"/>
                  </a:lnTo>
                  <a:lnTo>
                    <a:pt x="15427033" y="852258"/>
                  </a:lnTo>
                  <a:lnTo>
                    <a:pt x="15439289" y="802271"/>
                  </a:lnTo>
                  <a:lnTo>
                    <a:pt x="15452840" y="752678"/>
                  </a:lnTo>
                  <a:lnTo>
                    <a:pt x="15467762" y="703516"/>
                  </a:lnTo>
                  <a:lnTo>
                    <a:pt x="15484094" y="654850"/>
                  </a:lnTo>
                  <a:lnTo>
                    <a:pt x="15501900" y="606742"/>
                  </a:lnTo>
                  <a:lnTo>
                    <a:pt x="15521216" y="559257"/>
                  </a:lnTo>
                  <a:lnTo>
                    <a:pt x="15542121" y="512457"/>
                  </a:lnTo>
                  <a:lnTo>
                    <a:pt x="15564638" y="466382"/>
                  </a:lnTo>
                  <a:lnTo>
                    <a:pt x="15588831" y="421093"/>
                  </a:lnTo>
                  <a:lnTo>
                    <a:pt x="15614358" y="376732"/>
                  </a:lnTo>
                  <a:lnTo>
                    <a:pt x="15641879" y="333425"/>
                  </a:lnTo>
                  <a:lnTo>
                    <a:pt x="15671165" y="291477"/>
                  </a:lnTo>
                  <a:lnTo>
                    <a:pt x="15702204" y="250863"/>
                  </a:lnTo>
                  <a:lnTo>
                    <a:pt x="15734932" y="211620"/>
                  </a:lnTo>
                  <a:lnTo>
                    <a:pt x="15769260" y="173799"/>
                  </a:lnTo>
                  <a:lnTo>
                    <a:pt x="15805138" y="137452"/>
                  </a:lnTo>
                  <a:lnTo>
                    <a:pt x="15842463" y="102628"/>
                  </a:lnTo>
                  <a:lnTo>
                    <a:pt x="15881198" y="69367"/>
                  </a:lnTo>
                  <a:lnTo>
                    <a:pt x="15921254" y="37719"/>
                  </a:lnTo>
                  <a:lnTo>
                    <a:pt x="15962554" y="7734"/>
                  </a:lnTo>
                  <a:lnTo>
                    <a:pt x="15974162" y="0"/>
                  </a:lnTo>
                  <a:lnTo>
                    <a:pt x="15973603" y="0"/>
                  </a:lnTo>
                  <a:lnTo>
                    <a:pt x="15916034" y="0"/>
                  </a:lnTo>
                  <a:lnTo>
                    <a:pt x="15885897" y="24066"/>
                  </a:lnTo>
                  <a:lnTo>
                    <a:pt x="15850908" y="53619"/>
                  </a:lnTo>
                  <a:lnTo>
                    <a:pt x="15816936" y="84315"/>
                  </a:lnTo>
                  <a:lnTo>
                    <a:pt x="15784233" y="116357"/>
                  </a:lnTo>
                  <a:lnTo>
                    <a:pt x="15748432" y="154457"/>
                  </a:lnTo>
                  <a:lnTo>
                    <a:pt x="15714193" y="193941"/>
                  </a:lnTo>
                  <a:lnTo>
                    <a:pt x="15681554" y="234721"/>
                  </a:lnTo>
                  <a:lnTo>
                    <a:pt x="15650540" y="276720"/>
                  </a:lnTo>
                  <a:lnTo>
                    <a:pt x="15621203" y="319887"/>
                  </a:lnTo>
                  <a:lnTo>
                    <a:pt x="15593556" y="364134"/>
                  </a:lnTo>
                  <a:lnTo>
                    <a:pt x="15567698" y="409308"/>
                  </a:lnTo>
                  <a:lnTo>
                    <a:pt x="15543467" y="455561"/>
                  </a:lnTo>
                  <a:lnTo>
                    <a:pt x="15520962" y="502551"/>
                  </a:lnTo>
                  <a:lnTo>
                    <a:pt x="15500122" y="550265"/>
                  </a:lnTo>
                  <a:lnTo>
                    <a:pt x="15480881" y="598639"/>
                  </a:lnTo>
                  <a:lnTo>
                    <a:pt x="15463190" y="647573"/>
                  </a:lnTo>
                  <a:lnTo>
                    <a:pt x="15447010" y="697014"/>
                  </a:lnTo>
                  <a:lnTo>
                    <a:pt x="15432304" y="746861"/>
                  </a:lnTo>
                  <a:lnTo>
                    <a:pt x="15418816" y="797052"/>
                  </a:lnTo>
                  <a:lnTo>
                    <a:pt x="15406485" y="847521"/>
                  </a:lnTo>
                  <a:lnTo>
                    <a:pt x="15395296" y="898232"/>
                  </a:lnTo>
                  <a:lnTo>
                    <a:pt x="15385212" y="949172"/>
                  </a:lnTo>
                  <a:lnTo>
                    <a:pt x="15376208" y="1000315"/>
                  </a:lnTo>
                  <a:lnTo>
                    <a:pt x="15368283" y="1051610"/>
                  </a:lnTo>
                  <a:lnTo>
                    <a:pt x="15361412" y="1103045"/>
                  </a:lnTo>
                  <a:lnTo>
                    <a:pt x="15355164" y="1154557"/>
                  </a:lnTo>
                  <a:lnTo>
                    <a:pt x="15349754" y="1206157"/>
                  </a:lnTo>
                  <a:lnTo>
                    <a:pt x="15345144" y="1257820"/>
                  </a:lnTo>
                  <a:lnTo>
                    <a:pt x="15341257" y="1309547"/>
                  </a:lnTo>
                  <a:lnTo>
                    <a:pt x="15338032" y="1361313"/>
                  </a:lnTo>
                  <a:lnTo>
                    <a:pt x="15335403" y="1413116"/>
                  </a:lnTo>
                  <a:lnTo>
                    <a:pt x="15333320" y="1464932"/>
                  </a:lnTo>
                  <a:lnTo>
                    <a:pt x="15331758" y="1516773"/>
                  </a:lnTo>
                  <a:lnTo>
                    <a:pt x="15330615" y="1568602"/>
                  </a:lnTo>
                  <a:lnTo>
                    <a:pt x="15329904" y="1620418"/>
                  </a:lnTo>
                  <a:lnTo>
                    <a:pt x="15329637" y="1672247"/>
                  </a:lnTo>
                  <a:lnTo>
                    <a:pt x="15329802" y="1724101"/>
                  </a:lnTo>
                  <a:lnTo>
                    <a:pt x="15330437" y="1775980"/>
                  </a:lnTo>
                  <a:lnTo>
                    <a:pt x="15331529" y="1827923"/>
                  </a:lnTo>
                  <a:lnTo>
                    <a:pt x="15333587" y="1879904"/>
                  </a:lnTo>
                  <a:lnTo>
                    <a:pt x="15336698" y="1932012"/>
                  </a:lnTo>
                  <a:lnTo>
                    <a:pt x="15341156" y="1984146"/>
                  </a:lnTo>
                  <a:lnTo>
                    <a:pt x="15347252" y="2036229"/>
                  </a:lnTo>
                  <a:lnTo>
                    <a:pt x="15355291" y="2088146"/>
                  </a:lnTo>
                  <a:lnTo>
                    <a:pt x="15365540" y="2139835"/>
                  </a:lnTo>
                  <a:lnTo>
                    <a:pt x="15378303" y="2191207"/>
                  </a:lnTo>
                  <a:lnTo>
                    <a:pt x="15391778" y="2235593"/>
                  </a:lnTo>
                  <a:lnTo>
                    <a:pt x="15407259" y="2279535"/>
                  </a:lnTo>
                  <a:lnTo>
                    <a:pt x="15425331" y="2322512"/>
                  </a:lnTo>
                  <a:lnTo>
                    <a:pt x="15446591" y="2364028"/>
                  </a:lnTo>
                  <a:lnTo>
                    <a:pt x="15468346" y="2405354"/>
                  </a:lnTo>
                  <a:lnTo>
                    <a:pt x="15493759" y="2444318"/>
                  </a:lnTo>
                  <a:lnTo>
                    <a:pt x="15518499" y="2481796"/>
                  </a:lnTo>
                  <a:lnTo>
                    <a:pt x="15548267" y="2519464"/>
                  </a:lnTo>
                  <a:lnTo>
                    <a:pt x="15582202" y="2560116"/>
                  </a:lnTo>
                  <a:lnTo>
                    <a:pt x="15617660" y="2599271"/>
                  </a:lnTo>
                  <a:lnTo>
                    <a:pt x="15654503" y="2637015"/>
                  </a:lnTo>
                  <a:lnTo>
                    <a:pt x="15692616" y="2673375"/>
                  </a:lnTo>
                  <a:lnTo>
                    <a:pt x="15731859" y="2708414"/>
                  </a:lnTo>
                  <a:lnTo>
                    <a:pt x="15772105" y="2742196"/>
                  </a:lnTo>
                  <a:lnTo>
                    <a:pt x="15813227" y="2774746"/>
                  </a:lnTo>
                  <a:lnTo>
                    <a:pt x="15855049" y="2806319"/>
                  </a:lnTo>
                  <a:lnTo>
                    <a:pt x="15897517" y="2836938"/>
                  </a:lnTo>
                  <a:lnTo>
                    <a:pt x="15940570" y="2866631"/>
                  </a:lnTo>
                  <a:lnTo>
                    <a:pt x="15984169" y="2895447"/>
                  </a:lnTo>
                  <a:lnTo>
                    <a:pt x="16028251" y="2923413"/>
                  </a:lnTo>
                  <a:lnTo>
                    <a:pt x="16072803" y="2950565"/>
                  </a:lnTo>
                  <a:lnTo>
                    <a:pt x="16117748" y="2976956"/>
                  </a:lnTo>
                  <a:lnTo>
                    <a:pt x="16162998" y="3002762"/>
                  </a:lnTo>
                  <a:lnTo>
                    <a:pt x="16208540" y="3027934"/>
                  </a:lnTo>
                  <a:lnTo>
                    <a:pt x="16254375" y="3052521"/>
                  </a:lnTo>
                  <a:lnTo>
                    <a:pt x="16300450" y="3076562"/>
                  </a:lnTo>
                  <a:lnTo>
                    <a:pt x="16346754" y="3100120"/>
                  </a:lnTo>
                  <a:lnTo>
                    <a:pt x="16393249" y="3123222"/>
                  </a:lnTo>
                  <a:lnTo>
                    <a:pt x="16439896" y="3145917"/>
                  </a:lnTo>
                  <a:lnTo>
                    <a:pt x="16480765" y="3165602"/>
                  </a:lnTo>
                  <a:lnTo>
                    <a:pt x="16521710" y="3185096"/>
                  </a:lnTo>
                  <a:lnTo>
                    <a:pt x="16562731" y="3204349"/>
                  </a:lnTo>
                  <a:lnTo>
                    <a:pt x="16603853" y="3223323"/>
                  </a:lnTo>
                  <a:lnTo>
                    <a:pt x="16645204" y="3242208"/>
                  </a:lnTo>
                  <a:lnTo>
                    <a:pt x="16686911" y="3260598"/>
                  </a:lnTo>
                  <a:lnTo>
                    <a:pt x="16728999" y="3278327"/>
                  </a:lnTo>
                  <a:lnTo>
                    <a:pt x="16771468" y="3295269"/>
                  </a:lnTo>
                  <a:lnTo>
                    <a:pt x="16820490" y="3313404"/>
                  </a:lnTo>
                  <a:lnTo>
                    <a:pt x="16870198" y="3330029"/>
                  </a:lnTo>
                  <a:lnTo>
                    <a:pt x="16920566" y="3344837"/>
                  </a:lnTo>
                  <a:lnTo>
                    <a:pt x="16971518" y="3357524"/>
                  </a:lnTo>
                  <a:lnTo>
                    <a:pt x="17023042" y="3367811"/>
                  </a:lnTo>
                  <a:lnTo>
                    <a:pt x="17075061" y="3375380"/>
                  </a:lnTo>
                  <a:lnTo>
                    <a:pt x="17127538" y="3379965"/>
                  </a:lnTo>
                  <a:lnTo>
                    <a:pt x="17180002" y="3380879"/>
                  </a:lnTo>
                  <a:lnTo>
                    <a:pt x="17232364" y="3379673"/>
                  </a:lnTo>
                  <a:lnTo>
                    <a:pt x="17284523" y="3376257"/>
                  </a:lnTo>
                  <a:lnTo>
                    <a:pt x="17336415" y="3370567"/>
                  </a:lnTo>
                  <a:lnTo>
                    <a:pt x="17387939" y="3362515"/>
                  </a:lnTo>
                  <a:lnTo>
                    <a:pt x="17439005" y="3352038"/>
                  </a:lnTo>
                  <a:lnTo>
                    <a:pt x="17489551" y="3339033"/>
                  </a:lnTo>
                  <a:lnTo>
                    <a:pt x="17539412" y="3323983"/>
                  </a:lnTo>
                  <a:lnTo>
                    <a:pt x="17588459" y="3306546"/>
                  </a:lnTo>
                  <a:lnTo>
                    <a:pt x="17636592" y="3286810"/>
                  </a:lnTo>
                  <a:lnTo>
                    <a:pt x="17683722" y="3264839"/>
                  </a:lnTo>
                  <a:lnTo>
                    <a:pt x="17729734" y="3240697"/>
                  </a:lnTo>
                  <a:lnTo>
                    <a:pt x="17774565" y="3214459"/>
                  </a:lnTo>
                  <a:lnTo>
                    <a:pt x="17818088" y="3186214"/>
                  </a:lnTo>
                  <a:lnTo>
                    <a:pt x="17855235" y="3160103"/>
                  </a:lnTo>
                  <a:lnTo>
                    <a:pt x="17891240" y="3132493"/>
                  </a:lnTo>
                  <a:lnTo>
                    <a:pt x="17926266" y="3103651"/>
                  </a:lnTo>
                  <a:lnTo>
                    <a:pt x="17960455" y="3073857"/>
                  </a:lnTo>
                  <a:lnTo>
                    <a:pt x="17993424" y="3042704"/>
                  </a:lnTo>
                  <a:lnTo>
                    <a:pt x="18025301" y="3010471"/>
                  </a:lnTo>
                  <a:lnTo>
                    <a:pt x="18056238" y="2977337"/>
                  </a:lnTo>
                  <a:lnTo>
                    <a:pt x="18086388" y="2943491"/>
                  </a:lnTo>
                  <a:lnTo>
                    <a:pt x="18119535" y="2903677"/>
                  </a:lnTo>
                  <a:lnTo>
                    <a:pt x="18151450" y="2862897"/>
                  </a:lnTo>
                  <a:lnTo>
                    <a:pt x="18182209" y="2821228"/>
                  </a:lnTo>
                  <a:lnTo>
                    <a:pt x="18211838" y="2778747"/>
                  </a:lnTo>
                  <a:lnTo>
                    <a:pt x="18240401" y="2735542"/>
                  </a:lnTo>
                  <a:lnTo>
                    <a:pt x="18267972" y="2691676"/>
                  </a:lnTo>
                  <a:lnTo>
                    <a:pt x="18288000" y="2658249"/>
                  </a:lnTo>
                  <a:lnTo>
                    <a:pt x="18288000" y="2638006"/>
                  </a:lnTo>
                  <a:close/>
                </a:path>
              </a:pathLst>
            </a:custGeom>
            <a:solidFill>
              <a:srgbClr val="A558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863377" y="7044720"/>
              <a:ext cx="2264410" cy="3242310"/>
            </a:xfrm>
            <a:custGeom>
              <a:avLst/>
              <a:gdLst/>
              <a:ahLst/>
              <a:cxnLst/>
              <a:rect l="l" t="t" r="r" b="b"/>
              <a:pathLst>
                <a:path w="2264409" h="3242309">
                  <a:moveTo>
                    <a:pt x="1588969" y="1757743"/>
                  </a:moveTo>
                  <a:lnTo>
                    <a:pt x="1474803" y="1757743"/>
                  </a:lnTo>
                  <a:lnTo>
                    <a:pt x="1474438" y="1715198"/>
                  </a:lnTo>
                  <a:lnTo>
                    <a:pt x="1476618" y="1597517"/>
                  </a:lnTo>
                  <a:lnTo>
                    <a:pt x="1486251" y="1419634"/>
                  </a:lnTo>
                  <a:lnTo>
                    <a:pt x="1508250" y="1196479"/>
                  </a:lnTo>
                  <a:lnTo>
                    <a:pt x="1514694" y="1153291"/>
                  </a:lnTo>
                  <a:lnTo>
                    <a:pt x="1523553" y="1107704"/>
                  </a:lnTo>
                  <a:lnTo>
                    <a:pt x="1534670" y="1060046"/>
                  </a:lnTo>
                  <a:lnTo>
                    <a:pt x="1547890" y="1010641"/>
                  </a:lnTo>
                  <a:lnTo>
                    <a:pt x="1563057" y="959817"/>
                  </a:lnTo>
                  <a:lnTo>
                    <a:pt x="1580015" y="907898"/>
                  </a:lnTo>
                  <a:lnTo>
                    <a:pt x="1598610" y="855211"/>
                  </a:lnTo>
                  <a:lnTo>
                    <a:pt x="1618685" y="802083"/>
                  </a:lnTo>
                  <a:lnTo>
                    <a:pt x="1640085" y="748838"/>
                  </a:lnTo>
                  <a:lnTo>
                    <a:pt x="1662653" y="695803"/>
                  </a:lnTo>
                  <a:lnTo>
                    <a:pt x="1686236" y="643305"/>
                  </a:lnTo>
                  <a:lnTo>
                    <a:pt x="1710676" y="591669"/>
                  </a:lnTo>
                  <a:lnTo>
                    <a:pt x="1735819" y="541221"/>
                  </a:lnTo>
                  <a:lnTo>
                    <a:pt x="1761537" y="492237"/>
                  </a:lnTo>
                  <a:lnTo>
                    <a:pt x="1787590" y="445193"/>
                  </a:lnTo>
                  <a:lnTo>
                    <a:pt x="1813906" y="400266"/>
                  </a:lnTo>
                  <a:lnTo>
                    <a:pt x="1840303" y="357830"/>
                  </a:lnTo>
                  <a:lnTo>
                    <a:pt x="1866624" y="318213"/>
                  </a:lnTo>
                  <a:lnTo>
                    <a:pt x="1892713" y="281741"/>
                  </a:lnTo>
                  <a:lnTo>
                    <a:pt x="1918416" y="248739"/>
                  </a:lnTo>
                  <a:lnTo>
                    <a:pt x="1943576" y="219533"/>
                  </a:lnTo>
                  <a:lnTo>
                    <a:pt x="1991647" y="173814"/>
                  </a:lnTo>
                  <a:lnTo>
                    <a:pt x="2095527" y="92171"/>
                  </a:lnTo>
                  <a:lnTo>
                    <a:pt x="2157697" y="46851"/>
                  </a:lnTo>
                  <a:lnTo>
                    <a:pt x="2202946" y="21558"/>
                  </a:lnTo>
                  <a:lnTo>
                    <a:pt x="2256064" y="0"/>
                  </a:lnTo>
                  <a:lnTo>
                    <a:pt x="2258843" y="46851"/>
                  </a:lnTo>
                  <a:lnTo>
                    <a:pt x="2263400" y="154379"/>
                  </a:lnTo>
                  <a:lnTo>
                    <a:pt x="2264317" y="278913"/>
                  </a:lnTo>
                  <a:lnTo>
                    <a:pt x="2256064" y="374176"/>
                  </a:lnTo>
                  <a:lnTo>
                    <a:pt x="2237813" y="443946"/>
                  </a:lnTo>
                  <a:lnTo>
                    <a:pt x="2224106" y="492287"/>
                  </a:lnTo>
                  <a:lnTo>
                    <a:pt x="2208376" y="546585"/>
                  </a:lnTo>
                  <a:lnTo>
                    <a:pt x="2191327" y="604831"/>
                  </a:lnTo>
                  <a:lnTo>
                    <a:pt x="2173716" y="664814"/>
                  </a:lnTo>
                  <a:lnTo>
                    <a:pt x="2156291" y="724377"/>
                  </a:lnTo>
                  <a:lnTo>
                    <a:pt x="2139796" y="781358"/>
                  </a:lnTo>
                  <a:lnTo>
                    <a:pt x="2124977" y="833597"/>
                  </a:lnTo>
                  <a:lnTo>
                    <a:pt x="2112578" y="878936"/>
                  </a:lnTo>
                  <a:lnTo>
                    <a:pt x="2096004" y="947826"/>
                  </a:lnTo>
                  <a:lnTo>
                    <a:pt x="2087368" y="987646"/>
                  </a:lnTo>
                  <a:lnTo>
                    <a:pt x="2077167" y="1032984"/>
                  </a:lnTo>
                  <a:lnTo>
                    <a:pt x="2065131" y="1082147"/>
                  </a:lnTo>
                  <a:lnTo>
                    <a:pt x="2050993" y="1133443"/>
                  </a:lnTo>
                  <a:lnTo>
                    <a:pt x="2034481" y="1185181"/>
                  </a:lnTo>
                  <a:lnTo>
                    <a:pt x="2015326" y="1235667"/>
                  </a:lnTo>
                  <a:lnTo>
                    <a:pt x="1993260" y="1283211"/>
                  </a:lnTo>
                  <a:lnTo>
                    <a:pt x="1968012" y="1326119"/>
                  </a:lnTo>
                  <a:lnTo>
                    <a:pt x="1939312" y="1362700"/>
                  </a:lnTo>
                  <a:lnTo>
                    <a:pt x="1906892" y="1391262"/>
                  </a:lnTo>
                  <a:lnTo>
                    <a:pt x="1870482" y="1410113"/>
                  </a:lnTo>
                  <a:lnTo>
                    <a:pt x="1779372" y="1443049"/>
                  </a:lnTo>
                  <a:lnTo>
                    <a:pt x="1719026" y="1472134"/>
                  </a:lnTo>
                  <a:lnTo>
                    <a:pt x="1662467" y="1513662"/>
                  </a:lnTo>
                  <a:lnTo>
                    <a:pt x="1582716" y="1583928"/>
                  </a:lnTo>
                  <a:lnTo>
                    <a:pt x="1588969" y="1757743"/>
                  </a:lnTo>
                  <a:close/>
                </a:path>
                <a:path w="2264409" h="3242309">
                  <a:moveTo>
                    <a:pt x="1092929" y="1677472"/>
                  </a:moveTo>
                  <a:lnTo>
                    <a:pt x="881768" y="1672692"/>
                  </a:lnTo>
                  <a:lnTo>
                    <a:pt x="700484" y="1645870"/>
                  </a:lnTo>
                  <a:lnTo>
                    <a:pt x="647068" y="1628020"/>
                  </a:lnTo>
                  <a:lnTo>
                    <a:pt x="601210" y="1607820"/>
                  </a:lnTo>
                  <a:lnTo>
                    <a:pt x="561265" y="1585230"/>
                  </a:lnTo>
                  <a:lnTo>
                    <a:pt x="525593" y="1560214"/>
                  </a:lnTo>
                  <a:lnTo>
                    <a:pt x="492547" y="1532732"/>
                  </a:lnTo>
                  <a:lnTo>
                    <a:pt x="460487" y="1502747"/>
                  </a:lnTo>
                  <a:lnTo>
                    <a:pt x="392745" y="1435117"/>
                  </a:lnTo>
                  <a:lnTo>
                    <a:pt x="353778" y="1397396"/>
                  </a:lnTo>
                  <a:lnTo>
                    <a:pt x="309222" y="1357021"/>
                  </a:lnTo>
                  <a:lnTo>
                    <a:pt x="266034" y="1320043"/>
                  </a:lnTo>
                  <a:lnTo>
                    <a:pt x="183674" y="1250444"/>
                  </a:lnTo>
                  <a:lnTo>
                    <a:pt x="145759" y="1216945"/>
                  </a:lnTo>
                  <a:lnTo>
                    <a:pt x="110861" y="1183728"/>
                  </a:lnTo>
                  <a:lnTo>
                    <a:pt x="79606" y="1150355"/>
                  </a:lnTo>
                  <a:lnTo>
                    <a:pt x="52624" y="1116385"/>
                  </a:lnTo>
                  <a:lnTo>
                    <a:pt x="30544" y="1081382"/>
                  </a:lnTo>
                  <a:lnTo>
                    <a:pt x="13994" y="1044906"/>
                  </a:lnTo>
                  <a:lnTo>
                    <a:pt x="3603" y="1006518"/>
                  </a:lnTo>
                  <a:lnTo>
                    <a:pt x="0" y="965779"/>
                  </a:lnTo>
                  <a:lnTo>
                    <a:pt x="5394" y="951649"/>
                  </a:lnTo>
                  <a:lnTo>
                    <a:pt x="45428" y="930627"/>
                  </a:lnTo>
                  <a:lnTo>
                    <a:pt x="117505" y="918680"/>
                  </a:lnTo>
                  <a:lnTo>
                    <a:pt x="162955" y="915893"/>
                  </a:lnTo>
                  <a:lnTo>
                    <a:pt x="213290" y="915116"/>
                  </a:lnTo>
                  <a:lnTo>
                    <a:pt x="267468" y="916262"/>
                  </a:lnTo>
                  <a:lnTo>
                    <a:pt x="324447" y="919244"/>
                  </a:lnTo>
                  <a:lnTo>
                    <a:pt x="383184" y="923976"/>
                  </a:lnTo>
                  <a:lnTo>
                    <a:pt x="442639" y="930371"/>
                  </a:lnTo>
                  <a:lnTo>
                    <a:pt x="501768" y="938343"/>
                  </a:lnTo>
                  <a:lnTo>
                    <a:pt x="559632" y="947826"/>
                  </a:lnTo>
                  <a:lnTo>
                    <a:pt x="614882" y="958672"/>
                  </a:lnTo>
                  <a:lnTo>
                    <a:pt x="666783" y="970856"/>
                  </a:lnTo>
                  <a:lnTo>
                    <a:pt x="714191" y="984271"/>
                  </a:lnTo>
                  <a:lnTo>
                    <a:pt x="756063" y="998830"/>
                  </a:lnTo>
                  <a:lnTo>
                    <a:pt x="791358" y="1014447"/>
                  </a:lnTo>
                  <a:lnTo>
                    <a:pt x="948704" y="1093150"/>
                  </a:lnTo>
                  <a:lnTo>
                    <a:pt x="989653" y="1115198"/>
                  </a:lnTo>
                  <a:lnTo>
                    <a:pt x="1026722" y="1137537"/>
                  </a:lnTo>
                  <a:lnTo>
                    <a:pt x="1061034" y="1161599"/>
                  </a:lnTo>
                  <a:lnTo>
                    <a:pt x="1093709" y="1188813"/>
                  </a:lnTo>
                  <a:lnTo>
                    <a:pt x="1125870" y="1220610"/>
                  </a:lnTo>
                  <a:lnTo>
                    <a:pt x="1158639" y="1258420"/>
                  </a:lnTo>
                  <a:lnTo>
                    <a:pt x="1195154" y="1303982"/>
                  </a:lnTo>
                  <a:lnTo>
                    <a:pt x="1229377" y="1347737"/>
                  </a:lnTo>
                  <a:lnTo>
                    <a:pt x="1261204" y="1389655"/>
                  </a:lnTo>
                  <a:lnTo>
                    <a:pt x="1290532" y="1429707"/>
                  </a:lnTo>
                  <a:lnTo>
                    <a:pt x="1317256" y="1467862"/>
                  </a:lnTo>
                  <a:lnTo>
                    <a:pt x="1341273" y="1504092"/>
                  </a:lnTo>
                  <a:lnTo>
                    <a:pt x="1362481" y="1538366"/>
                  </a:lnTo>
                  <a:lnTo>
                    <a:pt x="1407802" y="1620508"/>
                  </a:lnTo>
                  <a:lnTo>
                    <a:pt x="1426605" y="1656615"/>
                  </a:lnTo>
                  <a:lnTo>
                    <a:pt x="1431829" y="1667360"/>
                  </a:lnTo>
                  <a:lnTo>
                    <a:pt x="1341017" y="1667360"/>
                  </a:lnTo>
                  <a:lnTo>
                    <a:pt x="1268001" y="1671823"/>
                  </a:lnTo>
                  <a:lnTo>
                    <a:pt x="1092929" y="1677472"/>
                  </a:lnTo>
                  <a:close/>
                </a:path>
                <a:path w="2264409" h="3242309">
                  <a:moveTo>
                    <a:pt x="1717272" y="3242279"/>
                  </a:moveTo>
                  <a:lnTo>
                    <a:pt x="1596236" y="3242279"/>
                  </a:lnTo>
                  <a:lnTo>
                    <a:pt x="1575774" y="3088850"/>
                  </a:lnTo>
                  <a:lnTo>
                    <a:pt x="1570952" y="2991860"/>
                  </a:lnTo>
                  <a:lnTo>
                    <a:pt x="1567964" y="2914956"/>
                  </a:lnTo>
                  <a:lnTo>
                    <a:pt x="1565568" y="2818025"/>
                  </a:lnTo>
                  <a:lnTo>
                    <a:pt x="1562522" y="2660949"/>
                  </a:lnTo>
                  <a:lnTo>
                    <a:pt x="1430629" y="2604065"/>
                  </a:lnTo>
                  <a:lnTo>
                    <a:pt x="1396387" y="2584322"/>
                  </a:lnTo>
                  <a:lnTo>
                    <a:pt x="1360323" y="2554624"/>
                  </a:lnTo>
                  <a:lnTo>
                    <a:pt x="1326818" y="2517552"/>
                  </a:lnTo>
                  <a:lnTo>
                    <a:pt x="1300255" y="2475687"/>
                  </a:lnTo>
                  <a:lnTo>
                    <a:pt x="1285016" y="2431610"/>
                  </a:lnTo>
                  <a:lnTo>
                    <a:pt x="1285483" y="2387902"/>
                  </a:lnTo>
                  <a:lnTo>
                    <a:pt x="1295783" y="2349170"/>
                  </a:lnTo>
                  <a:lnTo>
                    <a:pt x="1310310" y="2307983"/>
                  </a:lnTo>
                  <a:lnTo>
                    <a:pt x="1329661" y="2267150"/>
                  </a:lnTo>
                  <a:lnTo>
                    <a:pt x="1354433" y="2229479"/>
                  </a:lnTo>
                  <a:lnTo>
                    <a:pt x="1385221" y="2197779"/>
                  </a:lnTo>
                  <a:lnTo>
                    <a:pt x="1422622" y="2174857"/>
                  </a:lnTo>
                  <a:lnTo>
                    <a:pt x="1467230" y="2163522"/>
                  </a:lnTo>
                  <a:lnTo>
                    <a:pt x="1537910" y="2152778"/>
                  </a:lnTo>
                  <a:lnTo>
                    <a:pt x="1522449" y="2109442"/>
                  </a:lnTo>
                  <a:lnTo>
                    <a:pt x="1486162" y="2009933"/>
                  </a:lnTo>
                  <a:lnTo>
                    <a:pt x="1444196" y="1899995"/>
                  </a:lnTo>
                  <a:lnTo>
                    <a:pt x="1411697" y="1825373"/>
                  </a:lnTo>
                  <a:lnTo>
                    <a:pt x="1393553" y="1791618"/>
                  </a:lnTo>
                  <a:lnTo>
                    <a:pt x="1380143" y="1763906"/>
                  </a:lnTo>
                  <a:lnTo>
                    <a:pt x="1364840" y="1727424"/>
                  </a:lnTo>
                  <a:lnTo>
                    <a:pt x="1341017" y="1667360"/>
                  </a:lnTo>
                  <a:lnTo>
                    <a:pt x="1431829" y="1667360"/>
                  </a:lnTo>
                  <a:lnTo>
                    <a:pt x="1446001" y="1696513"/>
                  </a:lnTo>
                  <a:lnTo>
                    <a:pt x="1474803" y="1757743"/>
                  </a:lnTo>
                  <a:lnTo>
                    <a:pt x="1588969" y="1757743"/>
                  </a:lnTo>
                  <a:lnTo>
                    <a:pt x="1602910" y="2145193"/>
                  </a:lnTo>
                  <a:lnTo>
                    <a:pt x="2138407" y="2145193"/>
                  </a:lnTo>
                  <a:lnTo>
                    <a:pt x="2150237" y="2164174"/>
                  </a:lnTo>
                  <a:lnTo>
                    <a:pt x="2166689" y="2199155"/>
                  </a:lnTo>
                  <a:lnTo>
                    <a:pt x="2180590" y="2239460"/>
                  </a:lnTo>
                  <a:lnTo>
                    <a:pt x="2191591" y="2285367"/>
                  </a:lnTo>
                  <a:lnTo>
                    <a:pt x="2199343" y="2337149"/>
                  </a:lnTo>
                  <a:lnTo>
                    <a:pt x="2203498" y="2395082"/>
                  </a:lnTo>
                  <a:lnTo>
                    <a:pt x="2203708" y="2459440"/>
                  </a:lnTo>
                  <a:lnTo>
                    <a:pt x="2199624" y="2530498"/>
                  </a:lnTo>
                  <a:lnTo>
                    <a:pt x="2190898" y="2608532"/>
                  </a:lnTo>
                  <a:lnTo>
                    <a:pt x="2177181" y="2693816"/>
                  </a:lnTo>
                  <a:lnTo>
                    <a:pt x="1629415" y="2693816"/>
                  </a:lnTo>
                  <a:lnTo>
                    <a:pt x="1717272" y="3242279"/>
                  </a:lnTo>
                  <a:close/>
                </a:path>
                <a:path w="2264409" h="3242309">
                  <a:moveTo>
                    <a:pt x="2138407" y="2145193"/>
                  </a:moveTo>
                  <a:lnTo>
                    <a:pt x="1602910" y="2145193"/>
                  </a:lnTo>
                  <a:lnTo>
                    <a:pt x="1615630" y="2143168"/>
                  </a:lnTo>
                  <a:lnTo>
                    <a:pt x="1647400" y="2137055"/>
                  </a:lnTo>
                  <a:lnTo>
                    <a:pt x="1688636" y="2126794"/>
                  </a:lnTo>
                  <a:lnTo>
                    <a:pt x="1729754" y="2112326"/>
                  </a:lnTo>
                  <a:lnTo>
                    <a:pt x="1779179" y="2089060"/>
                  </a:lnTo>
                  <a:lnTo>
                    <a:pt x="1818875" y="2068831"/>
                  </a:lnTo>
                  <a:lnTo>
                    <a:pt x="1854469" y="2052992"/>
                  </a:lnTo>
                  <a:lnTo>
                    <a:pt x="1891588" y="2042894"/>
                  </a:lnTo>
                  <a:lnTo>
                    <a:pt x="1935859" y="2039888"/>
                  </a:lnTo>
                  <a:lnTo>
                    <a:pt x="1992909" y="2045328"/>
                  </a:lnTo>
                  <a:lnTo>
                    <a:pt x="2041904" y="2059531"/>
                  </a:lnTo>
                  <a:lnTo>
                    <a:pt x="2089058" y="2088436"/>
                  </a:lnTo>
                  <a:lnTo>
                    <a:pt x="2131583" y="2134244"/>
                  </a:lnTo>
                  <a:lnTo>
                    <a:pt x="2138407" y="2145193"/>
                  </a:lnTo>
                  <a:close/>
                </a:path>
                <a:path w="2264409" h="3242309">
                  <a:moveTo>
                    <a:pt x="1875541" y="2738880"/>
                  </a:moveTo>
                  <a:lnTo>
                    <a:pt x="1629415" y="2693816"/>
                  </a:lnTo>
                  <a:lnTo>
                    <a:pt x="2177181" y="2693816"/>
                  </a:lnTo>
                  <a:lnTo>
                    <a:pt x="2145105" y="2708837"/>
                  </a:lnTo>
                  <a:lnTo>
                    <a:pt x="2045998" y="2733873"/>
                  </a:lnTo>
                  <a:lnTo>
                    <a:pt x="1875541" y="2738880"/>
                  </a:lnTo>
                  <a:close/>
                </a:path>
              </a:pathLst>
            </a:custGeom>
            <a:solidFill>
              <a:srgbClr val="C79D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140717" y="4853604"/>
              <a:ext cx="95250" cy="95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140717" y="5234604"/>
              <a:ext cx="95250" cy="95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140717" y="5615604"/>
              <a:ext cx="95250" cy="95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140717" y="5996604"/>
              <a:ext cx="95250" cy="95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140717" y="6377604"/>
              <a:ext cx="95250" cy="95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381918" y="4666311"/>
            <a:ext cx="10913110" cy="1930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92505">
              <a:lnSpc>
                <a:spcPct val="100000"/>
              </a:lnSpc>
              <a:spcBef>
                <a:spcPts val="100"/>
              </a:spcBef>
            </a:pPr>
            <a:r>
              <a:rPr dirty="0" sz="2500" spc="-5">
                <a:latin typeface="Arimo"/>
                <a:cs typeface="Arimo"/>
              </a:rPr>
              <a:t>https</a:t>
            </a:r>
            <a:r>
              <a:rPr dirty="0" sz="2500" spc="-5">
                <a:latin typeface="Arimo"/>
                <a:cs typeface="Arimo"/>
                <a:hlinkClick r:id="rId3"/>
              </a:rPr>
              <a:t>://www.sciencedirect.com/science/article/pii/S2214785320318204 </a:t>
            </a:r>
            <a:r>
              <a:rPr dirty="0" sz="2500" spc="-5">
                <a:latin typeface="Arimo"/>
                <a:cs typeface="Arimo"/>
              </a:rPr>
              <a:t> https://ieeexplore.ieee.org/abstract/document/9418487  https://ieeexplore.ieee.org/abstract/document/9396019</a:t>
            </a:r>
            <a:endParaRPr sz="2500">
              <a:latin typeface="Arimo"/>
              <a:cs typeface="Arimo"/>
            </a:endParaRPr>
          </a:p>
          <a:p>
            <a:pPr marL="12700" marR="5080">
              <a:lnSpc>
                <a:spcPct val="100000"/>
              </a:lnSpc>
            </a:pPr>
            <a:r>
              <a:rPr dirty="0" sz="2500" spc="-5">
                <a:latin typeface="Arimo"/>
                <a:cs typeface="Arimo"/>
              </a:rPr>
              <a:t>https</a:t>
            </a:r>
            <a:r>
              <a:rPr dirty="0" sz="2500" spc="-5">
                <a:latin typeface="Arimo"/>
                <a:cs typeface="Arimo"/>
                <a:hlinkClick r:id="rId4"/>
              </a:rPr>
              <a:t>://www.igi-global.com/chapter/patient-health-monitoring-using-iot/219853 </a:t>
            </a:r>
            <a:r>
              <a:rPr dirty="0" sz="2500" spc="-5">
                <a:latin typeface="Arimo"/>
                <a:cs typeface="Arimo"/>
              </a:rPr>
              <a:t> https://</a:t>
            </a:r>
            <a:r>
              <a:rPr dirty="0" sz="2500" spc="-5">
                <a:latin typeface="Arimo"/>
                <a:cs typeface="Arimo"/>
                <a:hlinkClick r:id="rId5"/>
              </a:rPr>
              <a:t>www.youtube.com/watch?v=THNRx1sPbpw</a:t>
            </a:r>
            <a:endParaRPr sz="25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85"/>
              <a:t>Thank</a:t>
            </a:r>
            <a:r>
              <a:rPr dirty="0" spc="-585"/>
              <a:t> </a:t>
            </a:r>
            <a:r>
              <a:rPr dirty="0" spc="-540"/>
              <a:t>You!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0906" y="5526109"/>
            <a:ext cx="854646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RobotoRegular"/>
                <a:cs typeface="RobotoRegular"/>
              </a:rPr>
              <a:t>Do you have any questions for me before we</a:t>
            </a:r>
            <a:r>
              <a:rPr dirty="0" sz="3000" spc="-100">
                <a:latin typeface="RobotoRegular"/>
                <a:cs typeface="RobotoRegular"/>
              </a:rPr>
              <a:t> </a:t>
            </a:r>
            <a:r>
              <a:rPr dirty="0" sz="3000">
                <a:latin typeface="RobotoRegular"/>
                <a:cs typeface="RobotoRegular"/>
              </a:rPr>
              <a:t>stop?</a:t>
            </a:r>
            <a:endParaRPr sz="3000">
              <a:latin typeface="RobotoRegular"/>
              <a:cs typeface="RobotoRegular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381017" y="11"/>
            <a:ext cx="2907030" cy="3834129"/>
            <a:chOff x="15381017" y="11"/>
            <a:chExt cx="2907030" cy="3834129"/>
          </a:xfrm>
        </p:grpSpPr>
        <p:sp>
          <p:nvSpPr>
            <p:cNvPr id="5" name="object 5"/>
            <p:cNvSpPr/>
            <p:nvPr/>
          </p:nvSpPr>
          <p:spPr>
            <a:xfrm>
              <a:off x="16086104" y="98733"/>
              <a:ext cx="2202180" cy="3735704"/>
            </a:xfrm>
            <a:custGeom>
              <a:avLst/>
              <a:gdLst/>
              <a:ahLst/>
              <a:cxnLst/>
              <a:rect l="l" t="t" r="r" b="b"/>
              <a:pathLst>
                <a:path w="2202180" h="3735704">
                  <a:moveTo>
                    <a:pt x="501824" y="3396187"/>
                  </a:moveTo>
                  <a:lnTo>
                    <a:pt x="464814" y="3368539"/>
                  </a:lnTo>
                  <a:lnTo>
                    <a:pt x="428792" y="3339527"/>
                  </a:lnTo>
                  <a:lnTo>
                    <a:pt x="393796" y="3309122"/>
                  </a:lnTo>
                  <a:lnTo>
                    <a:pt x="359868" y="3277294"/>
                  </a:lnTo>
                  <a:lnTo>
                    <a:pt x="327047" y="3244016"/>
                  </a:lnTo>
                  <a:lnTo>
                    <a:pt x="295373" y="3209257"/>
                  </a:lnTo>
                  <a:lnTo>
                    <a:pt x="264887" y="3172990"/>
                  </a:lnTo>
                  <a:lnTo>
                    <a:pt x="235630" y="3135184"/>
                  </a:lnTo>
                  <a:lnTo>
                    <a:pt x="207640" y="3095811"/>
                  </a:lnTo>
                  <a:lnTo>
                    <a:pt x="180958" y="3054842"/>
                  </a:lnTo>
                  <a:lnTo>
                    <a:pt x="155625" y="3012248"/>
                  </a:lnTo>
                  <a:lnTo>
                    <a:pt x="131681" y="2967999"/>
                  </a:lnTo>
                  <a:lnTo>
                    <a:pt x="109166" y="2922068"/>
                  </a:lnTo>
                  <a:lnTo>
                    <a:pt x="88120" y="2874424"/>
                  </a:lnTo>
                  <a:lnTo>
                    <a:pt x="68583" y="2825039"/>
                  </a:lnTo>
                  <a:lnTo>
                    <a:pt x="50595" y="2773884"/>
                  </a:lnTo>
                  <a:lnTo>
                    <a:pt x="36470" y="2726730"/>
                  </a:lnTo>
                  <a:lnTo>
                    <a:pt x="24936" y="2679040"/>
                  </a:lnTo>
                  <a:lnTo>
                    <a:pt x="15819" y="2630880"/>
                  </a:lnTo>
                  <a:lnTo>
                    <a:pt x="8943" y="2582318"/>
                  </a:lnTo>
                  <a:lnTo>
                    <a:pt x="4131" y="2533420"/>
                  </a:lnTo>
                  <a:lnTo>
                    <a:pt x="1208" y="2484255"/>
                  </a:lnTo>
                  <a:lnTo>
                    <a:pt x="0" y="2434889"/>
                  </a:lnTo>
                  <a:lnTo>
                    <a:pt x="328" y="2385390"/>
                  </a:lnTo>
                  <a:lnTo>
                    <a:pt x="2019" y="2335824"/>
                  </a:lnTo>
                  <a:lnTo>
                    <a:pt x="4897" y="2286259"/>
                  </a:lnTo>
                  <a:lnTo>
                    <a:pt x="8785" y="2236763"/>
                  </a:lnTo>
                  <a:lnTo>
                    <a:pt x="13508" y="2187401"/>
                  </a:lnTo>
                  <a:lnTo>
                    <a:pt x="18891" y="2138243"/>
                  </a:lnTo>
                  <a:lnTo>
                    <a:pt x="29143" y="2050194"/>
                  </a:lnTo>
                  <a:lnTo>
                    <a:pt x="34596" y="2004634"/>
                  </a:lnTo>
                  <a:lnTo>
                    <a:pt x="40317" y="1958168"/>
                  </a:lnTo>
                  <a:lnTo>
                    <a:pt x="46345" y="1910885"/>
                  </a:lnTo>
                  <a:lnTo>
                    <a:pt x="52717" y="1862872"/>
                  </a:lnTo>
                  <a:lnTo>
                    <a:pt x="59471" y="1814219"/>
                  </a:lnTo>
                  <a:lnTo>
                    <a:pt x="66644" y="1765014"/>
                  </a:lnTo>
                  <a:lnTo>
                    <a:pt x="74275" y="1715344"/>
                  </a:lnTo>
                  <a:lnTo>
                    <a:pt x="82402" y="1665300"/>
                  </a:lnTo>
                  <a:lnTo>
                    <a:pt x="91061" y="1614968"/>
                  </a:lnTo>
                  <a:lnTo>
                    <a:pt x="100291" y="1564438"/>
                  </a:lnTo>
                  <a:lnTo>
                    <a:pt x="110130" y="1513798"/>
                  </a:lnTo>
                  <a:lnTo>
                    <a:pt x="120616" y="1463135"/>
                  </a:lnTo>
                  <a:lnTo>
                    <a:pt x="131786" y="1412540"/>
                  </a:lnTo>
                  <a:lnTo>
                    <a:pt x="143677" y="1362100"/>
                  </a:lnTo>
                  <a:lnTo>
                    <a:pt x="156329" y="1311903"/>
                  </a:lnTo>
                  <a:lnTo>
                    <a:pt x="169779" y="1262038"/>
                  </a:lnTo>
                  <a:lnTo>
                    <a:pt x="184064" y="1212594"/>
                  </a:lnTo>
                  <a:lnTo>
                    <a:pt x="199222" y="1163659"/>
                  </a:lnTo>
                  <a:lnTo>
                    <a:pt x="215291" y="1115320"/>
                  </a:lnTo>
                  <a:lnTo>
                    <a:pt x="232310" y="1067668"/>
                  </a:lnTo>
                  <a:lnTo>
                    <a:pt x="250315" y="1020789"/>
                  </a:lnTo>
                  <a:lnTo>
                    <a:pt x="269345" y="974773"/>
                  </a:lnTo>
                  <a:lnTo>
                    <a:pt x="289437" y="929708"/>
                  </a:lnTo>
                  <a:lnTo>
                    <a:pt x="310629" y="885682"/>
                  </a:lnTo>
                  <a:lnTo>
                    <a:pt x="332959" y="842784"/>
                  </a:lnTo>
                  <a:lnTo>
                    <a:pt x="356464" y="801103"/>
                  </a:lnTo>
                  <a:lnTo>
                    <a:pt x="381184" y="760725"/>
                  </a:lnTo>
                  <a:lnTo>
                    <a:pt x="407155" y="721741"/>
                  </a:lnTo>
                  <a:lnTo>
                    <a:pt x="434414" y="684238"/>
                  </a:lnTo>
                  <a:lnTo>
                    <a:pt x="463001" y="648306"/>
                  </a:lnTo>
                  <a:lnTo>
                    <a:pt x="492953" y="614031"/>
                  </a:lnTo>
                  <a:lnTo>
                    <a:pt x="524307" y="581503"/>
                  </a:lnTo>
                  <a:lnTo>
                    <a:pt x="559717" y="548448"/>
                  </a:lnTo>
                  <a:lnTo>
                    <a:pt x="596680" y="517413"/>
                  </a:lnTo>
                  <a:lnTo>
                    <a:pt x="635067" y="488265"/>
                  </a:lnTo>
                  <a:lnTo>
                    <a:pt x="674749" y="460876"/>
                  </a:lnTo>
                  <a:lnTo>
                    <a:pt x="715600" y="435112"/>
                  </a:lnTo>
                  <a:lnTo>
                    <a:pt x="757491" y="410845"/>
                  </a:lnTo>
                  <a:lnTo>
                    <a:pt x="800293" y="387942"/>
                  </a:lnTo>
                  <a:lnTo>
                    <a:pt x="843879" y="366274"/>
                  </a:lnTo>
                  <a:lnTo>
                    <a:pt x="888121" y="345708"/>
                  </a:lnTo>
                  <a:lnTo>
                    <a:pt x="932890" y="326115"/>
                  </a:lnTo>
                  <a:lnTo>
                    <a:pt x="978059" y="307363"/>
                  </a:lnTo>
                  <a:lnTo>
                    <a:pt x="1023499" y="289322"/>
                  </a:lnTo>
                  <a:lnTo>
                    <a:pt x="1069083" y="271860"/>
                  </a:lnTo>
                  <a:lnTo>
                    <a:pt x="1114682" y="254848"/>
                  </a:lnTo>
                  <a:lnTo>
                    <a:pt x="1159706" y="238364"/>
                  </a:lnTo>
                  <a:lnTo>
                    <a:pt x="1204965" y="222113"/>
                  </a:lnTo>
                  <a:lnTo>
                    <a:pt x="1250443" y="206131"/>
                  </a:lnTo>
                  <a:lnTo>
                    <a:pt x="1296126" y="190457"/>
                  </a:lnTo>
                  <a:lnTo>
                    <a:pt x="1341998" y="175126"/>
                  </a:lnTo>
                  <a:lnTo>
                    <a:pt x="1388044" y="160178"/>
                  </a:lnTo>
                  <a:lnTo>
                    <a:pt x="1434251" y="145649"/>
                  </a:lnTo>
                  <a:lnTo>
                    <a:pt x="1480601" y="131576"/>
                  </a:lnTo>
                  <a:lnTo>
                    <a:pt x="1527081" y="117997"/>
                  </a:lnTo>
                  <a:lnTo>
                    <a:pt x="1573676" y="104950"/>
                  </a:lnTo>
                  <a:lnTo>
                    <a:pt x="1620369" y="92471"/>
                  </a:lnTo>
                  <a:lnTo>
                    <a:pt x="1667148" y="80598"/>
                  </a:lnTo>
                  <a:lnTo>
                    <a:pt x="1713996" y="69369"/>
                  </a:lnTo>
                  <a:lnTo>
                    <a:pt x="1760898" y="58820"/>
                  </a:lnTo>
                  <a:lnTo>
                    <a:pt x="1807840" y="48989"/>
                  </a:lnTo>
                  <a:lnTo>
                    <a:pt x="1854806" y="39914"/>
                  </a:lnTo>
                  <a:lnTo>
                    <a:pt x="1901782" y="31632"/>
                  </a:lnTo>
                  <a:lnTo>
                    <a:pt x="1948753" y="24180"/>
                  </a:lnTo>
                  <a:lnTo>
                    <a:pt x="1995702" y="17596"/>
                  </a:lnTo>
                  <a:lnTo>
                    <a:pt x="2042617" y="11917"/>
                  </a:lnTo>
                  <a:lnTo>
                    <a:pt x="2089481" y="7180"/>
                  </a:lnTo>
                  <a:lnTo>
                    <a:pt x="2136279" y="3423"/>
                  </a:lnTo>
                  <a:lnTo>
                    <a:pt x="2182997" y="683"/>
                  </a:lnTo>
                  <a:lnTo>
                    <a:pt x="2201896" y="0"/>
                  </a:lnTo>
                  <a:lnTo>
                    <a:pt x="2201896" y="3725022"/>
                  </a:lnTo>
                  <a:lnTo>
                    <a:pt x="2126680" y="3728928"/>
                  </a:lnTo>
                  <a:lnTo>
                    <a:pt x="2078099" y="3730994"/>
                  </a:lnTo>
                  <a:lnTo>
                    <a:pt x="2029032" y="3732684"/>
                  </a:lnTo>
                  <a:lnTo>
                    <a:pt x="1979526" y="3733963"/>
                  </a:lnTo>
                  <a:lnTo>
                    <a:pt x="1929629" y="3734799"/>
                  </a:lnTo>
                  <a:lnTo>
                    <a:pt x="1879388" y="3735156"/>
                  </a:lnTo>
                  <a:lnTo>
                    <a:pt x="1828851" y="3735001"/>
                  </a:lnTo>
                  <a:lnTo>
                    <a:pt x="1778064" y="3734299"/>
                  </a:lnTo>
                  <a:lnTo>
                    <a:pt x="1727074" y="3733016"/>
                  </a:lnTo>
                  <a:lnTo>
                    <a:pt x="1675930" y="3731119"/>
                  </a:lnTo>
                  <a:lnTo>
                    <a:pt x="1624679" y="3728572"/>
                  </a:lnTo>
                  <a:lnTo>
                    <a:pt x="1573366" y="3725343"/>
                  </a:lnTo>
                  <a:lnTo>
                    <a:pt x="1522041" y="3721396"/>
                  </a:lnTo>
                  <a:lnTo>
                    <a:pt x="1470751" y="3716699"/>
                  </a:lnTo>
                  <a:lnTo>
                    <a:pt x="1419541" y="3711216"/>
                  </a:lnTo>
                  <a:lnTo>
                    <a:pt x="1368461" y="3704913"/>
                  </a:lnTo>
                  <a:lnTo>
                    <a:pt x="1317556" y="3697757"/>
                  </a:lnTo>
                  <a:lnTo>
                    <a:pt x="1266875" y="3689713"/>
                  </a:lnTo>
                  <a:lnTo>
                    <a:pt x="1216465" y="3680747"/>
                  </a:lnTo>
                  <a:lnTo>
                    <a:pt x="1166372" y="3670825"/>
                  </a:lnTo>
                  <a:lnTo>
                    <a:pt x="1116645" y="3659913"/>
                  </a:lnTo>
                  <a:lnTo>
                    <a:pt x="1067330" y="3647978"/>
                  </a:lnTo>
                  <a:lnTo>
                    <a:pt x="1018475" y="3634983"/>
                  </a:lnTo>
                  <a:lnTo>
                    <a:pt x="970127" y="3620897"/>
                  </a:lnTo>
                  <a:lnTo>
                    <a:pt x="922333" y="3605684"/>
                  </a:lnTo>
                  <a:lnTo>
                    <a:pt x="875141" y="3589310"/>
                  </a:lnTo>
                  <a:lnTo>
                    <a:pt x="828597" y="3571741"/>
                  </a:lnTo>
                  <a:lnTo>
                    <a:pt x="785141" y="3553962"/>
                  </a:lnTo>
                  <a:lnTo>
                    <a:pt x="742350" y="3535051"/>
                  </a:lnTo>
                  <a:lnTo>
                    <a:pt x="700264" y="3514979"/>
                  </a:lnTo>
                  <a:lnTo>
                    <a:pt x="658924" y="3493717"/>
                  </a:lnTo>
                  <a:lnTo>
                    <a:pt x="618370" y="3471236"/>
                  </a:lnTo>
                  <a:lnTo>
                    <a:pt x="578642" y="3447506"/>
                  </a:lnTo>
                  <a:lnTo>
                    <a:pt x="539779" y="3422500"/>
                  </a:lnTo>
                  <a:lnTo>
                    <a:pt x="501824" y="3396187"/>
                  </a:lnTo>
                  <a:close/>
                </a:path>
              </a:pathLst>
            </a:custGeom>
            <a:solidFill>
              <a:srgbClr val="E8B3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381017" y="11"/>
              <a:ext cx="2907030" cy="2580005"/>
            </a:xfrm>
            <a:custGeom>
              <a:avLst/>
              <a:gdLst/>
              <a:ahLst/>
              <a:cxnLst/>
              <a:rect l="l" t="t" r="r" b="b"/>
              <a:pathLst>
                <a:path w="2907030" h="2580005">
                  <a:moveTo>
                    <a:pt x="497182" y="2211029"/>
                  </a:moveTo>
                  <a:lnTo>
                    <a:pt x="457271" y="2180201"/>
                  </a:lnTo>
                  <a:lnTo>
                    <a:pt x="418611" y="2147763"/>
                  </a:lnTo>
                  <a:lnTo>
                    <a:pt x="381275" y="2113764"/>
                  </a:lnTo>
                  <a:lnTo>
                    <a:pt x="345337" y="2078254"/>
                  </a:lnTo>
                  <a:lnTo>
                    <a:pt x="310872" y="2041281"/>
                  </a:lnTo>
                  <a:lnTo>
                    <a:pt x="277953" y="2002894"/>
                  </a:lnTo>
                  <a:lnTo>
                    <a:pt x="246655" y="1963142"/>
                  </a:lnTo>
                  <a:lnTo>
                    <a:pt x="217051" y="1922075"/>
                  </a:lnTo>
                  <a:lnTo>
                    <a:pt x="188857" y="1879909"/>
                  </a:lnTo>
                  <a:lnTo>
                    <a:pt x="162537" y="1836602"/>
                  </a:lnTo>
                  <a:lnTo>
                    <a:pt x="138059" y="1792232"/>
                  </a:lnTo>
                  <a:lnTo>
                    <a:pt x="115387" y="1746879"/>
                  </a:lnTo>
                  <a:lnTo>
                    <a:pt x="94489" y="1700621"/>
                  </a:lnTo>
                  <a:lnTo>
                    <a:pt x="75331" y="1653538"/>
                  </a:lnTo>
                  <a:lnTo>
                    <a:pt x="57879" y="1605708"/>
                  </a:lnTo>
                  <a:lnTo>
                    <a:pt x="42099" y="1557210"/>
                  </a:lnTo>
                  <a:lnTo>
                    <a:pt x="29369" y="1507611"/>
                  </a:lnTo>
                  <a:lnTo>
                    <a:pt x="19205" y="1457530"/>
                  </a:lnTo>
                  <a:lnTo>
                    <a:pt x="11411" y="1407070"/>
                  </a:lnTo>
                  <a:lnTo>
                    <a:pt x="5790" y="1356338"/>
                  </a:lnTo>
                  <a:lnTo>
                    <a:pt x="2145" y="1305438"/>
                  </a:lnTo>
                  <a:lnTo>
                    <a:pt x="281" y="1254476"/>
                  </a:lnTo>
                  <a:lnTo>
                    <a:pt x="0" y="1203556"/>
                  </a:lnTo>
                  <a:lnTo>
                    <a:pt x="1105" y="1152783"/>
                  </a:lnTo>
                  <a:lnTo>
                    <a:pt x="3386" y="1102052"/>
                  </a:lnTo>
                  <a:lnTo>
                    <a:pt x="6645" y="1051439"/>
                  </a:lnTo>
                  <a:lnTo>
                    <a:pt x="10757" y="1000587"/>
                  </a:lnTo>
                  <a:lnTo>
                    <a:pt x="15450" y="950708"/>
                  </a:lnTo>
                  <a:lnTo>
                    <a:pt x="20372" y="900650"/>
                  </a:lnTo>
                  <a:lnTo>
                    <a:pt x="25613" y="850594"/>
                  </a:lnTo>
                  <a:lnTo>
                    <a:pt x="31129" y="800540"/>
                  </a:lnTo>
                  <a:lnTo>
                    <a:pt x="36874" y="750488"/>
                  </a:lnTo>
                  <a:lnTo>
                    <a:pt x="42802" y="700421"/>
                  </a:lnTo>
                  <a:lnTo>
                    <a:pt x="49092" y="650369"/>
                  </a:lnTo>
                  <a:lnTo>
                    <a:pt x="55783" y="600343"/>
                  </a:lnTo>
                  <a:lnTo>
                    <a:pt x="62917" y="550352"/>
                  </a:lnTo>
                  <a:lnTo>
                    <a:pt x="70531" y="500405"/>
                  </a:lnTo>
                  <a:lnTo>
                    <a:pt x="78666" y="450513"/>
                  </a:lnTo>
                  <a:lnTo>
                    <a:pt x="87362" y="400684"/>
                  </a:lnTo>
                  <a:lnTo>
                    <a:pt x="96658" y="350929"/>
                  </a:lnTo>
                  <a:lnTo>
                    <a:pt x="106488" y="301240"/>
                  </a:lnTo>
                  <a:lnTo>
                    <a:pt x="117045" y="251661"/>
                  </a:lnTo>
                  <a:lnTo>
                    <a:pt x="128364" y="202213"/>
                  </a:lnTo>
                  <a:lnTo>
                    <a:pt x="140485" y="152919"/>
                  </a:lnTo>
                  <a:lnTo>
                    <a:pt x="153445" y="103801"/>
                  </a:lnTo>
                  <a:lnTo>
                    <a:pt x="167282" y="54883"/>
                  </a:lnTo>
                  <a:lnTo>
                    <a:pt x="182035" y="6187"/>
                  </a:lnTo>
                  <a:lnTo>
                    <a:pt x="255729" y="0"/>
                  </a:lnTo>
                  <a:lnTo>
                    <a:pt x="247263" y="26459"/>
                  </a:lnTo>
                  <a:lnTo>
                    <a:pt x="233047" y="73964"/>
                  </a:lnTo>
                  <a:lnTo>
                    <a:pt x="219650" y="121753"/>
                  </a:lnTo>
                  <a:lnTo>
                    <a:pt x="207005" y="169796"/>
                  </a:lnTo>
                  <a:lnTo>
                    <a:pt x="195048" y="218062"/>
                  </a:lnTo>
                  <a:lnTo>
                    <a:pt x="183713" y="266521"/>
                  </a:lnTo>
                  <a:lnTo>
                    <a:pt x="172935" y="315143"/>
                  </a:lnTo>
                  <a:lnTo>
                    <a:pt x="162649" y="363895"/>
                  </a:lnTo>
                  <a:lnTo>
                    <a:pt x="153152" y="412856"/>
                  </a:lnTo>
                  <a:lnTo>
                    <a:pt x="144108" y="461929"/>
                  </a:lnTo>
                  <a:lnTo>
                    <a:pt x="135476" y="511106"/>
                  </a:lnTo>
                  <a:lnTo>
                    <a:pt x="127217" y="560378"/>
                  </a:lnTo>
                  <a:lnTo>
                    <a:pt x="119290" y="609734"/>
                  </a:lnTo>
                  <a:lnTo>
                    <a:pt x="111655" y="659166"/>
                  </a:lnTo>
                  <a:lnTo>
                    <a:pt x="104271" y="708664"/>
                  </a:lnTo>
                  <a:lnTo>
                    <a:pt x="97097" y="758219"/>
                  </a:lnTo>
                  <a:lnTo>
                    <a:pt x="70277" y="957023"/>
                  </a:lnTo>
                  <a:lnTo>
                    <a:pt x="63808" y="1006605"/>
                  </a:lnTo>
                  <a:lnTo>
                    <a:pt x="58022" y="1056138"/>
                  </a:lnTo>
                  <a:lnTo>
                    <a:pt x="53059" y="1105662"/>
                  </a:lnTo>
                  <a:lnTo>
                    <a:pt x="49060" y="1155216"/>
                  </a:lnTo>
                  <a:lnTo>
                    <a:pt x="46210" y="1204748"/>
                  </a:lnTo>
                  <a:lnTo>
                    <a:pt x="44703" y="1254338"/>
                  </a:lnTo>
                  <a:lnTo>
                    <a:pt x="44734" y="1303902"/>
                  </a:lnTo>
                  <a:lnTo>
                    <a:pt x="46496" y="1353360"/>
                  </a:lnTo>
                  <a:lnTo>
                    <a:pt x="50182" y="1402630"/>
                  </a:lnTo>
                  <a:lnTo>
                    <a:pt x="55988" y="1451628"/>
                  </a:lnTo>
                  <a:lnTo>
                    <a:pt x="64106" y="1500275"/>
                  </a:lnTo>
                  <a:lnTo>
                    <a:pt x="74731" y="1548486"/>
                  </a:lnTo>
                  <a:lnTo>
                    <a:pt x="88409" y="1595969"/>
                  </a:lnTo>
                  <a:lnTo>
                    <a:pt x="103798" y="1643071"/>
                  </a:lnTo>
                  <a:lnTo>
                    <a:pt x="120927" y="1689670"/>
                  </a:lnTo>
                  <a:lnTo>
                    <a:pt x="139824" y="1735648"/>
                  </a:lnTo>
                  <a:lnTo>
                    <a:pt x="160519" y="1780883"/>
                  </a:lnTo>
                  <a:lnTo>
                    <a:pt x="183039" y="1825258"/>
                  </a:lnTo>
                  <a:lnTo>
                    <a:pt x="207414" y="1868650"/>
                  </a:lnTo>
                  <a:lnTo>
                    <a:pt x="233672" y="1910942"/>
                  </a:lnTo>
                  <a:lnTo>
                    <a:pt x="261402" y="1952333"/>
                  </a:lnTo>
                  <a:lnTo>
                    <a:pt x="290835" y="1992597"/>
                  </a:lnTo>
                  <a:lnTo>
                    <a:pt x="330600" y="2040645"/>
                  </a:lnTo>
                  <a:lnTo>
                    <a:pt x="390416" y="2104312"/>
                  </a:lnTo>
                  <a:lnTo>
                    <a:pt x="426804" y="2138536"/>
                  </a:lnTo>
                  <a:lnTo>
                    <a:pt x="464623" y="2171223"/>
                  </a:lnTo>
                  <a:lnTo>
                    <a:pt x="503492" y="2202656"/>
                  </a:lnTo>
                  <a:lnTo>
                    <a:pt x="653988" y="2312005"/>
                  </a:lnTo>
                  <a:lnTo>
                    <a:pt x="623238" y="2294422"/>
                  </a:lnTo>
                  <a:lnTo>
                    <a:pt x="580209" y="2268190"/>
                  </a:lnTo>
                  <a:lnTo>
                    <a:pt x="538114" y="2240479"/>
                  </a:lnTo>
                  <a:lnTo>
                    <a:pt x="497182" y="2211029"/>
                  </a:lnTo>
                  <a:close/>
                </a:path>
                <a:path w="2907030" h="2580005">
                  <a:moveTo>
                    <a:pt x="653988" y="2312005"/>
                  </a:moveTo>
                  <a:lnTo>
                    <a:pt x="543807" y="2232335"/>
                  </a:lnTo>
                  <a:lnTo>
                    <a:pt x="585267" y="2260343"/>
                  </a:lnTo>
                  <a:lnTo>
                    <a:pt x="627771" y="2286746"/>
                  </a:lnTo>
                  <a:lnTo>
                    <a:pt x="671220" y="2311605"/>
                  </a:lnTo>
                  <a:lnTo>
                    <a:pt x="715514" y="2334985"/>
                  </a:lnTo>
                  <a:lnTo>
                    <a:pt x="760553" y="2356949"/>
                  </a:lnTo>
                  <a:lnTo>
                    <a:pt x="806237" y="2377561"/>
                  </a:lnTo>
                  <a:lnTo>
                    <a:pt x="852466" y="2396883"/>
                  </a:lnTo>
                  <a:lnTo>
                    <a:pt x="899552" y="2414227"/>
                  </a:lnTo>
                  <a:lnTo>
                    <a:pt x="947023" y="2430352"/>
                  </a:lnTo>
                  <a:lnTo>
                    <a:pt x="994854" y="2445288"/>
                  </a:lnTo>
                  <a:lnTo>
                    <a:pt x="1043015" y="2459068"/>
                  </a:lnTo>
                  <a:lnTo>
                    <a:pt x="1091480" y="2471724"/>
                  </a:lnTo>
                  <a:lnTo>
                    <a:pt x="1140221" y="2483287"/>
                  </a:lnTo>
                  <a:lnTo>
                    <a:pt x="1189211" y="2493789"/>
                  </a:lnTo>
                  <a:lnTo>
                    <a:pt x="1238422" y="2503261"/>
                  </a:lnTo>
                  <a:lnTo>
                    <a:pt x="1287827" y="2511737"/>
                  </a:lnTo>
                  <a:lnTo>
                    <a:pt x="1337400" y="2519247"/>
                  </a:lnTo>
                  <a:lnTo>
                    <a:pt x="1387111" y="2525823"/>
                  </a:lnTo>
                  <a:lnTo>
                    <a:pt x="1436934" y="2531498"/>
                  </a:lnTo>
                  <a:lnTo>
                    <a:pt x="1486841" y="2536302"/>
                  </a:lnTo>
                  <a:lnTo>
                    <a:pt x="1536806" y="2540268"/>
                  </a:lnTo>
                  <a:lnTo>
                    <a:pt x="1586800" y="2543427"/>
                  </a:lnTo>
                  <a:lnTo>
                    <a:pt x="1636796" y="2545812"/>
                  </a:lnTo>
                  <a:lnTo>
                    <a:pt x="1686873" y="2547551"/>
                  </a:lnTo>
                  <a:lnTo>
                    <a:pt x="1736959" y="2548691"/>
                  </a:lnTo>
                  <a:lnTo>
                    <a:pt x="1787051" y="2549254"/>
                  </a:lnTo>
                  <a:lnTo>
                    <a:pt x="1837143" y="2549258"/>
                  </a:lnTo>
                  <a:lnTo>
                    <a:pt x="1887229" y="2548726"/>
                  </a:lnTo>
                  <a:lnTo>
                    <a:pt x="1937306" y="2547676"/>
                  </a:lnTo>
                  <a:lnTo>
                    <a:pt x="1987368" y="2546131"/>
                  </a:lnTo>
                  <a:lnTo>
                    <a:pt x="2037409" y="2544110"/>
                  </a:lnTo>
                  <a:lnTo>
                    <a:pt x="2087416" y="2541544"/>
                  </a:lnTo>
                  <a:lnTo>
                    <a:pt x="2137429" y="2538589"/>
                  </a:lnTo>
                  <a:lnTo>
                    <a:pt x="2187442" y="2535280"/>
                  </a:lnTo>
                  <a:lnTo>
                    <a:pt x="2237446" y="2531652"/>
                  </a:lnTo>
                  <a:lnTo>
                    <a:pt x="2337398" y="2523577"/>
                  </a:lnTo>
                  <a:lnTo>
                    <a:pt x="2437224" y="2514638"/>
                  </a:lnTo>
                  <a:lnTo>
                    <a:pt x="2487025" y="2509642"/>
                  </a:lnTo>
                  <a:lnTo>
                    <a:pt x="2536788" y="2504326"/>
                  </a:lnTo>
                  <a:lnTo>
                    <a:pt x="2586502" y="2498662"/>
                  </a:lnTo>
                  <a:lnTo>
                    <a:pt x="2636153" y="2492622"/>
                  </a:lnTo>
                  <a:lnTo>
                    <a:pt x="2685730" y="2486179"/>
                  </a:lnTo>
                  <a:lnTo>
                    <a:pt x="2735220" y="2479305"/>
                  </a:lnTo>
                  <a:lnTo>
                    <a:pt x="2784613" y="2471973"/>
                  </a:lnTo>
                  <a:lnTo>
                    <a:pt x="2833896" y="2464154"/>
                  </a:lnTo>
                  <a:lnTo>
                    <a:pt x="2883057" y="2455820"/>
                  </a:lnTo>
                  <a:lnTo>
                    <a:pt x="2906983" y="2451489"/>
                  </a:lnTo>
                  <a:lnTo>
                    <a:pt x="2906983" y="2519016"/>
                  </a:lnTo>
                  <a:lnTo>
                    <a:pt x="2843340" y="2528053"/>
                  </a:lnTo>
                  <a:lnTo>
                    <a:pt x="2793145" y="2534415"/>
                  </a:lnTo>
                  <a:lnTo>
                    <a:pt x="2742902" y="2540198"/>
                  </a:lnTo>
                  <a:lnTo>
                    <a:pt x="2692621" y="2545440"/>
                  </a:lnTo>
                  <a:lnTo>
                    <a:pt x="2642315" y="2550176"/>
                  </a:lnTo>
                  <a:lnTo>
                    <a:pt x="2591995" y="2554444"/>
                  </a:lnTo>
                  <a:lnTo>
                    <a:pt x="2541672" y="2558281"/>
                  </a:lnTo>
                  <a:lnTo>
                    <a:pt x="2491359" y="2561723"/>
                  </a:lnTo>
                  <a:lnTo>
                    <a:pt x="2441065" y="2564807"/>
                  </a:lnTo>
                  <a:lnTo>
                    <a:pt x="2290194" y="2572232"/>
                  </a:lnTo>
                  <a:lnTo>
                    <a:pt x="2189494" y="2576017"/>
                  </a:lnTo>
                  <a:lnTo>
                    <a:pt x="2139121" y="2577456"/>
                  </a:lnTo>
                  <a:lnTo>
                    <a:pt x="2088739" y="2578548"/>
                  </a:lnTo>
                  <a:lnTo>
                    <a:pt x="2038350" y="2579257"/>
                  </a:lnTo>
                  <a:lnTo>
                    <a:pt x="1987961" y="2579548"/>
                  </a:lnTo>
                  <a:lnTo>
                    <a:pt x="1937574" y="2579388"/>
                  </a:lnTo>
                  <a:lnTo>
                    <a:pt x="1887194" y="2578742"/>
                  </a:lnTo>
                  <a:lnTo>
                    <a:pt x="1836825" y="2577575"/>
                  </a:lnTo>
                  <a:lnTo>
                    <a:pt x="1786472" y="2575854"/>
                  </a:lnTo>
                  <a:lnTo>
                    <a:pt x="1736138" y="2573542"/>
                  </a:lnTo>
                  <a:lnTo>
                    <a:pt x="1685828" y="2570606"/>
                  </a:lnTo>
                  <a:lnTo>
                    <a:pt x="1635545" y="2567011"/>
                  </a:lnTo>
                  <a:lnTo>
                    <a:pt x="1585353" y="2562805"/>
                  </a:lnTo>
                  <a:lnTo>
                    <a:pt x="1535201" y="2558089"/>
                  </a:lnTo>
                  <a:lnTo>
                    <a:pt x="1485112" y="2552780"/>
                  </a:lnTo>
                  <a:lnTo>
                    <a:pt x="1435107" y="2546795"/>
                  </a:lnTo>
                  <a:lnTo>
                    <a:pt x="1385209" y="2540051"/>
                  </a:lnTo>
                  <a:lnTo>
                    <a:pt x="1335437" y="2532465"/>
                  </a:lnTo>
                  <a:lnTo>
                    <a:pt x="1285815" y="2523953"/>
                  </a:lnTo>
                  <a:lnTo>
                    <a:pt x="1236364" y="2514432"/>
                  </a:lnTo>
                  <a:lnTo>
                    <a:pt x="1187074" y="2504239"/>
                  </a:lnTo>
                  <a:lnTo>
                    <a:pt x="1137971" y="2493132"/>
                  </a:lnTo>
                  <a:lnTo>
                    <a:pt x="1089099" y="2481052"/>
                  </a:lnTo>
                  <a:lnTo>
                    <a:pt x="1040497" y="2467941"/>
                  </a:lnTo>
                  <a:lnTo>
                    <a:pt x="992210" y="2453739"/>
                  </a:lnTo>
                  <a:lnTo>
                    <a:pt x="944277" y="2438390"/>
                  </a:lnTo>
                  <a:lnTo>
                    <a:pt x="896743" y="2421834"/>
                  </a:lnTo>
                  <a:lnTo>
                    <a:pt x="849648" y="2404013"/>
                  </a:lnTo>
                  <a:lnTo>
                    <a:pt x="803152" y="2384731"/>
                  </a:lnTo>
                  <a:lnTo>
                    <a:pt x="757114" y="2364353"/>
                  </a:lnTo>
                  <a:lnTo>
                    <a:pt x="711675" y="2342659"/>
                  </a:lnTo>
                  <a:lnTo>
                    <a:pt x="666973" y="2319430"/>
                  </a:lnTo>
                  <a:lnTo>
                    <a:pt x="653988" y="2312005"/>
                  </a:lnTo>
                  <a:close/>
                </a:path>
              </a:pathLst>
            </a:custGeom>
            <a:solidFill>
              <a:srgbClr val="C3816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7452655"/>
            <a:ext cx="4157345" cy="2834640"/>
            <a:chOff x="0" y="7452655"/>
            <a:chExt cx="4157345" cy="2834640"/>
          </a:xfrm>
        </p:grpSpPr>
        <p:sp>
          <p:nvSpPr>
            <p:cNvPr id="8" name="object 8"/>
            <p:cNvSpPr/>
            <p:nvPr/>
          </p:nvSpPr>
          <p:spPr>
            <a:xfrm>
              <a:off x="0" y="7795793"/>
              <a:ext cx="4157345" cy="2491740"/>
            </a:xfrm>
            <a:custGeom>
              <a:avLst/>
              <a:gdLst/>
              <a:ahLst/>
              <a:cxnLst/>
              <a:rect l="l" t="t" r="r" b="b"/>
              <a:pathLst>
                <a:path w="4157345" h="2491740">
                  <a:moveTo>
                    <a:pt x="4156947" y="2491206"/>
                  </a:moveTo>
                  <a:lnTo>
                    <a:pt x="0" y="2491206"/>
                  </a:lnTo>
                  <a:lnTo>
                    <a:pt x="0" y="724570"/>
                  </a:lnTo>
                  <a:lnTo>
                    <a:pt x="7961" y="716032"/>
                  </a:lnTo>
                  <a:lnTo>
                    <a:pt x="40793" y="682341"/>
                  </a:lnTo>
                  <a:lnTo>
                    <a:pt x="74091" y="649691"/>
                  </a:lnTo>
                  <a:lnTo>
                    <a:pt x="107847" y="618116"/>
                  </a:lnTo>
                  <a:lnTo>
                    <a:pt x="142051" y="587652"/>
                  </a:lnTo>
                  <a:lnTo>
                    <a:pt x="176692" y="558332"/>
                  </a:lnTo>
                  <a:lnTo>
                    <a:pt x="211761" y="530192"/>
                  </a:lnTo>
                  <a:lnTo>
                    <a:pt x="247249" y="503265"/>
                  </a:lnTo>
                  <a:lnTo>
                    <a:pt x="283145" y="477588"/>
                  </a:lnTo>
                  <a:lnTo>
                    <a:pt x="319439" y="453193"/>
                  </a:lnTo>
                  <a:lnTo>
                    <a:pt x="356123" y="430116"/>
                  </a:lnTo>
                  <a:lnTo>
                    <a:pt x="393186" y="408392"/>
                  </a:lnTo>
                  <a:lnTo>
                    <a:pt x="430619" y="388055"/>
                  </a:lnTo>
                  <a:lnTo>
                    <a:pt x="468411" y="369139"/>
                  </a:lnTo>
                  <a:lnTo>
                    <a:pt x="506553" y="351680"/>
                  </a:lnTo>
                  <a:lnTo>
                    <a:pt x="545036" y="335712"/>
                  </a:lnTo>
                  <a:lnTo>
                    <a:pt x="591598" y="318076"/>
                  </a:lnTo>
                  <a:lnTo>
                    <a:pt x="638488" y="301637"/>
                  </a:lnTo>
                  <a:lnTo>
                    <a:pt x="685688" y="286327"/>
                  </a:lnTo>
                  <a:lnTo>
                    <a:pt x="733178" y="272078"/>
                  </a:lnTo>
                  <a:lnTo>
                    <a:pt x="780940" y="258820"/>
                  </a:lnTo>
                  <a:lnTo>
                    <a:pt x="828957" y="246487"/>
                  </a:lnTo>
                  <a:lnTo>
                    <a:pt x="877209" y="235009"/>
                  </a:lnTo>
                  <a:lnTo>
                    <a:pt x="925679" y="224317"/>
                  </a:lnTo>
                  <a:lnTo>
                    <a:pt x="974348" y="214344"/>
                  </a:lnTo>
                  <a:lnTo>
                    <a:pt x="1023197" y="205020"/>
                  </a:lnTo>
                  <a:lnTo>
                    <a:pt x="1072208" y="196278"/>
                  </a:lnTo>
                  <a:lnTo>
                    <a:pt x="1170643" y="180264"/>
                  </a:lnTo>
                  <a:lnTo>
                    <a:pt x="1666300" y="111799"/>
                  </a:lnTo>
                  <a:lnTo>
                    <a:pt x="1765098" y="96593"/>
                  </a:lnTo>
                  <a:lnTo>
                    <a:pt x="1814336" y="88356"/>
                  </a:lnTo>
                  <a:lnTo>
                    <a:pt x="2198976" y="18247"/>
                  </a:lnTo>
                  <a:lnTo>
                    <a:pt x="2204127" y="17452"/>
                  </a:lnTo>
                  <a:lnTo>
                    <a:pt x="2253032" y="10952"/>
                  </a:lnTo>
                  <a:lnTo>
                    <a:pt x="2301838" y="5729"/>
                  </a:lnTo>
                  <a:lnTo>
                    <a:pt x="2350493" y="2011"/>
                  </a:lnTo>
                  <a:lnTo>
                    <a:pt x="2398942" y="25"/>
                  </a:lnTo>
                  <a:lnTo>
                    <a:pt x="2447135" y="0"/>
                  </a:lnTo>
                  <a:lnTo>
                    <a:pt x="2495017" y="2161"/>
                  </a:lnTo>
                  <a:lnTo>
                    <a:pt x="2542538" y="6737"/>
                  </a:lnTo>
                  <a:lnTo>
                    <a:pt x="2589643" y="13956"/>
                  </a:lnTo>
                  <a:lnTo>
                    <a:pt x="2636280" y="24045"/>
                  </a:lnTo>
                  <a:lnTo>
                    <a:pt x="2682396" y="37231"/>
                  </a:lnTo>
                  <a:lnTo>
                    <a:pt x="2727939" y="53742"/>
                  </a:lnTo>
                  <a:lnTo>
                    <a:pt x="2771273" y="73021"/>
                  </a:lnTo>
                  <a:lnTo>
                    <a:pt x="2812623" y="94995"/>
                  </a:lnTo>
                  <a:lnTo>
                    <a:pt x="2852038" y="119526"/>
                  </a:lnTo>
                  <a:lnTo>
                    <a:pt x="2889567" y="146477"/>
                  </a:lnTo>
                  <a:lnTo>
                    <a:pt x="2925260" y="175710"/>
                  </a:lnTo>
                  <a:lnTo>
                    <a:pt x="2959164" y="207088"/>
                  </a:lnTo>
                  <a:lnTo>
                    <a:pt x="2991329" y="240472"/>
                  </a:lnTo>
                  <a:lnTo>
                    <a:pt x="3021804" y="275726"/>
                  </a:lnTo>
                  <a:lnTo>
                    <a:pt x="3050639" y="312711"/>
                  </a:lnTo>
                  <a:lnTo>
                    <a:pt x="3077881" y="351290"/>
                  </a:lnTo>
                  <a:lnTo>
                    <a:pt x="3103580" y="391326"/>
                  </a:lnTo>
                  <a:lnTo>
                    <a:pt x="3127785" y="432680"/>
                  </a:lnTo>
                  <a:lnTo>
                    <a:pt x="3150545" y="475216"/>
                  </a:lnTo>
                  <a:lnTo>
                    <a:pt x="3171909" y="518795"/>
                  </a:lnTo>
                  <a:lnTo>
                    <a:pt x="3191926" y="563279"/>
                  </a:lnTo>
                  <a:lnTo>
                    <a:pt x="3210645" y="608533"/>
                  </a:lnTo>
                  <a:lnTo>
                    <a:pt x="3228114" y="654416"/>
                  </a:lnTo>
                  <a:lnTo>
                    <a:pt x="3244383" y="700793"/>
                  </a:lnTo>
                  <a:lnTo>
                    <a:pt x="3259501" y="747525"/>
                  </a:lnTo>
                  <a:lnTo>
                    <a:pt x="3273516" y="794476"/>
                  </a:lnTo>
                  <a:lnTo>
                    <a:pt x="3286478" y="841506"/>
                  </a:lnTo>
                  <a:lnTo>
                    <a:pt x="3298436" y="888479"/>
                  </a:lnTo>
                  <a:lnTo>
                    <a:pt x="3309439" y="935256"/>
                  </a:lnTo>
                  <a:lnTo>
                    <a:pt x="3320263" y="984186"/>
                  </a:lnTo>
                  <a:lnTo>
                    <a:pt x="3330777" y="1033407"/>
                  </a:lnTo>
                  <a:lnTo>
                    <a:pt x="3341106" y="1082842"/>
                  </a:lnTo>
                  <a:lnTo>
                    <a:pt x="3351379" y="1132416"/>
                  </a:lnTo>
                  <a:lnTo>
                    <a:pt x="3361720" y="1182051"/>
                  </a:lnTo>
                  <a:lnTo>
                    <a:pt x="3372257" y="1231673"/>
                  </a:lnTo>
                  <a:lnTo>
                    <a:pt x="3383116" y="1281205"/>
                  </a:lnTo>
                  <a:lnTo>
                    <a:pt x="3394423" y="1330570"/>
                  </a:lnTo>
                  <a:lnTo>
                    <a:pt x="3406305" y="1379693"/>
                  </a:lnTo>
                  <a:lnTo>
                    <a:pt x="3418888" y="1428497"/>
                  </a:lnTo>
                  <a:lnTo>
                    <a:pt x="3432298" y="1476906"/>
                  </a:lnTo>
                  <a:lnTo>
                    <a:pt x="3446662" y="1524844"/>
                  </a:lnTo>
                  <a:lnTo>
                    <a:pt x="3462107" y="1572235"/>
                  </a:lnTo>
                  <a:lnTo>
                    <a:pt x="3478758" y="1619002"/>
                  </a:lnTo>
                  <a:lnTo>
                    <a:pt x="3496743" y="1665070"/>
                  </a:lnTo>
                  <a:lnTo>
                    <a:pt x="3516187" y="1710362"/>
                  </a:lnTo>
                  <a:lnTo>
                    <a:pt x="3537217" y="1754803"/>
                  </a:lnTo>
                  <a:lnTo>
                    <a:pt x="3559960" y="1798315"/>
                  </a:lnTo>
                  <a:lnTo>
                    <a:pt x="3584542" y="1840823"/>
                  </a:lnTo>
                  <a:lnTo>
                    <a:pt x="3611088" y="1882250"/>
                  </a:lnTo>
                  <a:lnTo>
                    <a:pt x="3639727" y="1922521"/>
                  </a:lnTo>
                  <a:lnTo>
                    <a:pt x="3670584" y="1961559"/>
                  </a:lnTo>
                  <a:lnTo>
                    <a:pt x="3704685" y="2000358"/>
                  </a:lnTo>
                  <a:lnTo>
                    <a:pt x="3740506" y="2037562"/>
                  </a:lnTo>
                  <a:lnTo>
                    <a:pt x="3777642" y="2073544"/>
                  </a:lnTo>
                  <a:lnTo>
                    <a:pt x="3815688" y="2108677"/>
                  </a:lnTo>
                  <a:lnTo>
                    <a:pt x="3892889" y="2177889"/>
                  </a:lnTo>
                  <a:lnTo>
                    <a:pt x="3931234" y="2212714"/>
                  </a:lnTo>
                  <a:lnTo>
                    <a:pt x="3968868" y="2248182"/>
                  </a:lnTo>
                  <a:lnTo>
                    <a:pt x="4005386" y="2284667"/>
                  </a:lnTo>
                  <a:lnTo>
                    <a:pt x="4040383" y="2322541"/>
                  </a:lnTo>
                  <a:lnTo>
                    <a:pt x="4073454" y="2362178"/>
                  </a:lnTo>
                  <a:lnTo>
                    <a:pt x="4101696" y="2400211"/>
                  </a:lnTo>
                  <a:lnTo>
                    <a:pt x="4127517" y="2439358"/>
                  </a:lnTo>
                  <a:lnTo>
                    <a:pt x="4150966" y="2479550"/>
                  </a:lnTo>
                  <a:lnTo>
                    <a:pt x="4156947" y="2491206"/>
                  </a:lnTo>
                  <a:close/>
                </a:path>
                <a:path w="4157345" h="2491740">
                  <a:moveTo>
                    <a:pt x="2198976" y="18247"/>
                  </a:moveTo>
                  <a:lnTo>
                    <a:pt x="1863442" y="79605"/>
                  </a:lnTo>
                  <a:lnTo>
                    <a:pt x="2106231" y="33374"/>
                  </a:lnTo>
                  <a:lnTo>
                    <a:pt x="2155176" y="25002"/>
                  </a:lnTo>
                  <a:lnTo>
                    <a:pt x="2198976" y="18247"/>
                  </a:lnTo>
                  <a:close/>
                </a:path>
              </a:pathLst>
            </a:custGeom>
            <a:solidFill>
              <a:srgbClr val="C79D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7452655"/>
              <a:ext cx="4067810" cy="2834640"/>
            </a:xfrm>
            <a:custGeom>
              <a:avLst/>
              <a:gdLst/>
              <a:ahLst/>
              <a:cxnLst/>
              <a:rect l="l" t="t" r="r" b="b"/>
              <a:pathLst>
                <a:path w="4067810" h="2834640">
                  <a:moveTo>
                    <a:pt x="0" y="769312"/>
                  </a:moveTo>
                  <a:lnTo>
                    <a:pt x="0" y="589533"/>
                  </a:lnTo>
                  <a:lnTo>
                    <a:pt x="16339" y="523989"/>
                  </a:lnTo>
                  <a:lnTo>
                    <a:pt x="31107" y="477309"/>
                  </a:lnTo>
                  <a:lnTo>
                    <a:pt x="47850" y="432585"/>
                  </a:lnTo>
                  <a:lnTo>
                    <a:pt x="66528" y="389852"/>
                  </a:lnTo>
                  <a:lnTo>
                    <a:pt x="87099" y="349143"/>
                  </a:lnTo>
                  <a:lnTo>
                    <a:pt x="109524" y="310492"/>
                  </a:lnTo>
                  <a:lnTo>
                    <a:pt x="133762" y="273935"/>
                  </a:lnTo>
                  <a:lnTo>
                    <a:pt x="159771" y="239505"/>
                  </a:lnTo>
                  <a:lnTo>
                    <a:pt x="187511" y="207236"/>
                  </a:lnTo>
                  <a:lnTo>
                    <a:pt x="216940" y="177163"/>
                  </a:lnTo>
                  <a:lnTo>
                    <a:pt x="248019" y="149320"/>
                  </a:lnTo>
                  <a:lnTo>
                    <a:pt x="280706" y="123741"/>
                  </a:lnTo>
                  <a:lnTo>
                    <a:pt x="314961" y="100460"/>
                  </a:lnTo>
                  <a:lnTo>
                    <a:pt x="350742" y="79511"/>
                  </a:lnTo>
                  <a:lnTo>
                    <a:pt x="388009" y="60929"/>
                  </a:lnTo>
                  <a:lnTo>
                    <a:pt x="426722" y="44749"/>
                  </a:lnTo>
                  <a:lnTo>
                    <a:pt x="466838" y="31003"/>
                  </a:lnTo>
                  <a:lnTo>
                    <a:pt x="508318" y="19727"/>
                  </a:lnTo>
                  <a:lnTo>
                    <a:pt x="551121" y="10954"/>
                  </a:lnTo>
                  <a:lnTo>
                    <a:pt x="595206" y="4719"/>
                  </a:lnTo>
                  <a:lnTo>
                    <a:pt x="640531" y="1056"/>
                  </a:lnTo>
                  <a:lnTo>
                    <a:pt x="687057" y="0"/>
                  </a:lnTo>
                  <a:lnTo>
                    <a:pt x="734743" y="1583"/>
                  </a:lnTo>
                  <a:lnTo>
                    <a:pt x="759928" y="3781"/>
                  </a:lnTo>
                  <a:lnTo>
                    <a:pt x="548748" y="42399"/>
                  </a:lnTo>
                  <a:lnTo>
                    <a:pt x="497863" y="53831"/>
                  </a:lnTo>
                  <a:lnTo>
                    <a:pt x="449749" y="68871"/>
                  </a:lnTo>
                  <a:lnTo>
                    <a:pt x="404363" y="87314"/>
                  </a:lnTo>
                  <a:lnTo>
                    <a:pt x="361664" y="108958"/>
                  </a:lnTo>
                  <a:lnTo>
                    <a:pt x="321610" y="133601"/>
                  </a:lnTo>
                  <a:lnTo>
                    <a:pt x="284158" y="161039"/>
                  </a:lnTo>
                  <a:lnTo>
                    <a:pt x="249268" y="191069"/>
                  </a:lnTo>
                  <a:lnTo>
                    <a:pt x="216897" y="223489"/>
                  </a:lnTo>
                  <a:lnTo>
                    <a:pt x="187003" y="258095"/>
                  </a:lnTo>
                  <a:lnTo>
                    <a:pt x="159545" y="294685"/>
                  </a:lnTo>
                  <a:lnTo>
                    <a:pt x="134480" y="333055"/>
                  </a:lnTo>
                  <a:lnTo>
                    <a:pt x="111767" y="373003"/>
                  </a:lnTo>
                  <a:lnTo>
                    <a:pt x="91363" y="414326"/>
                  </a:lnTo>
                  <a:lnTo>
                    <a:pt x="73228" y="456821"/>
                  </a:lnTo>
                  <a:lnTo>
                    <a:pt x="57318" y="500285"/>
                  </a:lnTo>
                  <a:lnTo>
                    <a:pt x="43593" y="544515"/>
                  </a:lnTo>
                  <a:lnTo>
                    <a:pt x="32009" y="589308"/>
                  </a:lnTo>
                  <a:lnTo>
                    <a:pt x="22527" y="634461"/>
                  </a:lnTo>
                  <a:lnTo>
                    <a:pt x="15102" y="679771"/>
                  </a:lnTo>
                  <a:lnTo>
                    <a:pt x="7362" y="729386"/>
                  </a:lnTo>
                  <a:lnTo>
                    <a:pt x="0" y="769312"/>
                  </a:lnTo>
                  <a:close/>
                </a:path>
                <a:path w="4067810" h="2834640">
                  <a:moveTo>
                    <a:pt x="4067218" y="2834344"/>
                  </a:moveTo>
                  <a:lnTo>
                    <a:pt x="4036014" y="2834344"/>
                  </a:lnTo>
                  <a:lnTo>
                    <a:pt x="4033277" y="2802987"/>
                  </a:lnTo>
                  <a:lnTo>
                    <a:pt x="4029165" y="2761598"/>
                  </a:lnTo>
                  <a:lnTo>
                    <a:pt x="4024292" y="2718736"/>
                  </a:lnTo>
                  <a:lnTo>
                    <a:pt x="4018541" y="2674585"/>
                  </a:lnTo>
                  <a:lnTo>
                    <a:pt x="4011796" y="2629331"/>
                  </a:lnTo>
                  <a:lnTo>
                    <a:pt x="4003939" y="2583157"/>
                  </a:lnTo>
                  <a:lnTo>
                    <a:pt x="3994856" y="2536248"/>
                  </a:lnTo>
                  <a:lnTo>
                    <a:pt x="3984428" y="2488787"/>
                  </a:lnTo>
                  <a:lnTo>
                    <a:pt x="3972539" y="2440960"/>
                  </a:lnTo>
                  <a:lnTo>
                    <a:pt x="3959072" y="2392951"/>
                  </a:lnTo>
                  <a:lnTo>
                    <a:pt x="3943912" y="2344943"/>
                  </a:lnTo>
                  <a:lnTo>
                    <a:pt x="3926940" y="2297121"/>
                  </a:lnTo>
                  <a:lnTo>
                    <a:pt x="3908041" y="2249670"/>
                  </a:lnTo>
                  <a:lnTo>
                    <a:pt x="3887098" y="2202773"/>
                  </a:lnTo>
                  <a:lnTo>
                    <a:pt x="3863995" y="2156616"/>
                  </a:lnTo>
                  <a:lnTo>
                    <a:pt x="3838613" y="2111381"/>
                  </a:lnTo>
                  <a:lnTo>
                    <a:pt x="3810838" y="2067254"/>
                  </a:lnTo>
                  <a:lnTo>
                    <a:pt x="3780553" y="2024419"/>
                  </a:lnTo>
                  <a:lnTo>
                    <a:pt x="3747640" y="1983060"/>
                  </a:lnTo>
                  <a:lnTo>
                    <a:pt x="3714274" y="1945594"/>
                  </a:lnTo>
                  <a:lnTo>
                    <a:pt x="3679413" y="1910275"/>
                  </a:lnTo>
                  <a:lnTo>
                    <a:pt x="3643126" y="1876970"/>
                  </a:lnTo>
                  <a:lnTo>
                    <a:pt x="3605482" y="1845546"/>
                  </a:lnTo>
                  <a:lnTo>
                    <a:pt x="3566553" y="1815868"/>
                  </a:lnTo>
                  <a:lnTo>
                    <a:pt x="3526408" y="1787805"/>
                  </a:lnTo>
                  <a:lnTo>
                    <a:pt x="3485117" y="1761222"/>
                  </a:lnTo>
                  <a:lnTo>
                    <a:pt x="3442750" y="1735987"/>
                  </a:lnTo>
                  <a:lnTo>
                    <a:pt x="3399377" y="1711967"/>
                  </a:lnTo>
                  <a:lnTo>
                    <a:pt x="3355068" y="1689027"/>
                  </a:lnTo>
                  <a:lnTo>
                    <a:pt x="3309893" y="1667035"/>
                  </a:lnTo>
                  <a:lnTo>
                    <a:pt x="3263923" y="1645858"/>
                  </a:lnTo>
                  <a:lnTo>
                    <a:pt x="3217227" y="1625362"/>
                  </a:lnTo>
                  <a:lnTo>
                    <a:pt x="3169875" y="1605414"/>
                  </a:lnTo>
                  <a:lnTo>
                    <a:pt x="3121937" y="1585882"/>
                  </a:lnTo>
                  <a:lnTo>
                    <a:pt x="2829586" y="1471301"/>
                  </a:lnTo>
                  <a:lnTo>
                    <a:pt x="2780988" y="1451474"/>
                  </a:lnTo>
                  <a:lnTo>
                    <a:pt x="2732583" y="1431059"/>
                  </a:lnTo>
                  <a:lnTo>
                    <a:pt x="2684496" y="1409937"/>
                  </a:lnTo>
                  <a:lnTo>
                    <a:pt x="2636850" y="1387991"/>
                  </a:lnTo>
                  <a:lnTo>
                    <a:pt x="2589769" y="1365101"/>
                  </a:lnTo>
                  <a:lnTo>
                    <a:pt x="2543375" y="1341149"/>
                  </a:lnTo>
                  <a:lnTo>
                    <a:pt x="2497793" y="1316017"/>
                  </a:lnTo>
                  <a:lnTo>
                    <a:pt x="2453147" y="1289586"/>
                  </a:lnTo>
                  <a:lnTo>
                    <a:pt x="2409885" y="1262012"/>
                  </a:lnTo>
                  <a:lnTo>
                    <a:pt x="2367578" y="1233115"/>
                  </a:lnTo>
                  <a:lnTo>
                    <a:pt x="2326171" y="1202992"/>
                  </a:lnTo>
                  <a:lnTo>
                    <a:pt x="2285611" y="1171744"/>
                  </a:lnTo>
                  <a:lnTo>
                    <a:pt x="2245844" y="1139468"/>
                  </a:lnTo>
                  <a:lnTo>
                    <a:pt x="2206815" y="1106263"/>
                  </a:lnTo>
                  <a:lnTo>
                    <a:pt x="2168472" y="1072228"/>
                  </a:lnTo>
                  <a:lnTo>
                    <a:pt x="2130761" y="1037462"/>
                  </a:lnTo>
                  <a:lnTo>
                    <a:pt x="2093627" y="1002063"/>
                  </a:lnTo>
                  <a:lnTo>
                    <a:pt x="2057016" y="966131"/>
                  </a:lnTo>
                  <a:lnTo>
                    <a:pt x="2020875" y="929764"/>
                  </a:lnTo>
                  <a:lnTo>
                    <a:pt x="1985150" y="893061"/>
                  </a:lnTo>
                  <a:lnTo>
                    <a:pt x="1949787" y="856120"/>
                  </a:lnTo>
                  <a:lnTo>
                    <a:pt x="1914733" y="819040"/>
                  </a:lnTo>
                  <a:lnTo>
                    <a:pt x="1776834" y="671640"/>
                  </a:lnTo>
                  <a:lnTo>
                    <a:pt x="1742101" y="634880"/>
                  </a:lnTo>
                  <a:lnTo>
                    <a:pt x="1707151" y="598329"/>
                  </a:lnTo>
                  <a:lnTo>
                    <a:pt x="1672064" y="562219"/>
                  </a:lnTo>
                  <a:lnTo>
                    <a:pt x="1642579" y="532482"/>
                  </a:lnTo>
                  <a:lnTo>
                    <a:pt x="1611622" y="501956"/>
                  </a:lnTo>
                  <a:lnTo>
                    <a:pt x="1579221" y="470841"/>
                  </a:lnTo>
                  <a:lnTo>
                    <a:pt x="1545403" y="439336"/>
                  </a:lnTo>
                  <a:lnTo>
                    <a:pt x="1510195" y="407640"/>
                  </a:lnTo>
                  <a:lnTo>
                    <a:pt x="1473624" y="375951"/>
                  </a:lnTo>
                  <a:lnTo>
                    <a:pt x="1435717" y="344469"/>
                  </a:lnTo>
                  <a:lnTo>
                    <a:pt x="1396503" y="313391"/>
                  </a:lnTo>
                  <a:lnTo>
                    <a:pt x="1356007" y="282918"/>
                  </a:lnTo>
                  <a:lnTo>
                    <a:pt x="1314258" y="253248"/>
                  </a:lnTo>
                  <a:lnTo>
                    <a:pt x="1271283" y="224580"/>
                  </a:lnTo>
                  <a:lnTo>
                    <a:pt x="1227108" y="197112"/>
                  </a:lnTo>
                  <a:lnTo>
                    <a:pt x="1181761" y="171043"/>
                  </a:lnTo>
                  <a:lnTo>
                    <a:pt x="1135270" y="146573"/>
                  </a:lnTo>
                  <a:lnTo>
                    <a:pt x="1087661" y="123900"/>
                  </a:lnTo>
                  <a:lnTo>
                    <a:pt x="1038962" y="103223"/>
                  </a:lnTo>
                  <a:lnTo>
                    <a:pt x="989200" y="84741"/>
                  </a:lnTo>
                  <a:lnTo>
                    <a:pt x="938402" y="68653"/>
                  </a:lnTo>
                  <a:lnTo>
                    <a:pt x="886596" y="55157"/>
                  </a:lnTo>
                  <a:lnTo>
                    <a:pt x="833808" y="44453"/>
                  </a:lnTo>
                  <a:lnTo>
                    <a:pt x="780067" y="36739"/>
                  </a:lnTo>
                  <a:lnTo>
                    <a:pt x="730091" y="32402"/>
                  </a:lnTo>
                  <a:lnTo>
                    <a:pt x="681994" y="30903"/>
                  </a:lnTo>
                  <a:lnTo>
                    <a:pt x="635754" y="32137"/>
                  </a:lnTo>
                  <a:lnTo>
                    <a:pt x="591346" y="36004"/>
                  </a:lnTo>
                  <a:lnTo>
                    <a:pt x="548748" y="42399"/>
                  </a:lnTo>
                  <a:lnTo>
                    <a:pt x="759928" y="3781"/>
                  </a:lnTo>
                  <a:lnTo>
                    <a:pt x="836180" y="13308"/>
                  </a:lnTo>
                  <a:lnTo>
                    <a:pt x="887893" y="23548"/>
                  </a:lnTo>
                  <a:lnTo>
                    <a:pt x="938664" y="36387"/>
                  </a:lnTo>
                  <a:lnTo>
                    <a:pt x="988470" y="51648"/>
                  </a:lnTo>
                  <a:lnTo>
                    <a:pt x="1037289" y="69157"/>
                  </a:lnTo>
                  <a:lnTo>
                    <a:pt x="1085098" y="88738"/>
                  </a:lnTo>
                  <a:lnTo>
                    <a:pt x="1131874" y="110215"/>
                  </a:lnTo>
                  <a:lnTo>
                    <a:pt x="1177595" y="133412"/>
                  </a:lnTo>
                  <a:lnTo>
                    <a:pt x="1222238" y="158153"/>
                  </a:lnTo>
                  <a:lnTo>
                    <a:pt x="1265781" y="184264"/>
                  </a:lnTo>
                  <a:lnTo>
                    <a:pt x="1308201" y="211569"/>
                  </a:lnTo>
                  <a:lnTo>
                    <a:pt x="1349475" y="239891"/>
                  </a:lnTo>
                  <a:lnTo>
                    <a:pt x="1389582" y="269055"/>
                  </a:lnTo>
                  <a:lnTo>
                    <a:pt x="1428498" y="298886"/>
                  </a:lnTo>
                  <a:lnTo>
                    <a:pt x="1466201" y="329207"/>
                  </a:lnTo>
                  <a:lnTo>
                    <a:pt x="1502668" y="359844"/>
                  </a:lnTo>
                  <a:lnTo>
                    <a:pt x="1537878" y="390620"/>
                  </a:lnTo>
                  <a:lnTo>
                    <a:pt x="1571806" y="421360"/>
                  </a:lnTo>
                  <a:lnTo>
                    <a:pt x="1604431" y="451889"/>
                  </a:lnTo>
                  <a:lnTo>
                    <a:pt x="1635731" y="482030"/>
                  </a:lnTo>
                  <a:lnTo>
                    <a:pt x="1665681" y="511608"/>
                  </a:lnTo>
                  <a:lnTo>
                    <a:pt x="1694261" y="540448"/>
                  </a:lnTo>
                  <a:lnTo>
                    <a:pt x="1729494" y="576705"/>
                  </a:lnTo>
                  <a:lnTo>
                    <a:pt x="1764568" y="613386"/>
                  </a:lnTo>
                  <a:lnTo>
                    <a:pt x="1799406" y="650259"/>
                  </a:lnTo>
                  <a:lnTo>
                    <a:pt x="1936933" y="797259"/>
                  </a:lnTo>
                  <a:lnTo>
                    <a:pt x="1971712" y="834046"/>
                  </a:lnTo>
                  <a:lnTo>
                    <a:pt x="2006788" y="870691"/>
                  </a:lnTo>
                  <a:lnTo>
                    <a:pt x="2042212" y="907095"/>
                  </a:lnTo>
                  <a:lnTo>
                    <a:pt x="2078036" y="943157"/>
                  </a:lnTo>
                  <a:lnTo>
                    <a:pt x="2114310" y="978777"/>
                  </a:lnTo>
                  <a:lnTo>
                    <a:pt x="2151086" y="1013858"/>
                  </a:lnTo>
                  <a:lnTo>
                    <a:pt x="2188413" y="1048299"/>
                  </a:lnTo>
                  <a:lnTo>
                    <a:pt x="2226344" y="1082000"/>
                  </a:lnTo>
                  <a:lnTo>
                    <a:pt x="2264928" y="1114863"/>
                  </a:lnTo>
                  <a:lnTo>
                    <a:pt x="2304217" y="1146787"/>
                  </a:lnTo>
                  <a:lnTo>
                    <a:pt x="2344262" y="1177674"/>
                  </a:lnTo>
                  <a:lnTo>
                    <a:pt x="2385114" y="1207423"/>
                  </a:lnTo>
                  <a:lnTo>
                    <a:pt x="2426823" y="1235936"/>
                  </a:lnTo>
                  <a:lnTo>
                    <a:pt x="2469441" y="1263113"/>
                  </a:lnTo>
                  <a:lnTo>
                    <a:pt x="2513453" y="1289156"/>
                  </a:lnTo>
                  <a:lnTo>
                    <a:pt x="2558449" y="1313945"/>
                  </a:lnTo>
                  <a:lnTo>
                    <a:pt x="2604301" y="1337594"/>
                  </a:lnTo>
                  <a:lnTo>
                    <a:pt x="2650880" y="1360217"/>
                  </a:lnTo>
                  <a:lnTo>
                    <a:pt x="2698058" y="1381928"/>
                  </a:lnTo>
                  <a:lnTo>
                    <a:pt x="2745707" y="1402841"/>
                  </a:lnTo>
                  <a:lnTo>
                    <a:pt x="2793699" y="1423070"/>
                  </a:lnTo>
                  <a:lnTo>
                    <a:pt x="2841906" y="1442730"/>
                  </a:lnTo>
                  <a:lnTo>
                    <a:pt x="3130463" y="1555842"/>
                  </a:lnTo>
                  <a:lnTo>
                    <a:pt x="3178293" y="1575358"/>
                  </a:lnTo>
                  <a:lnTo>
                    <a:pt x="3225867" y="1595433"/>
                  </a:lnTo>
                  <a:lnTo>
                    <a:pt x="3273076" y="1616191"/>
                  </a:lnTo>
                  <a:lnTo>
                    <a:pt x="3319811" y="1637753"/>
                  </a:lnTo>
                  <a:lnTo>
                    <a:pt x="3365963" y="1660241"/>
                  </a:lnTo>
                  <a:lnTo>
                    <a:pt x="3411422" y="1683779"/>
                  </a:lnTo>
                  <a:lnTo>
                    <a:pt x="3456080" y="1708488"/>
                  </a:lnTo>
                  <a:lnTo>
                    <a:pt x="3499827" y="1734490"/>
                  </a:lnTo>
                  <a:lnTo>
                    <a:pt x="3542554" y="1761909"/>
                  </a:lnTo>
                  <a:lnTo>
                    <a:pt x="3584151" y="1790866"/>
                  </a:lnTo>
                  <a:lnTo>
                    <a:pt x="3624511" y="1821483"/>
                  </a:lnTo>
                  <a:lnTo>
                    <a:pt x="3663523" y="1853883"/>
                  </a:lnTo>
                  <a:lnTo>
                    <a:pt x="3701078" y="1888189"/>
                  </a:lnTo>
                  <a:lnTo>
                    <a:pt x="3737068" y="1924521"/>
                  </a:lnTo>
                  <a:lnTo>
                    <a:pt x="3771383" y="1963004"/>
                  </a:lnTo>
                  <a:lnTo>
                    <a:pt x="3805172" y="2005432"/>
                  </a:lnTo>
                  <a:lnTo>
                    <a:pt x="3836258" y="2049328"/>
                  </a:lnTo>
                  <a:lnTo>
                    <a:pt x="3864763" y="2094508"/>
                  </a:lnTo>
                  <a:lnTo>
                    <a:pt x="3890806" y="2140785"/>
                  </a:lnTo>
                  <a:lnTo>
                    <a:pt x="3914507" y="2187973"/>
                  </a:lnTo>
                  <a:lnTo>
                    <a:pt x="3935987" y="2235886"/>
                  </a:lnTo>
                  <a:lnTo>
                    <a:pt x="3955365" y="2284339"/>
                  </a:lnTo>
                  <a:lnTo>
                    <a:pt x="3972763" y="2333146"/>
                  </a:lnTo>
                  <a:lnTo>
                    <a:pt x="3988299" y="2382120"/>
                  </a:lnTo>
                  <a:lnTo>
                    <a:pt x="4002094" y="2431076"/>
                  </a:lnTo>
                  <a:lnTo>
                    <a:pt x="4014268" y="2479828"/>
                  </a:lnTo>
                  <a:lnTo>
                    <a:pt x="4024942" y="2528191"/>
                  </a:lnTo>
                  <a:lnTo>
                    <a:pt x="4034235" y="2575977"/>
                  </a:lnTo>
                  <a:lnTo>
                    <a:pt x="4042268" y="2623002"/>
                  </a:lnTo>
                  <a:lnTo>
                    <a:pt x="4049160" y="2669079"/>
                  </a:lnTo>
                  <a:lnTo>
                    <a:pt x="4055033" y="2714022"/>
                  </a:lnTo>
                  <a:lnTo>
                    <a:pt x="4060005" y="2757646"/>
                  </a:lnTo>
                  <a:lnTo>
                    <a:pt x="4064197" y="2799765"/>
                  </a:lnTo>
                  <a:lnTo>
                    <a:pt x="4067218" y="2834344"/>
                  </a:lnTo>
                  <a:close/>
                </a:path>
              </a:pathLst>
            </a:custGeom>
            <a:solidFill>
              <a:srgbClr val="AF57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0" y="461842"/>
            <a:ext cx="2552065" cy="2023745"/>
          </a:xfrm>
          <a:custGeom>
            <a:avLst/>
            <a:gdLst/>
            <a:ahLst/>
            <a:cxnLst/>
            <a:rect l="l" t="t" r="r" b="b"/>
            <a:pathLst>
              <a:path w="2552065" h="2023745">
                <a:moveTo>
                  <a:pt x="0" y="295853"/>
                </a:moveTo>
                <a:lnTo>
                  <a:pt x="0" y="93197"/>
                </a:lnTo>
                <a:lnTo>
                  <a:pt x="2525900" y="0"/>
                </a:lnTo>
                <a:lnTo>
                  <a:pt x="2525900" y="223766"/>
                </a:lnTo>
                <a:lnTo>
                  <a:pt x="0" y="295853"/>
                </a:lnTo>
                <a:close/>
              </a:path>
              <a:path w="2552065" h="2023745">
                <a:moveTo>
                  <a:pt x="0" y="724422"/>
                </a:moveTo>
                <a:lnTo>
                  <a:pt x="0" y="577253"/>
                </a:lnTo>
                <a:lnTo>
                  <a:pt x="2389483" y="488534"/>
                </a:lnTo>
                <a:lnTo>
                  <a:pt x="2432818" y="493363"/>
                </a:lnTo>
                <a:lnTo>
                  <a:pt x="2465239" y="506190"/>
                </a:lnTo>
                <a:lnTo>
                  <a:pt x="2486013" y="524521"/>
                </a:lnTo>
                <a:lnTo>
                  <a:pt x="2494406" y="545866"/>
                </a:lnTo>
                <a:lnTo>
                  <a:pt x="2489683" y="567731"/>
                </a:lnTo>
                <a:lnTo>
                  <a:pt x="2471111" y="587627"/>
                </a:lnTo>
                <a:lnTo>
                  <a:pt x="2437956" y="603059"/>
                </a:lnTo>
                <a:lnTo>
                  <a:pt x="2389483" y="611536"/>
                </a:lnTo>
                <a:lnTo>
                  <a:pt x="0" y="724422"/>
                </a:lnTo>
                <a:close/>
              </a:path>
              <a:path w="2552065" h="2023745">
                <a:moveTo>
                  <a:pt x="0" y="1154746"/>
                </a:moveTo>
                <a:lnTo>
                  <a:pt x="0" y="1013681"/>
                </a:lnTo>
                <a:lnTo>
                  <a:pt x="548257" y="979512"/>
                </a:lnTo>
                <a:lnTo>
                  <a:pt x="894204" y="951096"/>
                </a:lnTo>
                <a:lnTo>
                  <a:pt x="2452820" y="795693"/>
                </a:lnTo>
                <a:lnTo>
                  <a:pt x="2493884" y="922864"/>
                </a:lnTo>
                <a:lnTo>
                  <a:pt x="2484673" y="925058"/>
                </a:lnTo>
                <a:lnTo>
                  <a:pt x="2383774" y="944559"/>
                </a:lnTo>
                <a:lnTo>
                  <a:pt x="2273946" y="963170"/>
                </a:lnTo>
                <a:lnTo>
                  <a:pt x="2225497" y="969570"/>
                </a:lnTo>
                <a:lnTo>
                  <a:pt x="2123275" y="979002"/>
                </a:lnTo>
                <a:lnTo>
                  <a:pt x="1301796" y="1034400"/>
                </a:lnTo>
                <a:lnTo>
                  <a:pt x="1121942" y="1049488"/>
                </a:lnTo>
                <a:lnTo>
                  <a:pt x="1007362" y="1060707"/>
                </a:lnTo>
                <a:lnTo>
                  <a:pt x="608592" y="1107488"/>
                </a:lnTo>
                <a:lnTo>
                  <a:pt x="329918" y="1132820"/>
                </a:lnTo>
                <a:lnTo>
                  <a:pt x="0" y="1154746"/>
                </a:lnTo>
                <a:close/>
              </a:path>
              <a:path w="2552065" h="2023745">
                <a:moveTo>
                  <a:pt x="584134" y="1670434"/>
                </a:moveTo>
                <a:lnTo>
                  <a:pt x="0" y="1667778"/>
                </a:lnTo>
                <a:lnTo>
                  <a:pt x="0" y="1519390"/>
                </a:lnTo>
                <a:lnTo>
                  <a:pt x="2525900" y="1454485"/>
                </a:lnTo>
                <a:lnTo>
                  <a:pt x="2530707" y="1456255"/>
                </a:lnTo>
                <a:lnTo>
                  <a:pt x="2540864" y="1464475"/>
                </a:lnTo>
                <a:lnTo>
                  <a:pt x="2549977" y="1483509"/>
                </a:lnTo>
                <a:lnTo>
                  <a:pt x="2551652" y="1517723"/>
                </a:lnTo>
                <a:lnTo>
                  <a:pt x="2548118" y="1551558"/>
                </a:lnTo>
                <a:lnTo>
                  <a:pt x="2525900" y="1606674"/>
                </a:lnTo>
                <a:lnTo>
                  <a:pt x="866592" y="1668219"/>
                </a:lnTo>
                <a:lnTo>
                  <a:pt x="584134" y="1670434"/>
                </a:lnTo>
                <a:close/>
              </a:path>
              <a:path w="2552065" h="2023745">
                <a:moveTo>
                  <a:pt x="0" y="2023539"/>
                </a:moveTo>
                <a:lnTo>
                  <a:pt x="0" y="1948543"/>
                </a:lnTo>
                <a:lnTo>
                  <a:pt x="2525204" y="1805424"/>
                </a:lnTo>
                <a:lnTo>
                  <a:pt x="2493884" y="1897850"/>
                </a:lnTo>
                <a:lnTo>
                  <a:pt x="0" y="2023539"/>
                </a:lnTo>
                <a:close/>
              </a:path>
            </a:pathLst>
          </a:custGeom>
          <a:solidFill>
            <a:srgbClr val="E8B3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000143" y="6092707"/>
            <a:ext cx="2929253" cy="4194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78580" y="6179098"/>
            <a:ext cx="5812155" cy="2159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81915">
              <a:lnSpc>
                <a:spcPct val="116700"/>
              </a:lnSpc>
              <a:spcBef>
                <a:spcPts val="95"/>
              </a:spcBef>
            </a:pPr>
            <a:r>
              <a:rPr dirty="0" sz="3000" spc="-260">
                <a:latin typeface="Verdana"/>
                <a:cs typeface="Verdana"/>
              </a:rPr>
              <a:t>2210283-Shrutika </a:t>
            </a:r>
            <a:r>
              <a:rPr dirty="0" sz="3000" spc="-275">
                <a:latin typeface="Verdana"/>
                <a:cs typeface="Verdana"/>
              </a:rPr>
              <a:t>Raju </a:t>
            </a:r>
            <a:r>
              <a:rPr dirty="0" sz="3000" spc="-125">
                <a:latin typeface="Verdana"/>
                <a:cs typeface="Verdana"/>
              </a:rPr>
              <a:t>Wagh  </a:t>
            </a:r>
            <a:r>
              <a:rPr dirty="0" sz="3000" spc="-290">
                <a:latin typeface="Verdana"/>
                <a:cs typeface="Verdana"/>
              </a:rPr>
              <a:t>221081-Pratiksha </a:t>
            </a:r>
            <a:r>
              <a:rPr dirty="0" sz="3000" spc="-30">
                <a:latin typeface="Verdana"/>
                <a:cs typeface="Verdana"/>
              </a:rPr>
              <a:t>Mohan </a:t>
            </a:r>
            <a:r>
              <a:rPr dirty="0" sz="3000" spc="-170">
                <a:latin typeface="Verdana"/>
                <a:cs typeface="Verdana"/>
              </a:rPr>
              <a:t>Gurram  </a:t>
            </a:r>
            <a:r>
              <a:rPr dirty="0" sz="3000" spc="-265">
                <a:latin typeface="Verdana"/>
                <a:cs typeface="Verdana"/>
              </a:rPr>
              <a:t>221087-Prasad </a:t>
            </a:r>
            <a:r>
              <a:rPr dirty="0" sz="3000" spc="-195">
                <a:latin typeface="Verdana"/>
                <a:cs typeface="Verdana"/>
              </a:rPr>
              <a:t>Raghunath </a:t>
            </a:r>
            <a:r>
              <a:rPr dirty="0" sz="3000" spc="-190">
                <a:latin typeface="Verdana"/>
                <a:cs typeface="Verdana"/>
              </a:rPr>
              <a:t>Labade  </a:t>
            </a:r>
            <a:r>
              <a:rPr dirty="0" sz="3000" spc="-140">
                <a:latin typeface="Verdana"/>
                <a:cs typeface="Verdana"/>
              </a:rPr>
              <a:t>221080-Manish </a:t>
            </a:r>
            <a:r>
              <a:rPr dirty="0" sz="3000" spc="-130">
                <a:latin typeface="Verdana"/>
                <a:cs typeface="Verdana"/>
              </a:rPr>
              <a:t>Mangesh</a:t>
            </a:r>
            <a:r>
              <a:rPr dirty="0" sz="3000" spc="-185">
                <a:latin typeface="Verdana"/>
                <a:cs typeface="Verdana"/>
              </a:rPr>
              <a:t> </a:t>
            </a:r>
            <a:r>
              <a:rPr dirty="0" sz="3000" spc="-175">
                <a:latin typeface="Verdana"/>
                <a:cs typeface="Verdana"/>
              </a:rPr>
              <a:t>Tambe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21706" y="5143499"/>
            <a:ext cx="6449060" cy="0"/>
          </a:xfrm>
          <a:custGeom>
            <a:avLst/>
            <a:gdLst/>
            <a:ahLst/>
            <a:cxnLst/>
            <a:rect l="l" t="t" r="r" b="b"/>
            <a:pathLst>
              <a:path w="6449059" h="0">
                <a:moveTo>
                  <a:pt x="0" y="0"/>
                </a:moveTo>
                <a:lnTo>
                  <a:pt x="6448450" y="0"/>
                </a:lnTo>
              </a:path>
            </a:pathLst>
          </a:custGeom>
          <a:ln w="476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27240" y="3571774"/>
            <a:ext cx="6353810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254">
                <a:latin typeface="Verdana"/>
                <a:cs typeface="Verdana"/>
              </a:rPr>
              <a:t>Hello..Good</a:t>
            </a:r>
            <a:r>
              <a:rPr dirty="0" sz="5200" spc="-345">
                <a:latin typeface="Verdana"/>
                <a:cs typeface="Verdana"/>
              </a:rPr>
              <a:t> </a:t>
            </a:r>
            <a:r>
              <a:rPr dirty="0" sz="5200" spc="-55">
                <a:latin typeface="Verdana"/>
                <a:cs typeface="Verdana"/>
              </a:rPr>
              <a:t>Morning</a:t>
            </a:r>
            <a:endParaRPr sz="5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83089" y="1701800"/>
            <a:ext cx="5436235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-305">
                <a:latin typeface="Verdana"/>
                <a:cs typeface="Verdana"/>
              </a:rPr>
              <a:t>Introduction</a:t>
            </a:r>
            <a:endParaRPr sz="75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915772" y="8151291"/>
            <a:ext cx="2372360" cy="2026285"/>
          </a:xfrm>
          <a:custGeom>
            <a:avLst/>
            <a:gdLst/>
            <a:ahLst/>
            <a:cxnLst/>
            <a:rect l="l" t="t" r="r" b="b"/>
            <a:pathLst>
              <a:path w="2372359" h="2026284">
                <a:moveTo>
                  <a:pt x="32016" y="281620"/>
                </a:moveTo>
                <a:lnTo>
                  <a:pt x="32016" y="86345"/>
                </a:lnTo>
                <a:lnTo>
                  <a:pt x="2372217" y="0"/>
                </a:lnTo>
                <a:lnTo>
                  <a:pt x="2372217" y="214833"/>
                </a:lnTo>
                <a:lnTo>
                  <a:pt x="32016" y="281620"/>
                </a:lnTo>
                <a:close/>
              </a:path>
              <a:path w="2372359" h="2026284">
                <a:moveTo>
                  <a:pt x="65486" y="714807"/>
                </a:moveTo>
                <a:lnTo>
                  <a:pt x="50423" y="714707"/>
                </a:lnTo>
                <a:lnTo>
                  <a:pt x="39191" y="714394"/>
                </a:lnTo>
                <a:lnTo>
                  <a:pt x="32016" y="713866"/>
                </a:lnTo>
                <a:lnTo>
                  <a:pt x="32016" y="572100"/>
                </a:lnTo>
                <a:lnTo>
                  <a:pt x="2372217" y="482165"/>
                </a:lnTo>
                <a:lnTo>
                  <a:pt x="2372217" y="618888"/>
                </a:lnTo>
                <a:lnTo>
                  <a:pt x="310001" y="708724"/>
                </a:lnTo>
                <a:lnTo>
                  <a:pt x="106701" y="714394"/>
                </a:lnTo>
                <a:lnTo>
                  <a:pt x="65486" y="714807"/>
                </a:lnTo>
                <a:close/>
              </a:path>
              <a:path w="2372359" h="2026284">
                <a:moveTo>
                  <a:pt x="69600" y="1166265"/>
                </a:moveTo>
                <a:lnTo>
                  <a:pt x="0" y="1033533"/>
                </a:lnTo>
                <a:lnTo>
                  <a:pt x="1463404" y="940076"/>
                </a:lnTo>
                <a:lnTo>
                  <a:pt x="1809351" y="911660"/>
                </a:lnTo>
                <a:lnTo>
                  <a:pt x="2372217" y="856981"/>
                </a:lnTo>
                <a:lnTo>
                  <a:pt x="2372217" y="983627"/>
                </a:lnTo>
                <a:lnTo>
                  <a:pt x="2096222" y="1004804"/>
                </a:lnTo>
                <a:lnTo>
                  <a:pt x="1922509" y="1021271"/>
                </a:lnTo>
                <a:lnTo>
                  <a:pt x="1523739" y="1068052"/>
                </a:lnTo>
                <a:lnTo>
                  <a:pt x="1245065" y="1093384"/>
                </a:lnTo>
                <a:lnTo>
                  <a:pt x="69600" y="1166265"/>
                </a:lnTo>
                <a:close/>
              </a:path>
              <a:path w="2372359" h="2026284">
                <a:moveTo>
                  <a:pt x="1499281" y="1630998"/>
                </a:moveTo>
                <a:lnTo>
                  <a:pt x="32016" y="1622138"/>
                </a:lnTo>
                <a:lnTo>
                  <a:pt x="0" y="1506780"/>
                </a:lnTo>
                <a:lnTo>
                  <a:pt x="51904" y="1502061"/>
                </a:lnTo>
                <a:lnTo>
                  <a:pt x="103820" y="1498047"/>
                </a:lnTo>
                <a:lnTo>
                  <a:pt x="155760" y="1494763"/>
                </a:lnTo>
                <a:lnTo>
                  <a:pt x="207738" y="1492233"/>
                </a:lnTo>
                <a:lnTo>
                  <a:pt x="259763" y="1490480"/>
                </a:lnTo>
                <a:lnTo>
                  <a:pt x="311850" y="1489530"/>
                </a:lnTo>
                <a:lnTo>
                  <a:pt x="532280" y="1488245"/>
                </a:lnTo>
                <a:lnTo>
                  <a:pt x="2372217" y="1442749"/>
                </a:lnTo>
                <a:lnTo>
                  <a:pt x="2372217" y="1608962"/>
                </a:lnTo>
                <a:lnTo>
                  <a:pt x="1781739" y="1628783"/>
                </a:lnTo>
                <a:lnTo>
                  <a:pt x="1499281" y="1630998"/>
                </a:lnTo>
                <a:close/>
              </a:path>
              <a:path w="2372359" h="2026284">
                <a:moveTo>
                  <a:pt x="173229" y="2026076"/>
                </a:moveTo>
                <a:lnTo>
                  <a:pt x="77691" y="2024067"/>
                </a:lnTo>
                <a:lnTo>
                  <a:pt x="55887" y="2002644"/>
                </a:lnTo>
                <a:lnTo>
                  <a:pt x="80736" y="1956399"/>
                </a:lnTo>
                <a:lnTo>
                  <a:pt x="2372217" y="1826526"/>
                </a:lnTo>
                <a:lnTo>
                  <a:pt x="2372217" y="1909935"/>
                </a:lnTo>
                <a:lnTo>
                  <a:pt x="173229" y="2026076"/>
                </a:lnTo>
                <a:close/>
              </a:path>
            </a:pathLst>
          </a:custGeom>
          <a:solidFill>
            <a:srgbClr val="C79D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71911" y="4408918"/>
            <a:ext cx="13651230" cy="38074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248920" indent="2538730">
              <a:lnSpc>
                <a:spcPct val="101299"/>
              </a:lnSpc>
              <a:spcBef>
                <a:spcPts val="90"/>
              </a:spcBef>
            </a:pPr>
            <a:r>
              <a:rPr dirty="0" sz="2450" spc="10">
                <a:latin typeface="Arimo"/>
                <a:cs typeface="Arimo"/>
              </a:rPr>
              <a:t>With the commencement of the COVID-19 pandemic, social distancing and  quarantine are becoming essential practices in the world. IoT health monitoring systems prevent  frequent </a:t>
            </a:r>
            <a:r>
              <a:rPr dirty="0" sz="2450" spc="5">
                <a:latin typeface="Arimo"/>
                <a:cs typeface="Arimo"/>
              </a:rPr>
              <a:t>visits </a:t>
            </a:r>
            <a:r>
              <a:rPr dirty="0" sz="2450" spc="10">
                <a:latin typeface="Arimo"/>
                <a:cs typeface="Arimo"/>
              </a:rPr>
              <a:t>to doctors and meetings between patients and medical professionals. </a:t>
            </a:r>
            <a:r>
              <a:rPr dirty="0" sz="2450" spc="20">
                <a:latin typeface="Arimo"/>
                <a:cs typeface="Arimo"/>
              </a:rPr>
              <a:t>A </a:t>
            </a:r>
            <a:r>
              <a:rPr dirty="0" sz="2450" spc="10">
                <a:latin typeface="Arimo"/>
                <a:cs typeface="Arimo"/>
              </a:rPr>
              <a:t>smart  health monitoring system is being developed using Internet of Things (IoT) technology which is  capable of monitoring blood pressure, heart rate, oxygen </a:t>
            </a:r>
            <a:r>
              <a:rPr dirty="0" sz="2450" spc="5">
                <a:latin typeface="Arimo"/>
                <a:cs typeface="Arimo"/>
              </a:rPr>
              <a:t>level, </a:t>
            </a:r>
            <a:r>
              <a:rPr dirty="0" sz="2450" spc="10">
                <a:latin typeface="Arimo"/>
                <a:cs typeface="Arimo"/>
              </a:rPr>
              <a:t>and temperature of </a:t>
            </a:r>
            <a:r>
              <a:rPr dirty="0" sz="2450" spc="15">
                <a:latin typeface="Arimo"/>
                <a:cs typeface="Arimo"/>
              </a:rPr>
              <a:t>a</a:t>
            </a:r>
            <a:r>
              <a:rPr dirty="0" sz="2450" spc="-10">
                <a:latin typeface="Arimo"/>
                <a:cs typeface="Arimo"/>
              </a:rPr>
              <a:t> </a:t>
            </a:r>
            <a:r>
              <a:rPr dirty="0" sz="2450" spc="10">
                <a:latin typeface="Arimo"/>
                <a:cs typeface="Arimo"/>
              </a:rPr>
              <a:t>person.</a:t>
            </a:r>
            <a:endParaRPr sz="245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Arimo"/>
              <a:cs typeface="Arimo"/>
            </a:endParaRPr>
          </a:p>
          <a:p>
            <a:pPr marL="12700" marR="5080">
              <a:lnSpc>
                <a:spcPct val="101299"/>
              </a:lnSpc>
            </a:pPr>
            <a:r>
              <a:rPr dirty="0" sz="2450" spc="10">
                <a:latin typeface="Arimo"/>
                <a:cs typeface="Arimo"/>
              </a:rPr>
              <a:t>This system is helpful for rural areas or villages where nearby clinics can be in touch with city  hospitals about their patient health conditions.The availability of high-speed internet allows the  system to monitor the parameters at regular intervals. Furthermore, the cloud platform allows data  storage so that previous measurements could be retrieved in the near</a:t>
            </a:r>
            <a:r>
              <a:rPr dirty="0" sz="2450" spc="-40">
                <a:latin typeface="Arimo"/>
                <a:cs typeface="Arimo"/>
              </a:rPr>
              <a:t> </a:t>
            </a:r>
            <a:r>
              <a:rPr dirty="0" sz="2450" spc="10">
                <a:latin typeface="Arimo"/>
                <a:cs typeface="Arimo"/>
              </a:rPr>
              <a:t>future.</a:t>
            </a:r>
            <a:endParaRPr sz="24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1028699"/>
            <a:ext cx="16231235" cy="8229600"/>
            <a:chOff x="1028700" y="1028699"/>
            <a:chExt cx="16231235" cy="8229600"/>
          </a:xfrm>
        </p:grpSpPr>
        <p:sp>
          <p:nvSpPr>
            <p:cNvPr id="3" name="object 3"/>
            <p:cNvSpPr/>
            <p:nvPr/>
          </p:nvSpPr>
          <p:spPr>
            <a:xfrm>
              <a:off x="1028700" y="1028699"/>
              <a:ext cx="16231235" cy="8229600"/>
            </a:xfrm>
            <a:custGeom>
              <a:avLst/>
              <a:gdLst/>
              <a:ahLst/>
              <a:cxnLst/>
              <a:rect l="l" t="t" r="r" b="b"/>
              <a:pathLst>
                <a:path w="16231235" h="8229600">
                  <a:moveTo>
                    <a:pt x="15948467" y="8229593"/>
                  </a:moveTo>
                  <a:lnTo>
                    <a:pt x="282165" y="8229593"/>
                  </a:lnTo>
                  <a:lnTo>
                    <a:pt x="236267" y="8225914"/>
                  </a:lnTo>
                  <a:lnTo>
                    <a:pt x="192775" y="8215259"/>
                  </a:lnTo>
                  <a:lnTo>
                    <a:pt x="152260" y="8198199"/>
                  </a:lnTo>
                  <a:lnTo>
                    <a:pt x="115292" y="8175304"/>
                  </a:lnTo>
                  <a:lnTo>
                    <a:pt x="82445" y="8147148"/>
                  </a:lnTo>
                  <a:lnTo>
                    <a:pt x="54288" y="8114300"/>
                  </a:lnTo>
                  <a:lnTo>
                    <a:pt x="31394" y="8077333"/>
                  </a:lnTo>
                  <a:lnTo>
                    <a:pt x="14334" y="8036817"/>
                  </a:lnTo>
                  <a:lnTo>
                    <a:pt x="3678" y="7993325"/>
                  </a:lnTo>
                  <a:lnTo>
                    <a:pt x="0" y="7947427"/>
                  </a:lnTo>
                  <a:lnTo>
                    <a:pt x="0" y="282165"/>
                  </a:lnTo>
                  <a:lnTo>
                    <a:pt x="3678" y="236267"/>
                  </a:lnTo>
                  <a:lnTo>
                    <a:pt x="14334" y="192775"/>
                  </a:lnTo>
                  <a:lnTo>
                    <a:pt x="31394" y="152260"/>
                  </a:lnTo>
                  <a:lnTo>
                    <a:pt x="54288" y="115292"/>
                  </a:lnTo>
                  <a:lnTo>
                    <a:pt x="82445" y="82445"/>
                  </a:lnTo>
                  <a:lnTo>
                    <a:pt x="115292" y="54288"/>
                  </a:lnTo>
                  <a:lnTo>
                    <a:pt x="152260" y="31394"/>
                  </a:lnTo>
                  <a:lnTo>
                    <a:pt x="192775" y="14334"/>
                  </a:lnTo>
                  <a:lnTo>
                    <a:pt x="236267" y="3678"/>
                  </a:lnTo>
                  <a:lnTo>
                    <a:pt x="282165" y="0"/>
                  </a:lnTo>
                  <a:lnTo>
                    <a:pt x="15948467" y="0"/>
                  </a:lnTo>
                  <a:lnTo>
                    <a:pt x="15994365" y="3678"/>
                  </a:lnTo>
                  <a:lnTo>
                    <a:pt x="16037857" y="14334"/>
                  </a:lnTo>
                  <a:lnTo>
                    <a:pt x="16078372" y="31394"/>
                  </a:lnTo>
                  <a:lnTo>
                    <a:pt x="16115340" y="54288"/>
                  </a:lnTo>
                  <a:lnTo>
                    <a:pt x="16148187" y="82445"/>
                  </a:lnTo>
                  <a:lnTo>
                    <a:pt x="16176344" y="115292"/>
                  </a:lnTo>
                  <a:lnTo>
                    <a:pt x="16199238" y="152260"/>
                  </a:lnTo>
                  <a:lnTo>
                    <a:pt x="16216298" y="192775"/>
                  </a:lnTo>
                  <a:lnTo>
                    <a:pt x="16226954" y="236267"/>
                  </a:lnTo>
                  <a:lnTo>
                    <a:pt x="16230632" y="282165"/>
                  </a:lnTo>
                  <a:lnTo>
                    <a:pt x="16230632" y="7947427"/>
                  </a:lnTo>
                  <a:lnTo>
                    <a:pt x="16226954" y="7993325"/>
                  </a:lnTo>
                  <a:lnTo>
                    <a:pt x="16216298" y="8036817"/>
                  </a:lnTo>
                  <a:lnTo>
                    <a:pt x="16199238" y="8077333"/>
                  </a:lnTo>
                  <a:lnTo>
                    <a:pt x="16176344" y="8114300"/>
                  </a:lnTo>
                  <a:lnTo>
                    <a:pt x="16148187" y="8147148"/>
                  </a:lnTo>
                  <a:lnTo>
                    <a:pt x="16115340" y="8175304"/>
                  </a:lnTo>
                  <a:lnTo>
                    <a:pt x="16078372" y="8198199"/>
                  </a:lnTo>
                  <a:lnTo>
                    <a:pt x="16037857" y="8215259"/>
                  </a:lnTo>
                  <a:lnTo>
                    <a:pt x="15994365" y="8225914"/>
                  </a:lnTo>
                  <a:lnTo>
                    <a:pt x="15948467" y="822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94071" y="2573176"/>
              <a:ext cx="15697200" cy="6420485"/>
            </a:xfrm>
            <a:custGeom>
              <a:avLst/>
              <a:gdLst/>
              <a:ahLst/>
              <a:cxnLst/>
              <a:rect l="l" t="t" r="r" b="b"/>
              <a:pathLst>
                <a:path w="15697200" h="6420484">
                  <a:moveTo>
                    <a:pt x="15526317" y="6419856"/>
                  </a:moveTo>
                  <a:lnTo>
                    <a:pt x="170711" y="6419856"/>
                  </a:lnTo>
                  <a:lnTo>
                    <a:pt x="125218" y="6413775"/>
                  </a:lnTo>
                  <a:lnTo>
                    <a:pt x="84407" y="6396600"/>
                  </a:lnTo>
                  <a:lnTo>
                    <a:pt x="49879" y="6369933"/>
                  </a:lnTo>
                  <a:lnTo>
                    <a:pt x="23235" y="6335375"/>
                  </a:lnTo>
                  <a:lnTo>
                    <a:pt x="6075" y="6294528"/>
                  </a:lnTo>
                  <a:lnTo>
                    <a:pt x="0" y="6248995"/>
                  </a:lnTo>
                  <a:lnTo>
                    <a:pt x="0" y="170861"/>
                  </a:lnTo>
                  <a:lnTo>
                    <a:pt x="6075" y="125328"/>
                  </a:lnTo>
                  <a:lnTo>
                    <a:pt x="23235" y="84481"/>
                  </a:lnTo>
                  <a:lnTo>
                    <a:pt x="49879" y="49923"/>
                  </a:lnTo>
                  <a:lnTo>
                    <a:pt x="84407" y="23256"/>
                  </a:lnTo>
                  <a:lnTo>
                    <a:pt x="125218" y="6081"/>
                  </a:lnTo>
                  <a:lnTo>
                    <a:pt x="170711" y="0"/>
                  </a:lnTo>
                  <a:lnTo>
                    <a:pt x="15526317" y="0"/>
                  </a:lnTo>
                  <a:lnTo>
                    <a:pt x="15571811" y="6081"/>
                  </a:lnTo>
                  <a:lnTo>
                    <a:pt x="15612621" y="23256"/>
                  </a:lnTo>
                  <a:lnTo>
                    <a:pt x="15647149" y="49923"/>
                  </a:lnTo>
                  <a:lnTo>
                    <a:pt x="15673793" y="84481"/>
                  </a:lnTo>
                  <a:lnTo>
                    <a:pt x="15690953" y="125328"/>
                  </a:lnTo>
                  <a:lnTo>
                    <a:pt x="15697029" y="170861"/>
                  </a:lnTo>
                  <a:lnTo>
                    <a:pt x="15697029" y="6248995"/>
                  </a:lnTo>
                  <a:lnTo>
                    <a:pt x="15690953" y="6294528"/>
                  </a:lnTo>
                  <a:lnTo>
                    <a:pt x="15673793" y="6335375"/>
                  </a:lnTo>
                  <a:lnTo>
                    <a:pt x="15647149" y="6369933"/>
                  </a:lnTo>
                  <a:lnTo>
                    <a:pt x="15612621" y="6396600"/>
                  </a:lnTo>
                  <a:lnTo>
                    <a:pt x="15571811" y="6413775"/>
                  </a:lnTo>
                  <a:lnTo>
                    <a:pt x="15526317" y="6419856"/>
                  </a:lnTo>
                  <a:close/>
                </a:path>
              </a:pathLst>
            </a:custGeom>
            <a:solidFill>
              <a:srgbClr val="F1D0C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59247" y="1262430"/>
            <a:ext cx="2566670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/>
              <a:t>Demo</a:t>
            </a:r>
            <a:endParaRPr sz="7500"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7" name="object 7"/>
            <p:cNvSpPr/>
            <p:nvPr/>
          </p:nvSpPr>
          <p:spPr>
            <a:xfrm>
              <a:off x="16627961" y="0"/>
              <a:ext cx="1660525" cy="3141980"/>
            </a:xfrm>
            <a:custGeom>
              <a:avLst/>
              <a:gdLst/>
              <a:ahLst/>
              <a:cxnLst/>
              <a:rect l="l" t="t" r="r" b="b"/>
              <a:pathLst>
                <a:path w="1660525" h="3141980">
                  <a:moveTo>
                    <a:pt x="1660038" y="3141769"/>
                  </a:moveTo>
                  <a:lnTo>
                    <a:pt x="1622640" y="3133353"/>
                  </a:lnTo>
                  <a:lnTo>
                    <a:pt x="1572131" y="3119464"/>
                  </a:lnTo>
                  <a:lnTo>
                    <a:pt x="1522091" y="3103435"/>
                  </a:lnTo>
                  <a:lnTo>
                    <a:pt x="1472528" y="3085546"/>
                  </a:lnTo>
                  <a:lnTo>
                    <a:pt x="1423450" y="3066076"/>
                  </a:lnTo>
                  <a:lnTo>
                    <a:pt x="1374867" y="3045304"/>
                  </a:lnTo>
                  <a:lnTo>
                    <a:pt x="1326786" y="3023511"/>
                  </a:lnTo>
                  <a:lnTo>
                    <a:pt x="1279217" y="3000975"/>
                  </a:lnTo>
                  <a:lnTo>
                    <a:pt x="1197533" y="2961447"/>
                  </a:lnTo>
                  <a:lnTo>
                    <a:pt x="1155175" y="2940739"/>
                  </a:lnTo>
                  <a:lnTo>
                    <a:pt x="1111973" y="2919392"/>
                  </a:lnTo>
                  <a:lnTo>
                    <a:pt x="1068054" y="2897395"/>
                  </a:lnTo>
                  <a:lnTo>
                    <a:pt x="1023543" y="2874740"/>
                  </a:lnTo>
                  <a:lnTo>
                    <a:pt x="978566" y="2851419"/>
                  </a:lnTo>
                  <a:lnTo>
                    <a:pt x="933248" y="2827423"/>
                  </a:lnTo>
                  <a:lnTo>
                    <a:pt x="887716" y="2802742"/>
                  </a:lnTo>
                  <a:lnTo>
                    <a:pt x="842095" y="2777368"/>
                  </a:lnTo>
                  <a:lnTo>
                    <a:pt x="796510" y="2751293"/>
                  </a:lnTo>
                  <a:lnTo>
                    <a:pt x="751088" y="2724508"/>
                  </a:lnTo>
                  <a:lnTo>
                    <a:pt x="705954" y="2697003"/>
                  </a:lnTo>
                  <a:lnTo>
                    <a:pt x="661235" y="2668771"/>
                  </a:lnTo>
                  <a:lnTo>
                    <a:pt x="617055" y="2639801"/>
                  </a:lnTo>
                  <a:lnTo>
                    <a:pt x="573540" y="2610087"/>
                  </a:lnTo>
                  <a:lnTo>
                    <a:pt x="530817" y="2579618"/>
                  </a:lnTo>
                  <a:lnTo>
                    <a:pt x="489011" y="2548387"/>
                  </a:lnTo>
                  <a:lnTo>
                    <a:pt x="448247" y="2516384"/>
                  </a:lnTo>
                  <a:lnTo>
                    <a:pt x="408651" y="2483601"/>
                  </a:lnTo>
                  <a:lnTo>
                    <a:pt x="370350" y="2450028"/>
                  </a:lnTo>
                  <a:lnTo>
                    <a:pt x="333469" y="2415658"/>
                  </a:lnTo>
                  <a:lnTo>
                    <a:pt x="298133" y="2380481"/>
                  </a:lnTo>
                  <a:lnTo>
                    <a:pt x="264468" y="2344489"/>
                  </a:lnTo>
                  <a:lnTo>
                    <a:pt x="232601" y="2307672"/>
                  </a:lnTo>
                  <a:lnTo>
                    <a:pt x="202656" y="2270023"/>
                  </a:lnTo>
                  <a:lnTo>
                    <a:pt x="174760" y="2231532"/>
                  </a:lnTo>
                  <a:lnTo>
                    <a:pt x="149038" y="2192191"/>
                  </a:lnTo>
                  <a:lnTo>
                    <a:pt x="125616" y="2151990"/>
                  </a:lnTo>
                  <a:lnTo>
                    <a:pt x="104620" y="2110922"/>
                  </a:lnTo>
                  <a:lnTo>
                    <a:pt x="84247" y="2064314"/>
                  </a:lnTo>
                  <a:lnTo>
                    <a:pt x="66803" y="2016738"/>
                  </a:lnTo>
                  <a:lnTo>
                    <a:pt x="52049" y="1968305"/>
                  </a:lnTo>
                  <a:lnTo>
                    <a:pt x="39750" y="1919127"/>
                  </a:lnTo>
                  <a:lnTo>
                    <a:pt x="29668" y="1869316"/>
                  </a:lnTo>
                  <a:lnTo>
                    <a:pt x="21566" y="1818981"/>
                  </a:lnTo>
                  <a:lnTo>
                    <a:pt x="15208" y="1768237"/>
                  </a:lnTo>
                  <a:lnTo>
                    <a:pt x="10358" y="1717193"/>
                  </a:lnTo>
                  <a:lnTo>
                    <a:pt x="6777" y="1665961"/>
                  </a:lnTo>
                  <a:lnTo>
                    <a:pt x="4229" y="1614653"/>
                  </a:lnTo>
                  <a:lnTo>
                    <a:pt x="2478" y="1563381"/>
                  </a:lnTo>
                  <a:lnTo>
                    <a:pt x="1286" y="1512256"/>
                  </a:lnTo>
                  <a:lnTo>
                    <a:pt x="506" y="1463943"/>
                  </a:lnTo>
                  <a:lnTo>
                    <a:pt x="65" y="1415470"/>
                  </a:lnTo>
                  <a:lnTo>
                    <a:pt x="0" y="1366870"/>
                  </a:lnTo>
                  <a:lnTo>
                    <a:pt x="349" y="1318177"/>
                  </a:lnTo>
                  <a:lnTo>
                    <a:pt x="1152" y="1269423"/>
                  </a:lnTo>
                  <a:lnTo>
                    <a:pt x="2447" y="1220643"/>
                  </a:lnTo>
                  <a:lnTo>
                    <a:pt x="4271" y="1171870"/>
                  </a:lnTo>
                  <a:lnTo>
                    <a:pt x="6664" y="1123136"/>
                  </a:lnTo>
                  <a:lnTo>
                    <a:pt x="9663" y="1074476"/>
                  </a:lnTo>
                  <a:lnTo>
                    <a:pt x="13307" y="1025923"/>
                  </a:lnTo>
                  <a:lnTo>
                    <a:pt x="17634" y="977510"/>
                  </a:lnTo>
                  <a:lnTo>
                    <a:pt x="22683" y="929270"/>
                  </a:lnTo>
                  <a:lnTo>
                    <a:pt x="28492" y="881236"/>
                  </a:lnTo>
                  <a:lnTo>
                    <a:pt x="35098" y="833443"/>
                  </a:lnTo>
                  <a:lnTo>
                    <a:pt x="42542" y="785924"/>
                  </a:lnTo>
                  <a:lnTo>
                    <a:pt x="50860" y="738711"/>
                  </a:lnTo>
                  <a:lnTo>
                    <a:pt x="60092" y="691839"/>
                  </a:lnTo>
                  <a:lnTo>
                    <a:pt x="70275" y="645340"/>
                  </a:lnTo>
                  <a:lnTo>
                    <a:pt x="81447" y="599248"/>
                  </a:lnTo>
                  <a:lnTo>
                    <a:pt x="93649" y="553596"/>
                  </a:lnTo>
                  <a:lnTo>
                    <a:pt x="106916" y="508418"/>
                  </a:lnTo>
                  <a:lnTo>
                    <a:pt x="121289" y="463747"/>
                  </a:lnTo>
                  <a:lnTo>
                    <a:pt x="136804" y="419616"/>
                  </a:lnTo>
                  <a:lnTo>
                    <a:pt x="153501" y="376059"/>
                  </a:lnTo>
                  <a:lnTo>
                    <a:pt x="171418" y="333109"/>
                  </a:lnTo>
                  <a:lnTo>
                    <a:pt x="190593" y="290799"/>
                  </a:lnTo>
                  <a:lnTo>
                    <a:pt x="211065" y="249163"/>
                  </a:lnTo>
                  <a:lnTo>
                    <a:pt x="232871" y="208234"/>
                  </a:lnTo>
                  <a:lnTo>
                    <a:pt x="256051" y="168046"/>
                  </a:lnTo>
                  <a:lnTo>
                    <a:pt x="280642" y="128632"/>
                  </a:lnTo>
                  <a:lnTo>
                    <a:pt x="306683" y="90024"/>
                  </a:lnTo>
                  <a:lnTo>
                    <a:pt x="334212" y="52258"/>
                  </a:lnTo>
                  <a:lnTo>
                    <a:pt x="363268" y="15365"/>
                  </a:lnTo>
                  <a:lnTo>
                    <a:pt x="1660038" y="0"/>
                  </a:lnTo>
                  <a:lnTo>
                    <a:pt x="1660038" y="3141769"/>
                  </a:lnTo>
                  <a:close/>
                </a:path>
              </a:pathLst>
            </a:custGeom>
            <a:solidFill>
              <a:srgbClr val="E7AF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3237458" y="10287000"/>
                  </a:moveTo>
                  <a:lnTo>
                    <a:pt x="3201225" y="10221087"/>
                  </a:lnTo>
                  <a:lnTo>
                    <a:pt x="3180867" y="10186632"/>
                  </a:lnTo>
                  <a:lnTo>
                    <a:pt x="3159645" y="10152316"/>
                  </a:lnTo>
                  <a:lnTo>
                    <a:pt x="3137611" y="10118153"/>
                  </a:lnTo>
                  <a:lnTo>
                    <a:pt x="3114789" y="10084143"/>
                  </a:lnTo>
                  <a:lnTo>
                    <a:pt x="3091218" y="10050297"/>
                  </a:lnTo>
                  <a:lnTo>
                    <a:pt x="3066935" y="10016630"/>
                  </a:lnTo>
                  <a:lnTo>
                    <a:pt x="3041980" y="9983140"/>
                  </a:lnTo>
                  <a:lnTo>
                    <a:pt x="3016389" y="9949840"/>
                  </a:lnTo>
                  <a:lnTo>
                    <a:pt x="2990177" y="9916744"/>
                  </a:lnTo>
                  <a:lnTo>
                    <a:pt x="2963405" y="9883851"/>
                  </a:lnTo>
                  <a:lnTo>
                    <a:pt x="2936100" y="9851174"/>
                  </a:lnTo>
                  <a:lnTo>
                    <a:pt x="2908300" y="9818738"/>
                  </a:lnTo>
                  <a:lnTo>
                    <a:pt x="2880029" y="9786518"/>
                  </a:lnTo>
                  <a:lnTo>
                    <a:pt x="2851340" y="9754552"/>
                  </a:lnTo>
                  <a:lnTo>
                    <a:pt x="2822257" y="9722828"/>
                  </a:lnTo>
                  <a:lnTo>
                    <a:pt x="2792806" y="9691383"/>
                  </a:lnTo>
                  <a:lnTo>
                    <a:pt x="2763037" y="9660191"/>
                  </a:lnTo>
                  <a:lnTo>
                    <a:pt x="2732989" y="9629280"/>
                  </a:lnTo>
                  <a:lnTo>
                    <a:pt x="2702687" y="9598660"/>
                  </a:lnTo>
                  <a:lnTo>
                    <a:pt x="2672169" y="9568332"/>
                  </a:lnTo>
                  <a:lnTo>
                    <a:pt x="2641473" y="9538297"/>
                  </a:lnTo>
                  <a:lnTo>
                    <a:pt x="2579687" y="9479204"/>
                  </a:lnTo>
                  <a:lnTo>
                    <a:pt x="2517610" y="9421419"/>
                  </a:lnTo>
                  <a:lnTo>
                    <a:pt x="2455532" y="9365018"/>
                  </a:lnTo>
                  <a:lnTo>
                    <a:pt x="2393721" y="9310078"/>
                  </a:lnTo>
                  <a:lnTo>
                    <a:pt x="2302154" y="9230550"/>
                  </a:lnTo>
                  <a:lnTo>
                    <a:pt x="2183676" y="9130271"/>
                  </a:lnTo>
                  <a:lnTo>
                    <a:pt x="1943315" y="8931351"/>
                  </a:lnTo>
                  <a:lnTo>
                    <a:pt x="1914639" y="8906751"/>
                  </a:lnTo>
                  <a:lnTo>
                    <a:pt x="1886229" y="8880691"/>
                  </a:lnTo>
                  <a:lnTo>
                    <a:pt x="1858073" y="8853233"/>
                  </a:lnTo>
                  <a:lnTo>
                    <a:pt x="1830133" y="8824417"/>
                  </a:lnTo>
                  <a:lnTo>
                    <a:pt x="1802434" y="8794293"/>
                  </a:lnTo>
                  <a:lnTo>
                    <a:pt x="1774952" y="8762936"/>
                  </a:lnTo>
                  <a:lnTo>
                    <a:pt x="1747672" y="8730374"/>
                  </a:lnTo>
                  <a:lnTo>
                    <a:pt x="1720583" y="8696668"/>
                  </a:lnTo>
                  <a:lnTo>
                    <a:pt x="1693684" y="8661883"/>
                  </a:lnTo>
                  <a:lnTo>
                    <a:pt x="1666963" y="8626069"/>
                  </a:lnTo>
                  <a:lnTo>
                    <a:pt x="1640408" y="8589264"/>
                  </a:lnTo>
                  <a:lnTo>
                    <a:pt x="1613992" y="8551520"/>
                  </a:lnTo>
                  <a:lnTo>
                    <a:pt x="1587741" y="8512912"/>
                  </a:lnTo>
                  <a:lnTo>
                    <a:pt x="1561604" y="8473478"/>
                  </a:lnTo>
                  <a:lnTo>
                    <a:pt x="1535607" y="8433270"/>
                  </a:lnTo>
                  <a:lnTo>
                    <a:pt x="1483931" y="8350758"/>
                  </a:lnTo>
                  <a:lnTo>
                    <a:pt x="1432623" y="8265808"/>
                  </a:lnTo>
                  <a:lnTo>
                    <a:pt x="1330807" y="8090255"/>
                  </a:lnTo>
                  <a:lnTo>
                    <a:pt x="1051445" y="7593406"/>
                  </a:lnTo>
                  <a:lnTo>
                    <a:pt x="974128" y="7460996"/>
                  </a:lnTo>
                  <a:lnTo>
                    <a:pt x="922045" y="7374864"/>
                  </a:lnTo>
                  <a:lnTo>
                    <a:pt x="869429" y="7290956"/>
                  </a:lnTo>
                  <a:lnTo>
                    <a:pt x="842899" y="7249960"/>
                  </a:lnTo>
                  <a:lnTo>
                    <a:pt x="816203" y="7209676"/>
                  </a:lnTo>
                  <a:lnTo>
                    <a:pt x="789330" y="7170153"/>
                  </a:lnTo>
                  <a:lnTo>
                    <a:pt x="762279" y="7131456"/>
                  </a:lnTo>
                  <a:lnTo>
                    <a:pt x="735037" y="7093623"/>
                  </a:lnTo>
                  <a:lnTo>
                    <a:pt x="707593" y="7056717"/>
                  </a:lnTo>
                  <a:lnTo>
                    <a:pt x="679919" y="7020788"/>
                  </a:lnTo>
                  <a:lnTo>
                    <a:pt x="652030" y="6985889"/>
                  </a:lnTo>
                  <a:lnTo>
                    <a:pt x="623912" y="6952069"/>
                  </a:lnTo>
                  <a:lnTo>
                    <a:pt x="595553" y="6919392"/>
                  </a:lnTo>
                  <a:lnTo>
                    <a:pt x="566928" y="6887896"/>
                  </a:lnTo>
                  <a:lnTo>
                    <a:pt x="538035" y="6857644"/>
                  </a:lnTo>
                  <a:lnTo>
                    <a:pt x="508876" y="6828688"/>
                  </a:lnTo>
                  <a:lnTo>
                    <a:pt x="479425" y="6801078"/>
                  </a:lnTo>
                  <a:lnTo>
                    <a:pt x="449681" y="6774878"/>
                  </a:lnTo>
                  <a:lnTo>
                    <a:pt x="419633" y="6750113"/>
                  </a:lnTo>
                  <a:lnTo>
                    <a:pt x="389267" y="6726872"/>
                  </a:lnTo>
                  <a:lnTo>
                    <a:pt x="327533" y="6685102"/>
                  </a:lnTo>
                  <a:lnTo>
                    <a:pt x="264426" y="6649987"/>
                  </a:lnTo>
                  <a:lnTo>
                    <a:pt x="199834" y="6621958"/>
                  </a:lnTo>
                  <a:lnTo>
                    <a:pt x="133692" y="6601447"/>
                  </a:lnTo>
                  <a:lnTo>
                    <a:pt x="65925" y="6588849"/>
                  </a:lnTo>
                  <a:lnTo>
                    <a:pt x="0" y="6584721"/>
                  </a:lnTo>
                  <a:lnTo>
                    <a:pt x="0" y="10287000"/>
                  </a:lnTo>
                  <a:lnTo>
                    <a:pt x="3237458" y="10287000"/>
                  </a:lnTo>
                  <a:close/>
                </a:path>
                <a:path w="18288000" h="10287000">
                  <a:moveTo>
                    <a:pt x="18288000" y="2637993"/>
                  </a:moveTo>
                  <a:lnTo>
                    <a:pt x="18259794" y="2686774"/>
                  </a:lnTo>
                  <a:lnTo>
                    <a:pt x="18232844" y="2730716"/>
                  </a:lnTo>
                  <a:lnTo>
                    <a:pt x="18204790" y="2773959"/>
                  </a:lnTo>
                  <a:lnTo>
                    <a:pt x="18175631" y="2816453"/>
                  </a:lnTo>
                  <a:lnTo>
                    <a:pt x="18145316" y="2858160"/>
                  </a:lnTo>
                  <a:lnTo>
                    <a:pt x="18113833" y="2899016"/>
                  </a:lnTo>
                  <a:lnTo>
                    <a:pt x="18081155" y="2938983"/>
                  </a:lnTo>
                  <a:lnTo>
                    <a:pt x="18046688" y="2977324"/>
                  </a:lnTo>
                  <a:lnTo>
                    <a:pt x="18010988" y="3014535"/>
                  </a:lnTo>
                  <a:lnTo>
                    <a:pt x="17974031" y="3050476"/>
                  </a:lnTo>
                  <a:lnTo>
                    <a:pt x="17935766" y="3084982"/>
                  </a:lnTo>
                  <a:lnTo>
                    <a:pt x="17896167" y="3117900"/>
                  </a:lnTo>
                  <a:lnTo>
                    <a:pt x="17859096" y="3146133"/>
                  </a:lnTo>
                  <a:lnTo>
                    <a:pt x="17812830" y="3178352"/>
                  </a:lnTo>
                  <a:lnTo>
                    <a:pt x="17774616" y="3202127"/>
                  </a:lnTo>
                  <a:lnTo>
                    <a:pt x="17735639" y="3224619"/>
                  </a:lnTo>
                  <a:lnTo>
                    <a:pt x="17695774" y="3245447"/>
                  </a:lnTo>
                  <a:lnTo>
                    <a:pt x="17644695" y="3268903"/>
                  </a:lnTo>
                  <a:lnTo>
                    <a:pt x="17581944" y="3293427"/>
                  </a:lnTo>
                  <a:lnTo>
                    <a:pt x="17528388" y="3310242"/>
                  </a:lnTo>
                  <a:lnTo>
                    <a:pt x="17484992" y="3321596"/>
                  </a:lnTo>
                  <a:lnTo>
                    <a:pt x="17434992" y="3332670"/>
                  </a:lnTo>
                  <a:lnTo>
                    <a:pt x="17384497" y="3341243"/>
                  </a:lnTo>
                  <a:lnTo>
                    <a:pt x="17333672" y="3347389"/>
                  </a:lnTo>
                  <a:lnTo>
                    <a:pt x="17282643" y="3351212"/>
                  </a:lnTo>
                  <a:lnTo>
                    <a:pt x="17231564" y="3352800"/>
                  </a:lnTo>
                  <a:lnTo>
                    <a:pt x="17180548" y="3352241"/>
                  </a:lnTo>
                  <a:lnTo>
                    <a:pt x="17129760" y="3349625"/>
                  </a:lnTo>
                  <a:lnTo>
                    <a:pt x="17079341" y="3343465"/>
                  </a:lnTo>
                  <a:lnTo>
                    <a:pt x="17029418" y="3334397"/>
                  </a:lnTo>
                  <a:lnTo>
                    <a:pt x="16979989" y="3322701"/>
                  </a:lnTo>
                  <a:lnTo>
                    <a:pt x="16931082" y="3308642"/>
                  </a:lnTo>
                  <a:lnTo>
                    <a:pt x="16882720" y="3292525"/>
                  </a:lnTo>
                  <a:lnTo>
                    <a:pt x="16834930" y="3274606"/>
                  </a:lnTo>
                  <a:lnTo>
                    <a:pt x="16787711" y="3255187"/>
                  </a:lnTo>
                  <a:lnTo>
                    <a:pt x="16746754" y="3237141"/>
                  </a:lnTo>
                  <a:lnTo>
                    <a:pt x="16706101" y="3218281"/>
                  </a:lnTo>
                  <a:lnTo>
                    <a:pt x="16665677" y="3198711"/>
                  </a:lnTo>
                  <a:lnTo>
                    <a:pt x="16625418" y="3178556"/>
                  </a:lnTo>
                  <a:lnTo>
                    <a:pt x="16464268" y="3096971"/>
                  </a:lnTo>
                  <a:lnTo>
                    <a:pt x="16418535" y="3073247"/>
                  </a:lnTo>
                  <a:lnTo>
                    <a:pt x="16372955" y="3049308"/>
                  </a:lnTo>
                  <a:lnTo>
                    <a:pt x="16327539" y="3025089"/>
                  </a:lnTo>
                  <a:lnTo>
                    <a:pt x="16282340" y="3000565"/>
                  </a:lnTo>
                  <a:lnTo>
                    <a:pt x="16237382" y="2975686"/>
                  </a:lnTo>
                  <a:lnTo>
                    <a:pt x="16192678" y="2950400"/>
                  </a:lnTo>
                  <a:lnTo>
                    <a:pt x="16148279" y="2924657"/>
                  </a:lnTo>
                  <a:lnTo>
                    <a:pt x="16104388" y="2898152"/>
                  </a:lnTo>
                  <a:lnTo>
                    <a:pt x="16060839" y="2871152"/>
                  </a:lnTo>
                  <a:lnTo>
                    <a:pt x="16017710" y="2843580"/>
                  </a:lnTo>
                  <a:lnTo>
                    <a:pt x="15975051" y="2815348"/>
                  </a:lnTo>
                  <a:lnTo>
                    <a:pt x="15932938" y="2786418"/>
                  </a:lnTo>
                  <a:lnTo>
                    <a:pt x="15891447" y="2756712"/>
                  </a:lnTo>
                  <a:lnTo>
                    <a:pt x="15850642" y="2726144"/>
                  </a:lnTo>
                  <a:lnTo>
                    <a:pt x="15810700" y="2694597"/>
                  </a:lnTo>
                  <a:lnTo>
                    <a:pt x="15771508" y="2662161"/>
                  </a:lnTo>
                  <a:lnTo>
                    <a:pt x="15733243" y="2628760"/>
                  </a:lnTo>
                  <a:lnTo>
                    <a:pt x="15696083" y="2594279"/>
                  </a:lnTo>
                  <a:lnTo>
                    <a:pt x="15660180" y="2558631"/>
                  </a:lnTo>
                  <a:lnTo>
                    <a:pt x="15625712" y="2521712"/>
                  </a:lnTo>
                  <a:lnTo>
                    <a:pt x="15592857" y="2483434"/>
                  </a:lnTo>
                  <a:lnTo>
                    <a:pt x="15564854" y="2449360"/>
                  </a:lnTo>
                  <a:lnTo>
                    <a:pt x="15539174" y="2412555"/>
                  </a:lnTo>
                  <a:lnTo>
                    <a:pt x="15514676" y="2377198"/>
                  </a:lnTo>
                  <a:lnTo>
                    <a:pt x="15493302" y="2338984"/>
                  </a:lnTo>
                  <a:lnTo>
                    <a:pt x="15472245" y="2300567"/>
                  </a:lnTo>
                  <a:lnTo>
                    <a:pt x="15454173" y="2260650"/>
                  </a:lnTo>
                  <a:lnTo>
                    <a:pt x="15438489" y="2219617"/>
                  </a:lnTo>
                  <a:lnTo>
                    <a:pt x="15424582" y="2177821"/>
                  </a:lnTo>
                  <a:lnTo>
                    <a:pt x="15411069" y="2129129"/>
                  </a:lnTo>
                  <a:lnTo>
                    <a:pt x="15399893" y="2079726"/>
                  </a:lnTo>
                  <a:lnTo>
                    <a:pt x="15390787" y="2029752"/>
                  </a:lnTo>
                  <a:lnTo>
                    <a:pt x="15383498" y="1979295"/>
                  </a:lnTo>
                  <a:lnTo>
                    <a:pt x="15377744" y="1928482"/>
                  </a:lnTo>
                  <a:lnTo>
                    <a:pt x="15373261" y="1877428"/>
                  </a:lnTo>
                  <a:lnTo>
                    <a:pt x="15369820" y="1826247"/>
                  </a:lnTo>
                  <a:lnTo>
                    <a:pt x="15367419" y="1774812"/>
                  </a:lnTo>
                  <a:lnTo>
                    <a:pt x="15365349" y="1723326"/>
                  </a:lnTo>
                  <a:lnTo>
                    <a:pt x="15363673" y="1671802"/>
                  </a:lnTo>
                  <a:lnTo>
                    <a:pt x="15362428" y="1620266"/>
                  </a:lnTo>
                  <a:lnTo>
                    <a:pt x="15361654" y="1568704"/>
                  </a:lnTo>
                  <a:lnTo>
                    <a:pt x="15361400" y="1517142"/>
                  </a:lnTo>
                  <a:lnTo>
                    <a:pt x="15361704" y="1465592"/>
                  </a:lnTo>
                  <a:lnTo>
                    <a:pt x="15362631" y="1414056"/>
                  </a:lnTo>
                  <a:lnTo>
                    <a:pt x="15364206" y="1362544"/>
                  </a:lnTo>
                  <a:lnTo>
                    <a:pt x="15366492" y="1311071"/>
                  </a:lnTo>
                  <a:lnTo>
                    <a:pt x="15369528" y="1259649"/>
                  </a:lnTo>
                  <a:lnTo>
                    <a:pt x="15373350" y="1208290"/>
                  </a:lnTo>
                  <a:lnTo>
                    <a:pt x="15378011" y="1156995"/>
                  </a:lnTo>
                  <a:lnTo>
                    <a:pt x="15383561" y="1105776"/>
                  </a:lnTo>
                  <a:lnTo>
                    <a:pt x="15390063" y="1054785"/>
                  </a:lnTo>
                  <a:lnTo>
                    <a:pt x="15397607" y="1003871"/>
                  </a:lnTo>
                  <a:lnTo>
                    <a:pt x="15406243" y="953109"/>
                  </a:lnTo>
                  <a:lnTo>
                    <a:pt x="15416035" y="902538"/>
                  </a:lnTo>
                  <a:lnTo>
                    <a:pt x="15427033" y="852246"/>
                  </a:lnTo>
                  <a:lnTo>
                    <a:pt x="15439289" y="802259"/>
                  </a:lnTo>
                  <a:lnTo>
                    <a:pt x="15452840" y="752665"/>
                  </a:lnTo>
                  <a:lnTo>
                    <a:pt x="15467762" y="703503"/>
                  </a:lnTo>
                  <a:lnTo>
                    <a:pt x="15484094" y="654837"/>
                  </a:lnTo>
                  <a:lnTo>
                    <a:pt x="15501900" y="606742"/>
                  </a:lnTo>
                  <a:lnTo>
                    <a:pt x="15521216" y="559244"/>
                  </a:lnTo>
                  <a:lnTo>
                    <a:pt x="15542121" y="512445"/>
                  </a:lnTo>
                  <a:lnTo>
                    <a:pt x="15564638" y="466369"/>
                  </a:lnTo>
                  <a:lnTo>
                    <a:pt x="15588831" y="421081"/>
                  </a:lnTo>
                  <a:lnTo>
                    <a:pt x="15614358" y="376720"/>
                  </a:lnTo>
                  <a:lnTo>
                    <a:pt x="15641879" y="333413"/>
                  </a:lnTo>
                  <a:lnTo>
                    <a:pt x="15671165" y="291465"/>
                  </a:lnTo>
                  <a:lnTo>
                    <a:pt x="15702204" y="250850"/>
                  </a:lnTo>
                  <a:lnTo>
                    <a:pt x="15734932" y="211607"/>
                  </a:lnTo>
                  <a:lnTo>
                    <a:pt x="15769260" y="173786"/>
                  </a:lnTo>
                  <a:lnTo>
                    <a:pt x="15805138" y="137439"/>
                  </a:lnTo>
                  <a:lnTo>
                    <a:pt x="15842463" y="102616"/>
                  </a:lnTo>
                  <a:lnTo>
                    <a:pt x="15881198" y="69354"/>
                  </a:lnTo>
                  <a:lnTo>
                    <a:pt x="15921254" y="37706"/>
                  </a:lnTo>
                  <a:lnTo>
                    <a:pt x="15962554" y="7721"/>
                  </a:lnTo>
                  <a:lnTo>
                    <a:pt x="15974136" y="0"/>
                  </a:lnTo>
                  <a:lnTo>
                    <a:pt x="15973578" y="0"/>
                  </a:lnTo>
                  <a:lnTo>
                    <a:pt x="15916021" y="0"/>
                  </a:lnTo>
                  <a:lnTo>
                    <a:pt x="15885897" y="24053"/>
                  </a:lnTo>
                  <a:lnTo>
                    <a:pt x="15850908" y="53606"/>
                  </a:lnTo>
                  <a:lnTo>
                    <a:pt x="15816936" y="84302"/>
                  </a:lnTo>
                  <a:lnTo>
                    <a:pt x="15784233" y="116344"/>
                  </a:lnTo>
                  <a:lnTo>
                    <a:pt x="15748432" y="154444"/>
                  </a:lnTo>
                  <a:lnTo>
                    <a:pt x="15714193" y="193929"/>
                  </a:lnTo>
                  <a:lnTo>
                    <a:pt x="15681554" y="234708"/>
                  </a:lnTo>
                  <a:lnTo>
                    <a:pt x="15650540" y="276707"/>
                  </a:lnTo>
                  <a:lnTo>
                    <a:pt x="15621203" y="319874"/>
                  </a:lnTo>
                  <a:lnTo>
                    <a:pt x="15593556" y="364121"/>
                  </a:lnTo>
                  <a:lnTo>
                    <a:pt x="15567698" y="409295"/>
                  </a:lnTo>
                  <a:lnTo>
                    <a:pt x="15543467" y="455549"/>
                  </a:lnTo>
                  <a:lnTo>
                    <a:pt x="15520962" y="502539"/>
                  </a:lnTo>
                  <a:lnTo>
                    <a:pt x="15500122" y="550252"/>
                  </a:lnTo>
                  <a:lnTo>
                    <a:pt x="15480881" y="598627"/>
                  </a:lnTo>
                  <a:lnTo>
                    <a:pt x="15463190" y="647573"/>
                  </a:lnTo>
                  <a:lnTo>
                    <a:pt x="15447010" y="697001"/>
                  </a:lnTo>
                  <a:lnTo>
                    <a:pt x="15432304" y="746848"/>
                  </a:lnTo>
                  <a:lnTo>
                    <a:pt x="15418816" y="797039"/>
                  </a:lnTo>
                  <a:lnTo>
                    <a:pt x="15406485" y="847509"/>
                  </a:lnTo>
                  <a:lnTo>
                    <a:pt x="15395296" y="898220"/>
                  </a:lnTo>
                  <a:lnTo>
                    <a:pt x="15385212" y="949159"/>
                  </a:lnTo>
                  <a:lnTo>
                    <a:pt x="15376208" y="1000302"/>
                  </a:lnTo>
                  <a:lnTo>
                    <a:pt x="15368283" y="1051598"/>
                  </a:lnTo>
                  <a:lnTo>
                    <a:pt x="15361412" y="1103045"/>
                  </a:lnTo>
                  <a:lnTo>
                    <a:pt x="15355164" y="1154557"/>
                  </a:lnTo>
                  <a:lnTo>
                    <a:pt x="15349754" y="1206144"/>
                  </a:lnTo>
                  <a:lnTo>
                    <a:pt x="15345144" y="1257808"/>
                  </a:lnTo>
                  <a:lnTo>
                    <a:pt x="15341257" y="1309535"/>
                  </a:lnTo>
                  <a:lnTo>
                    <a:pt x="15338032" y="1361300"/>
                  </a:lnTo>
                  <a:lnTo>
                    <a:pt x="15335403" y="1413103"/>
                  </a:lnTo>
                  <a:lnTo>
                    <a:pt x="15333320" y="1464919"/>
                  </a:lnTo>
                  <a:lnTo>
                    <a:pt x="15331758" y="1516761"/>
                  </a:lnTo>
                  <a:lnTo>
                    <a:pt x="15330615" y="1568589"/>
                  </a:lnTo>
                  <a:lnTo>
                    <a:pt x="15329904" y="1620405"/>
                  </a:lnTo>
                  <a:lnTo>
                    <a:pt x="15329637" y="1672234"/>
                  </a:lnTo>
                  <a:lnTo>
                    <a:pt x="15329802" y="1724088"/>
                  </a:lnTo>
                  <a:lnTo>
                    <a:pt x="15330437" y="1775980"/>
                  </a:lnTo>
                  <a:lnTo>
                    <a:pt x="15331529" y="1827911"/>
                  </a:lnTo>
                  <a:lnTo>
                    <a:pt x="15333587" y="1879892"/>
                  </a:lnTo>
                  <a:lnTo>
                    <a:pt x="15336698" y="1932000"/>
                  </a:lnTo>
                  <a:lnTo>
                    <a:pt x="15341156" y="1984133"/>
                  </a:lnTo>
                  <a:lnTo>
                    <a:pt x="15347252" y="2036216"/>
                  </a:lnTo>
                  <a:lnTo>
                    <a:pt x="15355291" y="2088134"/>
                  </a:lnTo>
                  <a:lnTo>
                    <a:pt x="15365540" y="2139823"/>
                  </a:lnTo>
                  <a:lnTo>
                    <a:pt x="15378303" y="2191194"/>
                  </a:lnTo>
                  <a:lnTo>
                    <a:pt x="15391778" y="2235593"/>
                  </a:lnTo>
                  <a:lnTo>
                    <a:pt x="15407259" y="2279523"/>
                  </a:lnTo>
                  <a:lnTo>
                    <a:pt x="15425331" y="2322499"/>
                  </a:lnTo>
                  <a:lnTo>
                    <a:pt x="15446591" y="2364016"/>
                  </a:lnTo>
                  <a:lnTo>
                    <a:pt x="15468346" y="2405342"/>
                  </a:lnTo>
                  <a:lnTo>
                    <a:pt x="15493759" y="2444305"/>
                  </a:lnTo>
                  <a:lnTo>
                    <a:pt x="15519502" y="2483281"/>
                  </a:lnTo>
                  <a:lnTo>
                    <a:pt x="15548267" y="2519451"/>
                  </a:lnTo>
                  <a:lnTo>
                    <a:pt x="15582202" y="2560104"/>
                  </a:lnTo>
                  <a:lnTo>
                    <a:pt x="15617660" y="2599258"/>
                  </a:lnTo>
                  <a:lnTo>
                    <a:pt x="15654503" y="2637002"/>
                  </a:lnTo>
                  <a:lnTo>
                    <a:pt x="15692616" y="2673362"/>
                  </a:lnTo>
                  <a:lnTo>
                    <a:pt x="15731859" y="2708402"/>
                  </a:lnTo>
                  <a:lnTo>
                    <a:pt x="15772105" y="2742184"/>
                  </a:lnTo>
                  <a:lnTo>
                    <a:pt x="15813227" y="2774734"/>
                  </a:lnTo>
                  <a:lnTo>
                    <a:pt x="15855049" y="2806306"/>
                  </a:lnTo>
                  <a:lnTo>
                    <a:pt x="15897517" y="2836926"/>
                  </a:lnTo>
                  <a:lnTo>
                    <a:pt x="15940570" y="2866618"/>
                  </a:lnTo>
                  <a:lnTo>
                    <a:pt x="15984169" y="2895435"/>
                  </a:lnTo>
                  <a:lnTo>
                    <a:pt x="16028251" y="2923400"/>
                  </a:lnTo>
                  <a:lnTo>
                    <a:pt x="16072803" y="2950553"/>
                  </a:lnTo>
                  <a:lnTo>
                    <a:pt x="16117748" y="2976943"/>
                  </a:lnTo>
                  <a:lnTo>
                    <a:pt x="16162998" y="3002750"/>
                  </a:lnTo>
                  <a:lnTo>
                    <a:pt x="16208540" y="3027921"/>
                  </a:lnTo>
                  <a:lnTo>
                    <a:pt x="16254375" y="3052508"/>
                  </a:lnTo>
                  <a:lnTo>
                    <a:pt x="16300450" y="3076549"/>
                  </a:lnTo>
                  <a:lnTo>
                    <a:pt x="16346754" y="3100108"/>
                  </a:lnTo>
                  <a:lnTo>
                    <a:pt x="16393249" y="3123209"/>
                  </a:lnTo>
                  <a:lnTo>
                    <a:pt x="16439896" y="3145904"/>
                  </a:lnTo>
                  <a:lnTo>
                    <a:pt x="16480765" y="3165589"/>
                  </a:lnTo>
                  <a:lnTo>
                    <a:pt x="16521710" y="3185083"/>
                  </a:lnTo>
                  <a:lnTo>
                    <a:pt x="16562731" y="3204337"/>
                  </a:lnTo>
                  <a:lnTo>
                    <a:pt x="16603853" y="3223323"/>
                  </a:lnTo>
                  <a:lnTo>
                    <a:pt x="16645204" y="3242208"/>
                  </a:lnTo>
                  <a:lnTo>
                    <a:pt x="16686911" y="3260585"/>
                  </a:lnTo>
                  <a:lnTo>
                    <a:pt x="16728999" y="3278314"/>
                  </a:lnTo>
                  <a:lnTo>
                    <a:pt x="16771468" y="3295256"/>
                  </a:lnTo>
                  <a:lnTo>
                    <a:pt x="16820490" y="3313392"/>
                  </a:lnTo>
                  <a:lnTo>
                    <a:pt x="16870198" y="3330016"/>
                  </a:lnTo>
                  <a:lnTo>
                    <a:pt x="16920566" y="3344824"/>
                  </a:lnTo>
                  <a:lnTo>
                    <a:pt x="16971518" y="3357511"/>
                  </a:lnTo>
                  <a:lnTo>
                    <a:pt x="17023042" y="3367798"/>
                  </a:lnTo>
                  <a:lnTo>
                    <a:pt x="17075061" y="3375368"/>
                  </a:lnTo>
                  <a:lnTo>
                    <a:pt x="17127538" y="3379952"/>
                  </a:lnTo>
                  <a:lnTo>
                    <a:pt x="17180002" y="3380867"/>
                  </a:lnTo>
                  <a:lnTo>
                    <a:pt x="17232364" y="3379660"/>
                  </a:lnTo>
                  <a:lnTo>
                    <a:pt x="17284523" y="3376244"/>
                  </a:lnTo>
                  <a:lnTo>
                    <a:pt x="17336415" y="3370554"/>
                  </a:lnTo>
                  <a:lnTo>
                    <a:pt x="17387939" y="3362502"/>
                  </a:lnTo>
                  <a:lnTo>
                    <a:pt x="17439005" y="3352025"/>
                  </a:lnTo>
                  <a:lnTo>
                    <a:pt x="17489551" y="3339020"/>
                  </a:lnTo>
                  <a:lnTo>
                    <a:pt x="17539412" y="3323971"/>
                  </a:lnTo>
                  <a:lnTo>
                    <a:pt x="17588459" y="3306534"/>
                  </a:lnTo>
                  <a:lnTo>
                    <a:pt x="17636592" y="3286798"/>
                  </a:lnTo>
                  <a:lnTo>
                    <a:pt x="17683722" y="3264827"/>
                  </a:lnTo>
                  <a:lnTo>
                    <a:pt x="17729734" y="3240684"/>
                  </a:lnTo>
                  <a:lnTo>
                    <a:pt x="17774565" y="3214446"/>
                  </a:lnTo>
                  <a:lnTo>
                    <a:pt x="17818088" y="3186201"/>
                  </a:lnTo>
                  <a:lnTo>
                    <a:pt x="17855235" y="3160090"/>
                  </a:lnTo>
                  <a:lnTo>
                    <a:pt x="17891240" y="3132480"/>
                  </a:lnTo>
                  <a:lnTo>
                    <a:pt x="17926266" y="3103638"/>
                  </a:lnTo>
                  <a:lnTo>
                    <a:pt x="17960455" y="3073844"/>
                  </a:lnTo>
                  <a:lnTo>
                    <a:pt x="17993424" y="3042691"/>
                  </a:lnTo>
                  <a:lnTo>
                    <a:pt x="18025301" y="3010458"/>
                  </a:lnTo>
                  <a:lnTo>
                    <a:pt x="18056238" y="2977324"/>
                  </a:lnTo>
                  <a:lnTo>
                    <a:pt x="18086388" y="2943479"/>
                  </a:lnTo>
                  <a:lnTo>
                    <a:pt x="18119535" y="2903664"/>
                  </a:lnTo>
                  <a:lnTo>
                    <a:pt x="18151450" y="2862884"/>
                  </a:lnTo>
                  <a:lnTo>
                    <a:pt x="18182209" y="2821216"/>
                  </a:lnTo>
                  <a:lnTo>
                    <a:pt x="18211838" y="2778734"/>
                  </a:lnTo>
                  <a:lnTo>
                    <a:pt x="18240401" y="2735529"/>
                  </a:lnTo>
                  <a:lnTo>
                    <a:pt x="18267972" y="2691663"/>
                  </a:lnTo>
                  <a:lnTo>
                    <a:pt x="18288000" y="2658237"/>
                  </a:lnTo>
                  <a:lnTo>
                    <a:pt x="18288000" y="2637993"/>
                  </a:lnTo>
                  <a:close/>
                </a:path>
              </a:pathLst>
            </a:custGeom>
            <a:solidFill>
              <a:srgbClr val="A558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863377" y="7044720"/>
              <a:ext cx="2264410" cy="3242310"/>
            </a:xfrm>
            <a:custGeom>
              <a:avLst/>
              <a:gdLst/>
              <a:ahLst/>
              <a:cxnLst/>
              <a:rect l="l" t="t" r="r" b="b"/>
              <a:pathLst>
                <a:path w="2264409" h="3242309">
                  <a:moveTo>
                    <a:pt x="1588969" y="1757743"/>
                  </a:moveTo>
                  <a:lnTo>
                    <a:pt x="1474803" y="1757743"/>
                  </a:lnTo>
                  <a:lnTo>
                    <a:pt x="1474438" y="1715198"/>
                  </a:lnTo>
                  <a:lnTo>
                    <a:pt x="1476618" y="1597517"/>
                  </a:lnTo>
                  <a:lnTo>
                    <a:pt x="1486251" y="1419634"/>
                  </a:lnTo>
                  <a:lnTo>
                    <a:pt x="1508250" y="1196479"/>
                  </a:lnTo>
                  <a:lnTo>
                    <a:pt x="1514694" y="1153291"/>
                  </a:lnTo>
                  <a:lnTo>
                    <a:pt x="1523553" y="1107704"/>
                  </a:lnTo>
                  <a:lnTo>
                    <a:pt x="1534670" y="1060046"/>
                  </a:lnTo>
                  <a:lnTo>
                    <a:pt x="1547890" y="1010641"/>
                  </a:lnTo>
                  <a:lnTo>
                    <a:pt x="1563057" y="959817"/>
                  </a:lnTo>
                  <a:lnTo>
                    <a:pt x="1580015" y="907898"/>
                  </a:lnTo>
                  <a:lnTo>
                    <a:pt x="1598610" y="855211"/>
                  </a:lnTo>
                  <a:lnTo>
                    <a:pt x="1618685" y="802083"/>
                  </a:lnTo>
                  <a:lnTo>
                    <a:pt x="1640085" y="748838"/>
                  </a:lnTo>
                  <a:lnTo>
                    <a:pt x="1662653" y="695803"/>
                  </a:lnTo>
                  <a:lnTo>
                    <a:pt x="1686236" y="643305"/>
                  </a:lnTo>
                  <a:lnTo>
                    <a:pt x="1710676" y="591669"/>
                  </a:lnTo>
                  <a:lnTo>
                    <a:pt x="1735819" y="541221"/>
                  </a:lnTo>
                  <a:lnTo>
                    <a:pt x="1761537" y="492237"/>
                  </a:lnTo>
                  <a:lnTo>
                    <a:pt x="1787590" y="445193"/>
                  </a:lnTo>
                  <a:lnTo>
                    <a:pt x="1813906" y="400266"/>
                  </a:lnTo>
                  <a:lnTo>
                    <a:pt x="1840303" y="357830"/>
                  </a:lnTo>
                  <a:lnTo>
                    <a:pt x="1866624" y="318213"/>
                  </a:lnTo>
                  <a:lnTo>
                    <a:pt x="1892713" y="281741"/>
                  </a:lnTo>
                  <a:lnTo>
                    <a:pt x="1918416" y="248739"/>
                  </a:lnTo>
                  <a:lnTo>
                    <a:pt x="1943576" y="219533"/>
                  </a:lnTo>
                  <a:lnTo>
                    <a:pt x="1991647" y="173814"/>
                  </a:lnTo>
                  <a:lnTo>
                    <a:pt x="2095527" y="92171"/>
                  </a:lnTo>
                  <a:lnTo>
                    <a:pt x="2157697" y="46851"/>
                  </a:lnTo>
                  <a:lnTo>
                    <a:pt x="2202946" y="21558"/>
                  </a:lnTo>
                  <a:lnTo>
                    <a:pt x="2256064" y="0"/>
                  </a:lnTo>
                  <a:lnTo>
                    <a:pt x="2258843" y="46851"/>
                  </a:lnTo>
                  <a:lnTo>
                    <a:pt x="2263400" y="154379"/>
                  </a:lnTo>
                  <a:lnTo>
                    <a:pt x="2264317" y="278913"/>
                  </a:lnTo>
                  <a:lnTo>
                    <a:pt x="2256064" y="374176"/>
                  </a:lnTo>
                  <a:lnTo>
                    <a:pt x="2237813" y="443946"/>
                  </a:lnTo>
                  <a:lnTo>
                    <a:pt x="2224106" y="492287"/>
                  </a:lnTo>
                  <a:lnTo>
                    <a:pt x="2208376" y="546585"/>
                  </a:lnTo>
                  <a:lnTo>
                    <a:pt x="2191327" y="604831"/>
                  </a:lnTo>
                  <a:lnTo>
                    <a:pt x="2173716" y="664814"/>
                  </a:lnTo>
                  <a:lnTo>
                    <a:pt x="2156291" y="724377"/>
                  </a:lnTo>
                  <a:lnTo>
                    <a:pt x="2139796" y="781358"/>
                  </a:lnTo>
                  <a:lnTo>
                    <a:pt x="2124977" y="833597"/>
                  </a:lnTo>
                  <a:lnTo>
                    <a:pt x="2112578" y="878936"/>
                  </a:lnTo>
                  <a:lnTo>
                    <a:pt x="2096004" y="947826"/>
                  </a:lnTo>
                  <a:lnTo>
                    <a:pt x="2087368" y="987646"/>
                  </a:lnTo>
                  <a:lnTo>
                    <a:pt x="2077167" y="1032984"/>
                  </a:lnTo>
                  <a:lnTo>
                    <a:pt x="2065131" y="1082147"/>
                  </a:lnTo>
                  <a:lnTo>
                    <a:pt x="2050993" y="1133443"/>
                  </a:lnTo>
                  <a:lnTo>
                    <a:pt x="2034481" y="1185181"/>
                  </a:lnTo>
                  <a:lnTo>
                    <a:pt x="2015326" y="1235667"/>
                  </a:lnTo>
                  <a:lnTo>
                    <a:pt x="1993260" y="1283211"/>
                  </a:lnTo>
                  <a:lnTo>
                    <a:pt x="1968012" y="1326119"/>
                  </a:lnTo>
                  <a:lnTo>
                    <a:pt x="1939312" y="1362700"/>
                  </a:lnTo>
                  <a:lnTo>
                    <a:pt x="1906892" y="1391262"/>
                  </a:lnTo>
                  <a:lnTo>
                    <a:pt x="1870482" y="1410113"/>
                  </a:lnTo>
                  <a:lnTo>
                    <a:pt x="1779372" y="1443049"/>
                  </a:lnTo>
                  <a:lnTo>
                    <a:pt x="1719026" y="1472134"/>
                  </a:lnTo>
                  <a:lnTo>
                    <a:pt x="1662467" y="1513662"/>
                  </a:lnTo>
                  <a:lnTo>
                    <a:pt x="1582716" y="1583928"/>
                  </a:lnTo>
                  <a:lnTo>
                    <a:pt x="1588969" y="1757743"/>
                  </a:lnTo>
                  <a:close/>
                </a:path>
                <a:path w="2264409" h="3242309">
                  <a:moveTo>
                    <a:pt x="1092929" y="1677472"/>
                  </a:moveTo>
                  <a:lnTo>
                    <a:pt x="881768" y="1672692"/>
                  </a:lnTo>
                  <a:lnTo>
                    <a:pt x="700484" y="1645870"/>
                  </a:lnTo>
                  <a:lnTo>
                    <a:pt x="647068" y="1628020"/>
                  </a:lnTo>
                  <a:lnTo>
                    <a:pt x="601210" y="1607820"/>
                  </a:lnTo>
                  <a:lnTo>
                    <a:pt x="561265" y="1585230"/>
                  </a:lnTo>
                  <a:lnTo>
                    <a:pt x="525593" y="1560214"/>
                  </a:lnTo>
                  <a:lnTo>
                    <a:pt x="492547" y="1532732"/>
                  </a:lnTo>
                  <a:lnTo>
                    <a:pt x="460487" y="1502747"/>
                  </a:lnTo>
                  <a:lnTo>
                    <a:pt x="392745" y="1435117"/>
                  </a:lnTo>
                  <a:lnTo>
                    <a:pt x="353778" y="1397396"/>
                  </a:lnTo>
                  <a:lnTo>
                    <a:pt x="309222" y="1357021"/>
                  </a:lnTo>
                  <a:lnTo>
                    <a:pt x="266034" y="1320043"/>
                  </a:lnTo>
                  <a:lnTo>
                    <a:pt x="183674" y="1250444"/>
                  </a:lnTo>
                  <a:lnTo>
                    <a:pt x="145759" y="1216945"/>
                  </a:lnTo>
                  <a:lnTo>
                    <a:pt x="110861" y="1183728"/>
                  </a:lnTo>
                  <a:lnTo>
                    <a:pt x="79606" y="1150355"/>
                  </a:lnTo>
                  <a:lnTo>
                    <a:pt x="52624" y="1116385"/>
                  </a:lnTo>
                  <a:lnTo>
                    <a:pt x="30544" y="1081382"/>
                  </a:lnTo>
                  <a:lnTo>
                    <a:pt x="13994" y="1044906"/>
                  </a:lnTo>
                  <a:lnTo>
                    <a:pt x="3603" y="1006518"/>
                  </a:lnTo>
                  <a:lnTo>
                    <a:pt x="0" y="965779"/>
                  </a:lnTo>
                  <a:lnTo>
                    <a:pt x="5394" y="951649"/>
                  </a:lnTo>
                  <a:lnTo>
                    <a:pt x="45428" y="930627"/>
                  </a:lnTo>
                  <a:lnTo>
                    <a:pt x="117505" y="918680"/>
                  </a:lnTo>
                  <a:lnTo>
                    <a:pt x="162955" y="915893"/>
                  </a:lnTo>
                  <a:lnTo>
                    <a:pt x="213290" y="915116"/>
                  </a:lnTo>
                  <a:lnTo>
                    <a:pt x="267468" y="916262"/>
                  </a:lnTo>
                  <a:lnTo>
                    <a:pt x="324447" y="919244"/>
                  </a:lnTo>
                  <a:lnTo>
                    <a:pt x="383184" y="923976"/>
                  </a:lnTo>
                  <a:lnTo>
                    <a:pt x="442639" y="930371"/>
                  </a:lnTo>
                  <a:lnTo>
                    <a:pt x="501768" y="938343"/>
                  </a:lnTo>
                  <a:lnTo>
                    <a:pt x="559632" y="947826"/>
                  </a:lnTo>
                  <a:lnTo>
                    <a:pt x="614882" y="958672"/>
                  </a:lnTo>
                  <a:lnTo>
                    <a:pt x="666783" y="970856"/>
                  </a:lnTo>
                  <a:lnTo>
                    <a:pt x="714191" y="984271"/>
                  </a:lnTo>
                  <a:lnTo>
                    <a:pt x="756063" y="998830"/>
                  </a:lnTo>
                  <a:lnTo>
                    <a:pt x="791358" y="1014447"/>
                  </a:lnTo>
                  <a:lnTo>
                    <a:pt x="948704" y="1093150"/>
                  </a:lnTo>
                  <a:lnTo>
                    <a:pt x="989653" y="1115198"/>
                  </a:lnTo>
                  <a:lnTo>
                    <a:pt x="1026722" y="1137537"/>
                  </a:lnTo>
                  <a:lnTo>
                    <a:pt x="1061034" y="1161599"/>
                  </a:lnTo>
                  <a:lnTo>
                    <a:pt x="1093709" y="1188813"/>
                  </a:lnTo>
                  <a:lnTo>
                    <a:pt x="1125870" y="1220610"/>
                  </a:lnTo>
                  <a:lnTo>
                    <a:pt x="1158639" y="1258420"/>
                  </a:lnTo>
                  <a:lnTo>
                    <a:pt x="1195154" y="1303982"/>
                  </a:lnTo>
                  <a:lnTo>
                    <a:pt x="1229377" y="1347737"/>
                  </a:lnTo>
                  <a:lnTo>
                    <a:pt x="1261204" y="1389655"/>
                  </a:lnTo>
                  <a:lnTo>
                    <a:pt x="1290532" y="1429707"/>
                  </a:lnTo>
                  <a:lnTo>
                    <a:pt x="1317256" y="1467862"/>
                  </a:lnTo>
                  <a:lnTo>
                    <a:pt x="1341273" y="1504092"/>
                  </a:lnTo>
                  <a:lnTo>
                    <a:pt x="1362481" y="1538366"/>
                  </a:lnTo>
                  <a:lnTo>
                    <a:pt x="1407802" y="1620508"/>
                  </a:lnTo>
                  <a:lnTo>
                    <a:pt x="1426605" y="1656615"/>
                  </a:lnTo>
                  <a:lnTo>
                    <a:pt x="1431829" y="1667360"/>
                  </a:lnTo>
                  <a:lnTo>
                    <a:pt x="1341017" y="1667360"/>
                  </a:lnTo>
                  <a:lnTo>
                    <a:pt x="1268001" y="1671823"/>
                  </a:lnTo>
                  <a:lnTo>
                    <a:pt x="1092929" y="1677472"/>
                  </a:lnTo>
                  <a:close/>
                </a:path>
                <a:path w="2264409" h="3242309">
                  <a:moveTo>
                    <a:pt x="1717272" y="3242279"/>
                  </a:moveTo>
                  <a:lnTo>
                    <a:pt x="1596236" y="3242279"/>
                  </a:lnTo>
                  <a:lnTo>
                    <a:pt x="1575774" y="3088850"/>
                  </a:lnTo>
                  <a:lnTo>
                    <a:pt x="1570952" y="2991860"/>
                  </a:lnTo>
                  <a:lnTo>
                    <a:pt x="1567964" y="2914956"/>
                  </a:lnTo>
                  <a:lnTo>
                    <a:pt x="1565568" y="2818025"/>
                  </a:lnTo>
                  <a:lnTo>
                    <a:pt x="1562522" y="2660949"/>
                  </a:lnTo>
                  <a:lnTo>
                    <a:pt x="1430629" y="2604065"/>
                  </a:lnTo>
                  <a:lnTo>
                    <a:pt x="1396387" y="2584322"/>
                  </a:lnTo>
                  <a:lnTo>
                    <a:pt x="1360323" y="2554624"/>
                  </a:lnTo>
                  <a:lnTo>
                    <a:pt x="1326818" y="2517552"/>
                  </a:lnTo>
                  <a:lnTo>
                    <a:pt x="1300255" y="2475687"/>
                  </a:lnTo>
                  <a:lnTo>
                    <a:pt x="1285016" y="2431610"/>
                  </a:lnTo>
                  <a:lnTo>
                    <a:pt x="1285483" y="2387902"/>
                  </a:lnTo>
                  <a:lnTo>
                    <a:pt x="1295783" y="2349170"/>
                  </a:lnTo>
                  <a:lnTo>
                    <a:pt x="1310310" y="2307983"/>
                  </a:lnTo>
                  <a:lnTo>
                    <a:pt x="1329661" y="2267150"/>
                  </a:lnTo>
                  <a:lnTo>
                    <a:pt x="1354433" y="2229479"/>
                  </a:lnTo>
                  <a:lnTo>
                    <a:pt x="1385221" y="2197779"/>
                  </a:lnTo>
                  <a:lnTo>
                    <a:pt x="1422622" y="2174857"/>
                  </a:lnTo>
                  <a:lnTo>
                    <a:pt x="1467230" y="2163522"/>
                  </a:lnTo>
                  <a:lnTo>
                    <a:pt x="1537910" y="2152778"/>
                  </a:lnTo>
                  <a:lnTo>
                    <a:pt x="1522449" y="2109442"/>
                  </a:lnTo>
                  <a:lnTo>
                    <a:pt x="1486162" y="2009933"/>
                  </a:lnTo>
                  <a:lnTo>
                    <a:pt x="1444196" y="1899995"/>
                  </a:lnTo>
                  <a:lnTo>
                    <a:pt x="1411697" y="1825373"/>
                  </a:lnTo>
                  <a:lnTo>
                    <a:pt x="1393553" y="1791618"/>
                  </a:lnTo>
                  <a:lnTo>
                    <a:pt x="1380143" y="1763906"/>
                  </a:lnTo>
                  <a:lnTo>
                    <a:pt x="1364840" y="1727424"/>
                  </a:lnTo>
                  <a:lnTo>
                    <a:pt x="1341017" y="1667360"/>
                  </a:lnTo>
                  <a:lnTo>
                    <a:pt x="1431829" y="1667360"/>
                  </a:lnTo>
                  <a:lnTo>
                    <a:pt x="1446001" y="1696513"/>
                  </a:lnTo>
                  <a:lnTo>
                    <a:pt x="1474803" y="1757743"/>
                  </a:lnTo>
                  <a:lnTo>
                    <a:pt x="1588969" y="1757743"/>
                  </a:lnTo>
                  <a:lnTo>
                    <a:pt x="1602910" y="2145193"/>
                  </a:lnTo>
                  <a:lnTo>
                    <a:pt x="2138407" y="2145193"/>
                  </a:lnTo>
                  <a:lnTo>
                    <a:pt x="2150237" y="2164174"/>
                  </a:lnTo>
                  <a:lnTo>
                    <a:pt x="2166689" y="2199155"/>
                  </a:lnTo>
                  <a:lnTo>
                    <a:pt x="2180590" y="2239460"/>
                  </a:lnTo>
                  <a:lnTo>
                    <a:pt x="2191591" y="2285367"/>
                  </a:lnTo>
                  <a:lnTo>
                    <a:pt x="2199343" y="2337149"/>
                  </a:lnTo>
                  <a:lnTo>
                    <a:pt x="2203498" y="2395082"/>
                  </a:lnTo>
                  <a:lnTo>
                    <a:pt x="2203708" y="2459440"/>
                  </a:lnTo>
                  <a:lnTo>
                    <a:pt x="2199624" y="2530498"/>
                  </a:lnTo>
                  <a:lnTo>
                    <a:pt x="2190898" y="2608532"/>
                  </a:lnTo>
                  <a:lnTo>
                    <a:pt x="2177181" y="2693816"/>
                  </a:lnTo>
                  <a:lnTo>
                    <a:pt x="1629415" y="2693816"/>
                  </a:lnTo>
                  <a:lnTo>
                    <a:pt x="1717272" y="3242279"/>
                  </a:lnTo>
                  <a:close/>
                </a:path>
                <a:path w="2264409" h="3242309">
                  <a:moveTo>
                    <a:pt x="2138407" y="2145193"/>
                  </a:moveTo>
                  <a:lnTo>
                    <a:pt x="1602910" y="2145193"/>
                  </a:lnTo>
                  <a:lnTo>
                    <a:pt x="1615630" y="2143168"/>
                  </a:lnTo>
                  <a:lnTo>
                    <a:pt x="1647400" y="2137055"/>
                  </a:lnTo>
                  <a:lnTo>
                    <a:pt x="1688636" y="2126794"/>
                  </a:lnTo>
                  <a:lnTo>
                    <a:pt x="1729754" y="2112326"/>
                  </a:lnTo>
                  <a:lnTo>
                    <a:pt x="1779179" y="2089060"/>
                  </a:lnTo>
                  <a:lnTo>
                    <a:pt x="1818875" y="2068831"/>
                  </a:lnTo>
                  <a:lnTo>
                    <a:pt x="1854469" y="2052992"/>
                  </a:lnTo>
                  <a:lnTo>
                    <a:pt x="1891588" y="2042894"/>
                  </a:lnTo>
                  <a:lnTo>
                    <a:pt x="1935859" y="2039888"/>
                  </a:lnTo>
                  <a:lnTo>
                    <a:pt x="1992909" y="2045328"/>
                  </a:lnTo>
                  <a:lnTo>
                    <a:pt x="2041904" y="2059531"/>
                  </a:lnTo>
                  <a:lnTo>
                    <a:pt x="2089058" y="2088436"/>
                  </a:lnTo>
                  <a:lnTo>
                    <a:pt x="2131583" y="2134244"/>
                  </a:lnTo>
                  <a:lnTo>
                    <a:pt x="2138407" y="2145193"/>
                  </a:lnTo>
                  <a:close/>
                </a:path>
                <a:path w="2264409" h="3242309">
                  <a:moveTo>
                    <a:pt x="1875541" y="2738880"/>
                  </a:moveTo>
                  <a:lnTo>
                    <a:pt x="1629415" y="2693816"/>
                  </a:lnTo>
                  <a:lnTo>
                    <a:pt x="2177181" y="2693816"/>
                  </a:lnTo>
                  <a:lnTo>
                    <a:pt x="2145105" y="2708837"/>
                  </a:lnTo>
                  <a:lnTo>
                    <a:pt x="2045998" y="2733873"/>
                  </a:lnTo>
                  <a:lnTo>
                    <a:pt x="1875541" y="2738880"/>
                  </a:lnTo>
                  <a:close/>
                </a:path>
              </a:pathLst>
            </a:custGeom>
            <a:solidFill>
              <a:srgbClr val="C79D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828799" y="2913784"/>
              <a:ext cx="14630399" cy="57245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1772" y="4910368"/>
            <a:ext cx="3642995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-345">
                <a:latin typeface="Verdana"/>
                <a:cs typeface="Verdana"/>
              </a:rPr>
              <a:t>Abstract</a:t>
            </a:r>
            <a:endParaRPr sz="75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35917" y="2592665"/>
            <a:ext cx="7048500" cy="2311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93115">
              <a:lnSpc>
                <a:spcPct val="100000"/>
              </a:lnSpc>
              <a:spcBef>
                <a:spcPts val="100"/>
              </a:spcBef>
            </a:pPr>
            <a:r>
              <a:rPr dirty="0" sz="2500" spc="-5">
                <a:latin typeface="Arimo"/>
                <a:cs typeface="Arimo"/>
              </a:rPr>
              <a:t>Health monitoring </a:t>
            </a:r>
            <a:r>
              <a:rPr dirty="0" sz="2500">
                <a:latin typeface="Arimo"/>
                <a:cs typeface="Arimo"/>
              </a:rPr>
              <a:t>is </a:t>
            </a:r>
            <a:r>
              <a:rPr dirty="0" sz="2500" spc="-5">
                <a:latin typeface="Arimo"/>
                <a:cs typeface="Arimo"/>
              </a:rPr>
              <a:t>very important </a:t>
            </a:r>
            <a:r>
              <a:rPr dirty="0" sz="2500">
                <a:latin typeface="Arimo"/>
                <a:cs typeface="Arimo"/>
              </a:rPr>
              <a:t>in </a:t>
            </a:r>
            <a:r>
              <a:rPr dirty="0" sz="2500" spc="-5">
                <a:latin typeface="Arimo"/>
                <a:cs typeface="Arimo"/>
              </a:rPr>
              <a:t>terms  of prevention, particularly </a:t>
            </a:r>
            <a:r>
              <a:rPr dirty="0" sz="2500">
                <a:latin typeface="Arimo"/>
                <a:cs typeface="Arimo"/>
              </a:rPr>
              <a:t>if </a:t>
            </a:r>
            <a:r>
              <a:rPr dirty="0" sz="2500" spc="-5">
                <a:latin typeface="Arimo"/>
                <a:cs typeface="Arimo"/>
              </a:rPr>
              <a:t>the early detection of  diseases can reduce suffering and medical costs.  The diagnosis and prompt treatment of various  diseases can radically improve alternatives for the  medical treatment of the</a:t>
            </a:r>
            <a:r>
              <a:rPr dirty="0" sz="2500" spc="-10">
                <a:latin typeface="Arimo"/>
                <a:cs typeface="Arimo"/>
              </a:rPr>
              <a:t> </a:t>
            </a:r>
            <a:r>
              <a:rPr dirty="0" sz="2500" spc="-5">
                <a:latin typeface="Arimo"/>
                <a:cs typeface="Arimo"/>
              </a:rPr>
              <a:t>patient.</a:t>
            </a:r>
            <a:endParaRPr sz="250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35917" y="5259665"/>
            <a:ext cx="7012305" cy="154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500" spc="-5">
                <a:latin typeface="Arimo"/>
                <a:cs typeface="Arimo"/>
              </a:rPr>
              <a:t>This </a:t>
            </a:r>
            <a:r>
              <a:rPr dirty="0" sz="2500">
                <a:latin typeface="Arimo"/>
                <a:cs typeface="Arimo"/>
              </a:rPr>
              <a:t>is </a:t>
            </a:r>
            <a:r>
              <a:rPr dirty="0" sz="2500" spc="-5">
                <a:latin typeface="Arimo"/>
                <a:cs typeface="Arimo"/>
              </a:rPr>
              <a:t>particularly true </a:t>
            </a:r>
            <a:r>
              <a:rPr dirty="0" sz="2500">
                <a:latin typeface="Arimo"/>
                <a:cs typeface="Arimo"/>
              </a:rPr>
              <a:t>in </a:t>
            </a:r>
            <a:r>
              <a:rPr dirty="0" sz="2500" spc="-5">
                <a:latin typeface="Arimo"/>
                <a:cs typeface="Arimo"/>
              </a:rPr>
              <a:t>cardiovascular diseases  and diabetes; the use of sensors can identify  patients at risk by monitoring and transmission of  vital</a:t>
            </a:r>
            <a:r>
              <a:rPr dirty="0" sz="2500" spc="-10">
                <a:latin typeface="Arimo"/>
                <a:cs typeface="Arimo"/>
              </a:rPr>
              <a:t> </a:t>
            </a:r>
            <a:r>
              <a:rPr dirty="0" sz="2500" spc="-5">
                <a:latin typeface="Arimo"/>
                <a:cs typeface="Arimo"/>
              </a:rPr>
              <a:t>signs</a:t>
            </a:r>
            <a:endParaRPr sz="25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1028699"/>
            <a:ext cx="16231235" cy="8229600"/>
          </a:xfrm>
          <a:custGeom>
            <a:avLst/>
            <a:gdLst/>
            <a:ahLst/>
            <a:cxnLst/>
            <a:rect l="l" t="t" r="r" b="b"/>
            <a:pathLst>
              <a:path w="16231235" h="8229600">
                <a:moveTo>
                  <a:pt x="15948467" y="8229593"/>
                </a:moveTo>
                <a:lnTo>
                  <a:pt x="282165" y="8229593"/>
                </a:lnTo>
                <a:lnTo>
                  <a:pt x="236267" y="8225914"/>
                </a:lnTo>
                <a:lnTo>
                  <a:pt x="192775" y="8215259"/>
                </a:lnTo>
                <a:lnTo>
                  <a:pt x="152260" y="8198199"/>
                </a:lnTo>
                <a:lnTo>
                  <a:pt x="115292" y="8175304"/>
                </a:lnTo>
                <a:lnTo>
                  <a:pt x="82445" y="8147148"/>
                </a:lnTo>
                <a:lnTo>
                  <a:pt x="54288" y="8114300"/>
                </a:lnTo>
                <a:lnTo>
                  <a:pt x="31394" y="8077333"/>
                </a:lnTo>
                <a:lnTo>
                  <a:pt x="14334" y="8036817"/>
                </a:lnTo>
                <a:lnTo>
                  <a:pt x="3678" y="7993325"/>
                </a:lnTo>
                <a:lnTo>
                  <a:pt x="0" y="7947427"/>
                </a:lnTo>
                <a:lnTo>
                  <a:pt x="0" y="282165"/>
                </a:lnTo>
                <a:lnTo>
                  <a:pt x="3678" y="236267"/>
                </a:lnTo>
                <a:lnTo>
                  <a:pt x="14334" y="192775"/>
                </a:lnTo>
                <a:lnTo>
                  <a:pt x="31394" y="152260"/>
                </a:lnTo>
                <a:lnTo>
                  <a:pt x="54288" y="115292"/>
                </a:lnTo>
                <a:lnTo>
                  <a:pt x="82445" y="82445"/>
                </a:lnTo>
                <a:lnTo>
                  <a:pt x="115292" y="54288"/>
                </a:lnTo>
                <a:lnTo>
                  <a:pt x="152260" y="31394"/>
                </a:lnTo>
                <a:lnTo>
                  <a:pt x="192775" y="14334"/>
                </a:lnTo>
                <a:lnTo>
                  <a:pt x="236267" y="3678"/>
                </a:lnTo>
                <a:lnTo>
                  <a:pt x="282165" y="0"/>
                </a:lnTo>
                <a:lnTo>
                  <a:pt x="15948467" y="0"/>
                </a:lnTo>
                <a:lnTo>
                  <a:pt x="15994365" y="3678"/>
                </a:lnTo>
                <a:lnTo>
                  <a:pt x="16037857" y="14334"/>
                </a:lnTo>
                <a:lnTo>
                  <a:pt x="16078372" y="31394"/>
                </a:lnTo>
                <a:lnTo>
                  <a:pt x="16115340" y="54288"/>
                </a:lnTo>
                <a:lnTo>
                  <a:pt x="16148187" y="82445"/>
                </a:lnTo>
                <a:lnTo>
                  <a:pt x="16176344" y="115292"/>
                </a:lnTo>
                <a:lnTo>
                  <a:pt x="16199238" y="152260"/>
                </a:lnTo>
                <a:lnTo>
                  <a:pt x="16216298" y="192775"/>
                </a:lnTo>
                <a:lnTo>
                  <a:pt x="16226954" y="236267"/>
                </a:lnTo>
                <a:lnTo>
                  <a:pt x="16230632" y="282165"/>
                </a:lnTo>
                <a:lnTo>
                  <a:pt x="16230632" y="7947427"/>
                </a:lnTo>
                <a:lnTo>
                  <a:pt x="16226954" y="7993325"/>
                </a:lnTo>
                <a:lnTo>
                  <a:pt x="16216298" y="8036817"/>
                </a:lnTo>
                <a:lnTo>
                  <a:pt x="16199238" y="8077333"/>
                </a:lnTo>
                <a:lnTo>
                  <a:pt x="16176344" y="8114300"/>
                </a:lnTo>
                <a:lnTo>
                  <a:pt x="16148187" y="8147148"/>
                </a:lnTo>
                <a:lnTo>
                  <a:pt x="16115340" y="8175304"/>
                </a:lnTo>
                <a:lnTo>
                  <a:pt x="16078372" y="8198199"/>
                </a:lnTo>
                <a:lnTo>
                  <a:pt x="16037857" y="8215259"/>
                </a:lnTo>
                <a:lnTo>
                  <a:pt x="15994365" y="8225914"/>
                </a:lnTo>
                <a:lnTo>
                  <a:pt x="15948467" y="82295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93344" y="4511674"/>
            <a:ext cx="4366895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>
                <a:latin typeface="Arimo"/>
                <a:cs typeface="Arimo"/>
              </a:rPr>
              <a:t>Motivation</a:t>
            </a:r>
            <a:endParaRPr sz="7500">
              <a:latin typeface="Arimo"/>
              <a:cs typeface="Arim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6991330" cy="10282555"/>
            <a:chOff x="0" y="0"/>
            <a:chExt cx="16991330" cy="10282555"/>
          </a:xfrm>
        </p:grpSpPr>
        <p:sp>
          <p:nvSpPr>
            <p:cNvPr id="5" name="object 5"/>
            <p:cNvSpPr/>
            <p:nvPr/>
          </p:nvSpPr>
          <p:spPr>
            <a:xfrm>
              <a:off x="7961498" y="1626113"/>
              <a:ext cx="9029700" cy="7353300"/>
            </a:xfrm>
            <a:custGeom>
              <a:avLst/>
              <a:gdLst/>
              <a:ahLst/>
              <a:cxnLst/>
              <a:rect l="l" t="t" r="r" b="b"/>
              <a:pathLst>
                <a:path w="9029700" h="7353300">
                  <a:moveTo>
                    <a:pt x="8858989" y="7353280"/>
                  </a:moveTo>
                  <a:lnTo>
                    <a:pt x="170690" y="7353280"/>
                  </a:lnTo>
                  <a:lnTo>
                    <a:pt x="125202" y="7347200"/>
                  </a:lnTo>
                  <a:lnTo>
                    <a:pt x="84397" y="7330027"/>
                  </a:lnTo>
                  <a:lnTo>
                    <a:pt x="49873" y="7303362"/>
                  </a:lnTo>
                  <a:lnTo>
                    <a:pt x="23232" y="7268807"/>
                  </a:lnTo>
                  <a:lnTo>
                    <a:pt x="6074" y="7227965"/>
                  </a:lnTo>
                  <a:lnTo>
                    <a:pt x="0" y="7182436"/>
                  </a:lnTo>
                  <a:lnTo>
                    <a:pt x="0" y="170844"/>
                  </a:lnTo>
                  <a:lnTo>
                    <a:pt x="6074" y="125315"/>
                  </a:lnTo>
                  <a:lnTo>
                    <a:pt x="23232" y="84473"/>
                  </a:lnTo>
                  <a:lnTo>
                    <a:pt x="49873" y="49918"/>
                  </a:lnTo>
                  <a:lnTo>
                    <a:pt x="84397" y="23253"/>
                  </a:lnTo>
                  <a:lnTo>
                    <a:pt x="125202" y="6080"/>
                  </a:lnTo>
                  <a:lnTo>
                    <a:pt x="170690" y="0"/>
                  </a:lnTo>
                  <a:lnTo>
                    <a:pt x="8858989" y="0"/>
                  </a:lnTo>
                  <a:lnTo>
                    <a:pt x="8904476" y="6080"/>
                  </a:lnTo>
                  <a:lnTo>
                    <a:pt x="8945282" y="23253"/>
                  </a:lnTo>
                  <a:lnTo>
                    <a:pt x="8979806" y="49918"/>
                  </a:lnTo>
                  <a:lnTo>
                    <a:pt x="9006446" y="84473"/>
                  </a:lnTo>
                  <a:lnTo>
                    <a:pt x="9023604" y="125315"/>
                  </a:lnTo>
                  <a:lnTo>
                    <a:pt x="9029679" y="170844"/>
                  </a:lnTo>
                  <a:lnTo>
                    <a:pt x="9029679" y="7182436"/>
                  </a:lnTo>
                  <a:lnTo>
                    <a:pt x="9023604" y="7227965"/>
                  </a:lnTo>
                  <a:lnTo>
                    <a:pt x="9006446" y="7268807"/>
                  </a:lnTo>
                  <a:lnTo>
                    <a:pt x="8979806" y="7303362"/>
                  </a:lnTo>
                  <a:lnTo>
                    <a:pt x="8945282" y="7330027"/>
                  </a:lnTo>
                  <a:lnTo>
                    <a:pt x="8904476" y="7347200"/>
                  </a:lnTo>
                  <a:lnTo>
                    <a:pt x="8858989" y="7353280"/>
                  </a:lnTo>
                  <a:close/>
                </a:path>
              </a:pathLst>
            </a:custGeom>
            <a:solidFill>
              <a:srgbClr val="F1D0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3996054" cy="1984375"/>
            </a:xfrm>
            <a:custGeom>
              <a:avLst/>
              <a:gdLst/>
              <a:ahLst/>
              <a:cxnLst/>
              <a:rect l="l" t="t" r="r" b="b"/>
              <a:pathLst>
                <a:path w="3996054" h="1984375">
                  <a:moveTo>
                    <a:pt x="0" y="0"/>
                  </a:moveTo>
                  <a:lnTo>
                    <a:pt x="3995471" y="0"/>
                  </a:lnTo>
                  <a:lnTo>
                    <a:pt x="3994834" y="2779"/>
                  </a:lnTo>
                  <a:lnTo>
                    <a:pt x="3982825" y="50878"/>
                  </a:lnTo>
                  <a:lnTo>
                    <a:pt x="3969953" y="98777"/>
                  </a:lnTo>
                  <a:lnTo>
                    <a:pt x="3956284" y="146492"/>
                  </a:lnTo>
                  <a:lnTo>
                    <a:pt x="3941890" y="194041"/>
                  </a:lnTo>
                  <a:lnTo>
                    <a:pt x="3926838" y="241439"/>
                  </a:lnTo>
                  <a:lnTo>
                    <a:pt x="3911197" y="288703"/>
                  </a:lnTo>
                  <a:lnTo>
                    <a:pt x="3878426" y="382895"/>
                  </a:lnTo>
                  <a:lnTo>
                    <a:pt x="3702711" y="851389"/>
                  </a:lnTo>
                  <a:lnTo>
                    <a:pt x="3669057" y="945514"/>
                  </a:lnTo>
                  <a:lnTo>
                    <a:pt x="3652864" y="992737"/>
                  </a:lnTo>
                  <a:lnTo>
                    <a:pt x="3531437" y="1364379"/>
                  </a:lnTo>
                  <a:lnTo>
                    <a:pt x="3529684" y="1369288"/>
                  </a:lnTo>
                  <a:lnTo>
                    <a:pt x="3512123" y="1415391"/>
                  </a:lnTo>
                  <a:lnTo>
                    <a:pt x="3493485" y="1460800"/>
                  </a:lnTo>
                  <a:lnTo>
                    <a:pt x="3473596" y="1505358"/>
                  </a:lnTo>
                  <a:lnTo>
                    <a:pt x="3452280" y="1548912"/>
                  </a:lnTo>
                  <a:lnTo>
                    <a:pt x="3429364" y="1591308"/>
                  </a:lnTo>
                  <a:lnTo>
                    <a:pt x="3404672" y="1632389"/>
                  </a:lnTo>
                  <a:lnTo>
                    <a:pt x="3378028" y="1672002"/>
                  </a:lnTo>
                  <a:lnTo>
                    <a:pt x="3349258" y="1709993"/>
                  </a:lnTo>
                  <a:lnTo>
                    <a:pt x="3318187" y="1746206"/>
                  </a:lnTo>
                  <a:lnTo>
                    <a:pt x="3284639" y="1780486"/>
                  </a:lnTo>
                  <a:lnTo>
                    <a:pt x="3248441" y="1812680"/>
                  </a:lnTo>
                  <a:lnTo>
                    <a:pt x="3210859" y="1841613"/>
                  </a:lnTo>
                  <a:lnTo>
                    <a:pt x="3171852" y="1867519"/>
                  </a:lnTo>
                  <a:lnTo>
                    <a:pt x="3131517" y="1890506"/>
                  </a:lnTo>
                  <a:lnTo>
                    <a:pt x="3089951" y="1910683"/>
                  </a:lnTo>
                  <a:lnTo>
                    <a:pt x="3047253" y="1928158"/>
                  </a:lnTo>
                  <a:lnTo>
                    <a:pt x="3003520" y="1943039"/>
                  </a:lnTo>
                  <a:lnTo>
                    <a:pt x="2958850" y="1955436"/>
                  </a:lnTo>
                  <a:lnTo>
                    <a:pt x="2913340" y="1965458"/>
                  </a:lnTo>
                  <a:lnTo>
                    <a:pt x="2867089" y="1973211"/>
                  </a:lnTo>
                  <a:lnTo>
                    <a:pt x="2820193" y="1978806"/>
                  </a:lnTo>
                  <a:lnTo>
                    <a:pt x="2772751" y="1982351"/>
                  </a:lnTo>
                  <a:lnTo>
                    <a:pt x="2724861" y="1983954"/>
                  </a:lnTo>
                  <a:lnTo>
                    <a:pt x="2676619" y="1983724"/>
                  </a:lnTo>
                  <a:lnTo>
                    <a:pt x="2628125" y="1981769"/>
                  </a:lnTo>
                  <a:lnTo>
                    <a:pt x="2579475" y="1978198"/>
                  </a:lnTo>
                  <a:lnTo>
                    <a:pt x="2530767" y="1973120"/>
                  </a:lnTo>
                  <a:lnTo>
                    <a:pt x="2482099" y="1966644"/>
                  </a:lnTo>
                  <a:lnTo>
                    <a:pt x="2433569" y="1958876"/>
                  </a:lnTo>
                  <a:lnTo>
                    <a:pt x="2385275" y="1949928"/>
                  </a:lnTo>
                  <a:lnTo>
                    <a:pt x="2337313" y="1939906"/>
                  </a:lnTo>
                  <a:lnTo>
                    <a:pt x="2289782" y="1928920"/>
                  </a:lnTo>
                  <a:lnTo>
                    <a:pt x="2242780" y="1917078"/>
                  </a:lnTo>
                  <a:lnTo>
                    <a:pt x="2196405" y="1904488"/>
                  </a:lnTo>
                  <a:lnTo>
                    <a:pt x="2148221" y="1890717"/>
                  </a:lnTo>
                  <a:lnTo>
                    <a:pt x="2099929" y="1876535"/>
                  </a:lnTo>
                  <a:lnTo>
                    <a:pt x="2051537" y="1862089"/>
                  </a:lnTo>
                  <a:lnTo>
                    <a:pt x="2003050" y="1847527"/>
                  </a:lnTo>
                  <a:lnTo>
                    <a:pt x="1954475" y="1832995"/>
                  </a:lnTo>
                  <a:lnTo>
                    <a:pt x="1905820" y="1818643"/>
                  </a:lnTo>
                  <a:lnTo>
                    <a:pt x="1857091" y="1804616"/>
                  </a:lnTo>
                  <a:lnTo>
                    <a:pt x="1808294" y="1791062"/>
                  </a:lnTo>
                  <a:lnTo>
                    <a:pt x="1759438" y="1778130"/>
                  </a:lnTo>
                  <a:lnTo>
                    <a:pt x="1710528" y="1765966"/>
                  </a:lnTo>
                  <a:lnTo>
                    <a:pt x="1661571" y="1754717"/>
                  </a:lnTo>
                  <a:lnTo>
                    <a:pt x="1612575" y="1744532"/>
                  </a:lnTo>
                  <a:lnTo>
                    <a:pt x="1563545" y="1735557"/>
                  </a:lnTo>
                  <a:lnTo>
                    <a:pt x="1514490" y="1727940"/>
                  </a:lnTo>
                  <a:lnTo>
                    <a:pt x="1465415" y="1721829"/>
                  </a:lnTo>
                  <a:lnTo>
                    <a:pt x="1416327" y="1717371"/>
                  </a:lnTo>
                  <a:lnTo>
                    <a:pt x="1367234" y="1714713"/>
                  </a:lnTo>
                  <a:lnTo>
                    <a:pt x="1318142" y="1714002"/>
                  </a:lnTo>
                  <a:lnTo>
                    <a:pt x="1269058" y="1715387"/>
                  </a:lnTo>
                  <a:lnTo>
                    <a:pt x="1219988" y="1719015"/>
                  </a:lnTo>
                  <a:lnTo>
                    <a:pt x="1170940" y="1725033"/>
                  </a:lnTo>
                  <a:lnTo>
                    <a:pt x="1121921" y="1733588"/>
                  </a:lnTo>
                  <a:lnTo>
                    <a:pt x="1071568" y="1745110"/>
                  </a:lnTo>
                  <a:lnTo>
                    <a:pt x="1021798" y="1758904"/>
                  </a:lnTo>
                  <a:lnTo>
                    <a:pt x="972477" y="1774437"/>
                  </a:lnTo>
                  <a:lnTo>
                    <a:pt x="923470" y="1791173"/>
                  </a:lnTo>
                  <a:lnTo>
                    <a:pt x="825855" y="1826123"/>
                  </a:lnTo>
                  <a:lnTo>
                    <a:pt x="776976" y="1843269"/>
                  </a:lnTo>
                  <a:lnTo>
                    <a:pt x="727870" y="1859484"/>
                  </a:lnTo>
                  <a:lnTo>
                    <a:pt x="678401" y="1874233"/>
                  </a:lnTo>
                  <a:lnTo>
                    <a:pt x="628435" y="1886984"/>
                  </a:lnTo>
                  <a:lnTo>
                    <a:pt x="577835" y="1897202"/>
                  </a:lnTo>
                  <a:lnTo>
                    <a:pt x="530944" y="1903936"/>
                  </a:lnTo>
                  <a:lnTo>
                    <a:pt x="484226" y="1908011"/>
                  </a:lnTo>
                  <a:lnTo>
                    <a:pt x="437717" y="1909502"/>
                  </a:lnTo>
                  <a:lnTo>
                    <a:pt x="391455" y="1908484"/>
                  </a:lnTo>
                  <a:lnTo>
                    <a:pt x="345476" y="1905033"/>
                  </a:lnTo>
                  <a:lnTo>
                    <a:pt x="299817" y="1899224"/>
                  </a:lnTo>
                  <a:lnTo>
                    <a:pt x="254514" y="1891132"/>
                  </a:lnTo>
                  <a:lnTo>
                    <a:pt x="209605" y="1880832"/>
                  </a:lnTo>
                  <a:lnTo>
                    <a:pt x="165126" y="1868400"/>
                  </a:lnTo>
                  <a:lnTo>
                    <a:pt x="121113" y="1853911"/>
                  </a:lnTo>
                  <a:lnTo>
                    <a:pt x="77605" y="1837441"/>
                  </a:lnTo>
                  <a:lnTo>
                    <a:pt x="34636" y="1819064"/>
                  </a:lnTo>
                  <a:lnTo>
                    <a:pt x="0" y="1802552"/>
                  </a:lnTo>
                  <a:lnTo>
                    <a:pt x="0" y="0"/>
                  </a:lnTo>
                  <a:close/>
                </a:path>
                <a:path w="3996054" h="1984375">
                  <a:moveTo>
                    <a:pt x="3531437" y="1364379"/>
                  </a:moveTo>
                  <a:lnTo>
                    <a:pt x="3637186" y="1040089"/>
                  </a:lnTo>
                  <a:lnTo>
                    <a:pt x="3562280" y="1275614"/>
                  </a:lnTo>
                  <a:lnTo>
                    <a:pt x="3546345" y="1322644"/>
                  </a:lnTo>
                  <a:lnTo>
                    <a:pt x="3531437" y="1364379"/>
                  </a:lnTo>
                  <a:close/>
                </a:path>
              </a:pathLst>
            </a:custGeom>
            <a:solidFill>
              <a:srgbClr val="AF57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4646295" cy="2005330"/>
            </a:xfrm>
            <a:custGeom>
              <a:avLst/>
              <a:gdLst/>
              <a:ahLst/>
              <a:cxnLst/>
              <a:rect l="l" t="t" r="r" b="b"/>
              <a:pathLst>
                <a:path w="4646295" h="2005330">
                  <a:moveTo>
                    <a:pt x="4614507" y="0"/>
                  </a:moveTo>
                  <a:lnTo>
                    <a:pt x="4646074" y="0"/>
                  </a:lnTo>
                  <a:lnTo>
                    <a:pt x="4636644" y="40158"/>
                  </a:lnTo>
                  <a:lnTo>
                    <a:pt x="4623985" y="81976"/>
                  </a:lnTo>
                  <a:lnTo>
                    <a:pt x="4608485" y="123714"/>
                  </a:lnTo>
                  <a:lnTo>
                    <a:pt x="4590131" y="165319"/>
                  </a:lnTo>
                  <a:lnTo>
                    <a:pt x="4568915" y="206739"/>
                  </a:lnTo>
                  <a:lnTo>
                    <a:pt x="4544824" y="247922"/>
                  </a:lnTo>
                  <a:lnTo>
                    <a:pt x="4530903" y="269026"/>
                  </a:lnTo>
                  <a:lnTo>
                    <a:pt x="4597460" y="64921"/>
                  </a:lnTo>
                  <a:lnTo>
                    <a:pt x="4611627" y="14729"/>
                  </a:lnTo>
                  <a:lnTo>
                    <a:pt x="4614507" y="0"/>
                  </a:lnTo>
                  <a:close/>
                </a:path>
                <a:path w="4646295" h="2005330">
                  <a:moveTo>
                    <a:pt x="0" y="1544325"/>
                  </a:moveTo>
                  <a:lnTo>
                    <a:pt x="39952" y="1570170"/>
                  </a:lnTo>
                  <a:lnTo>
                    <a:pt x="84183" y="1597633"/>
                  </a:lnTo>
                  <a:lnTo>
                    <a:pt x="129433" y="1624607"/>
                  </a:lnTo>
                  <a:lnTo>
                    <a:pt x="175701" y="1651089"/>
                  </a:lnTo>
                  <a:lnTo>
                    <a:pt x="222981" y="1677076"/>
                  </a:lnTo>
                  <a:lnTo>
                    <a:pt x="271271" y="1702567"/>
                  </a:lnTo>
                  <a:lnTo>
                    <a:pt x="320569" y="1727559"/>
                  </a:lnTo>
                  <a:lnTo>
                    <a:pt x="370869" y="1752049"/>
                  </a:lnTo>
                  <a:lnTo>
                    <a:pt x="422170" y="1776035"/>
                  </a:lnTo>
                  <a:lnTo>
                    <a:pt x="474468" y="1799515"/>
                  </a:lnTo>
                  <a:lnTo>
                    <a:pt x="511061" y="1815378"/>
                  </a:lnTo>
                  <a:lnTo>
                    <a:pt x="549419" y="1831462"/>
                  </a:lnTo>
                  <a:lnTo>
                    <a:pt x="589434" y="1847578"/>
                  </a:lnTo>
                  <a:lnTo>
                    <a:pt x="630999" y="1863536"/>
                  </a:lnTo>
                  <a:lnTo>
                    <a:pt x="674009" y="1879144"/>
                  </a:lnTo>
                  <a:lnTo>
                    <a:pt x="718356" y="1894213"/>
                  </a:lnTo>
                  <a:lnTo>
                    <a:pt x="763934" y="1908553"/>
                  </a:lnTo>
                  <a:lnTo>
                    <a:pt x="810637" y="1921972"/>
                  </a:lnTo>
                  <a:lnTo>
                    <a:pt x="858357" y="1934282"/>
                  </a:lnTo>
                  <a:lnTo>
                    <a:pt x="906989" y="1945291"/>
                  </a:lnTo>
                  <a:lnTo>
                    <a:pt x="956426" y="1954809"/>
                  </a:lnTo>
                  <a:lnTo>
                    <a:pt x="1006561" y="1962646"/>
                  </a:lnTo>
                  <a:lnTo>
                    <a:pt x="1057288" y="1968612"/>
                  </a:lnTo>
                  <a:lnTo>
                    <a:pt x="1108499" y="1972516"/>
                  </a:lnTo>
                  <a:lnTo>
                    <a:pt x="1160090" y="1974168"/>
                  </a:lnTo>
                  <a:lnTo>
                    <a:pt x="1211953" y="1973377"/>
                  </a:lnTo>
                  <a:lnTo>
                    <a:pt x="1263981" y="1969954"/>
                  </a:lnTo>
                  <a:lnTo>
                    <a:pt x="1316068" y="1963709"/>
                  </a:lnTo>
                  <a:lnTo>
                    <a:pt x="1368107" y="1954450"/>
                  </a:lnTo>
                  <a:lnTo>
                    <a:pt x="1416938" y="1942940"/>
                  </a:lnTo>
                  <a:lnTo>
                    <a:pt x="1464593" y="1929093"/>
                  </a:lnTo>
                  <a:lnTo>
                    <a:pt x="1511156" y="1913033"/>
                  </a:lnTo>
                  <a:lnTo>
                    <a:pt x="1556710" y="1894885"/>
                  </a:lnTo>
                  <a:lnTo>
                    <a:pt x="1601339" y="1874775"/>
                  </a:lnTo>
                  <a:lnTo>
                    <a:pt x="1645129" y="1852827"/>
                  </a:lnTo>
                  <a:lnTo>
                    <a:pt x="1688161" y="1829167"/>
                  </a:lnTo>
                  <a:lnTo>
                    <a:pt x="1730520" y="1803919"/>
                  </a:lnTo>
                  <a:lnTo>
                    <a:pt x="1772290" y="1777208"/>
                  </a:lnTo>
                  <a:lnTo>
                    <a:pt x="1813555" y="1749160"/>
                  </a:lnTo>
                  <a:lnTo>
                    <a:pt x="1854398" y="1719899"/>
                  </a:lnTo>
                  <a:lnTo>
                    <a:pt x="1894904" y="1689550"/>
                  </a:lnTo>
                  <a:lnTo>
                    <a:pt x="1935156" y="1658239"/>
                  </a:lnTo>
                  <a:lnTo>
                    <a:pt x="1975238" y="1626090"/>
                  </a:lnTo>
                  <a:lnTo>
                    <a:pt x="2015234" y="1593229"/>
                  </a:lnTo>
                  <a:lnTo>
                    <a:pt x="2255158" y="1390661"/>
                  </a:lnTo>
                  <a:lnTo>
                    <a:pt x="2295727" y="1357358"/>
                  </a:lnTo>
                  <a:lnTo>
                    <a:pt x="2336721" y="1324506"/>
                  </a:lnTo>
                  <a:lnTo>
                    <a:pt x="2378185" y="1292270"/>
                  </a:lnTo>
                  <a:lnTo>
                    <a:pt x="2420165" y="1260814"/>
                  </a:lnTo>
                  <a:lnTo>
                    <a:pt x="2462706" y="1230303"/>
                  </a:lnTo>
                  <a:lnTo>
                    <a:pt x="2505853" y="1200903"/>
                  </a:lnTo>
                  <a:lnTo>
                    <a:pt x="2549652" y="1172779"/>
                  </a:lnTo>
                  <a:lnTo>
                    <a:pt x="2594148" y="1146096"/>
                  </a:lnTo>
                  <a:lnTo>
                    <a:pt x="2638990" y="1121174"/>
                  </a:lnTo>
                  <a:lnTo>
                    <a:pt x="2684542" y="1097722"/>
                  </a:lnTo>
                  <a:lnTo>
                    <a:pt x="2730742" y="1075644"/>
                  </a:lnTo>
                  <a:lnTo>
                    <a:pt x="2777530" y="1054848"/>
                  </a:lnTo>
                  <a:lnTo>
                    <a:pt x="2824844" y="1035238"/>
                  </a:lnTo>
                  <a:lnTo>
                    <a:pt x="2872623" y="1016720"/>
                  </a:lnTo>
                  <a:lnTo>
                    <a:pt x="2920805" y="999199"/>
                  </a:lnTo>
                  <a:lnTo>
                    <a:pt x="2969331" y="982582"/>
                  </a:lnTo>
                  <a:lnTo>
                    <a:pt x="3018138" y="966774"/>
                  </a:lnTo>
                  <a:lnTo>
                    <a:pt x="3067164" y="951680"/>
                  </a:lnTo>
                  <a:lnTo>
                    <a:pt x="3116350" y="937206"/>
                  </a:lnTo>
                  <a:lnTo>
                    <a:pt x="3165634" y="923258"/>
                  </a:lnTo>
                  <a:lnTo>
                    <a:pt x="3214954" y="909742"/>
                  </a:lnTo>
                  <a:lnTo>
                    <a:pt x="3264249" y="896562"/>
                  </a:lnTo>
                  <a:lnTo>
                    <a:pt x="3459518" y="845449"/>
                  </a:lnTo>
                  <a:lnTo>
                    <a:pt x="3508380" y="832400"/>
                  </a:lnTo>
                  <a:lnTo>
                    <a:pt x="3557160" y="819061"/>
                  </a:lnTo>
                  <a:lnTo>
                    <a:pt x="3605618" y="805392"/>
                  </a:lnTo>
                  <a:lnTo>
                    <a:pt x="3645805" y="793616"/>
                  </a:lnTo>
                  <a:lnTo>
                    <a:pt x="3687386" y="780921"/>
                  </a:lnTo>
                  <a:lnTo>
                    <a:pt x="3730173" y="767236"/>
                  </a:lnTo>
                  <a:lnTo>
                    <a:pt x="3773977" y="752491"/>
                  </a:lnTo>
                  <a:lnTo>
                    <a:pt x="3818611" y="736614"/>
                  </a:lnTo>
                  <a:lnTo>
                    <a:pt x="3863887" y="719535"/>
                  </a:lnTo>
                  <a:lnTo>
                    <a:pt x="3909617" y="701184"/>
                  </a:lnTo>
                  <a:lnTo>
                    <a:pt x="3955614" y="681489"/>
                  </a:lnTo>
                  <a:lnTo>
                    <a:pt x="4001689" y="660380"/>
                  </a:lnTo>
                  <a:lnTo>
                    <a:pt x="4047654" y="637787"/>
                  </a:lnTo>
                  <a:lnTo>
                    <a:pt x="4093323" y="613638"/>
                  </a:lnTo>
                  <a:lnTo>
                    <a:pt x="4138506" y="587863"/>
                  </a:lnTo>
                  <a:lnTo>
                    <a:pt x="4183017" y="560391"/>
                  </a:lnTo>
                  <a:lnTo>
                    <a:pt x="4226666" y="531151"/>
                  </a:lnTo>
                  <a:lnTo>
                    <a:pt x="4269267" y="500074"/>
                  </a:lnTo>
                  <a:lnTo>
                    <a:pt x="4310632" y="467088"/>
                  </a:lnTo>
                  <a:lnTo>
                    <a:pt x="4350572" y="432122"/>
                  </a:lnTo>
                  <a:lnTo>
                    <a:pt x="4388900" y="395106"/>
                  </a:lnTo>
                  <a:lnTo>
                    <a:pt x="4425428" y="355968"/>
                  </a:lnTo>
                  <a:lnTo>
                    <a:pt x="4459968" y="314640"/>
                  </a:lnTo>
                  <a:lnTo>
                    <a:pt x="4492333" y="271049"/>
                  </a:lnTo>
                  <a:lnTo>
                    <a:pt x="4519935" y="229161"/>
                  </a:lnTo>
                  <a:lnTo>
                    <a:pt x="4544147" y="187577"/>
                  </a:lnTo>
                  <a:lnTo>
                    <a:pt x="4565071" y="146323"/>
                  </a:lnTo>
                  <a:lnTo>
                    <a:pt x="4582808" y="105429"/>
                  </a:lnTo>
                  <a:lnTo>
                    <a:pt x="4597460" y="64921"/>
                  </a:lnTo>
                  <a:lnTo>
                    <a:pt x="4530903" y="269026"/>
                  </a:lnTo>
                  <a:lnTo>
                    <a:pt x="4486230" y="331550"/>
                  </a:lnTo>
                  <a:lnTo>
                    <a:pt x="4452609" y="372155"/>
                  </a:lnTo>
                  <a:lnTo>
                    <a:pt x="4417152" y="410695"/>
                  </a:lnTo>
                  <a:lnTo>
                    <a:pt x="4380023" y="447232"/>
                  </a:lnTo>
                  <a:lnTo>
                    <a:pt x="4341387" y="481832"/>
                  </a:lnTo>
                  <a:lnTo>
                    <a:pt x="4301411" y="514557"/>
                  </a:lnTo>
                  <a:lnTo>
                    <a:pt x="4260258" y="545471"/>
                  </a:lnTo>
                  <a:lnTo>
                    <a:pt x="4218095" y="574639"/>
                  </a:lnTo>
                  <a:lnTo>
                    <a:pt x="4175086" y="602123"/>
                  </a:lnTo>
                  <a:lnTo>
                    <a:pt x="4131397" y="627989"/>
                  </a:lnTo>
                  <a:lnTo>
                    <a:pt x="4087193" y="652298"/>
                  </a:lnTo>
                  <a:lnTo>
                    <a:pt x="4042639" y="675116"/>
                  </a:lnTo>
                  <a:lnTo>
                    <a:pt x="3997900" y="696506"/>
                  </a:lnTo>
                  <a:lnTo>
                    <a:pt x="3953142" y="716532"/>
                  </a:lnTo>
                  <a:lnTo>
                    <a:pt x="3908529" y="735257"/>
                  </a:lnTo>
                  <a:lnTo>
                    <a:pt x="3864227" y="752746"/>
                  </a:lnTo>
                  <a:lnTo>
                    <a:pt x="3820402" y="769061"/>
                  </a:lnTo>
                  <a:lnTo>
                    <a:pt x="3777218" y="784267"/>
                  </a:lnTo>
                  <a:lnTo>
                    <a:pt x="3734840" y="798428"/>
                  </a:lnTo>
                  <a:lnTo>
                    <a:pt x="3693435" y="811608"/>
                  </a:lnTo>
                  <a:lnTo>
                    <a:pt x="3653166" y="823869"/>
                  </a:lnTo>
                  <a:lnTo>
                    <a:pt x="3614199" y="835276"/>
                  </a:lnTo>
                  <a:lnTo>
                    <a:pt x="3565542" y="849004"/>
                  </a:lnTo>
                  <a:lnTo>
                    <a:pt x="3516588" y="862390"/>
                  </a:lnTo>
                  <a:lnTo>
                    <a:pt x="3467578" y="875477"/>
                  </a:lnTo>
                  <a:lnTo>
                    <a:pt x="3272838" y="926455"/>
                  </a:lnTo>
                  <a:lnTo>
                    <a:pt x="3223930" y="939530"/>
                  </a:lnTo>
                  <a:lnTo>
                    <a:pt x="3175007" y="952935"/>
                  </a:lnTo>
                  <a:lnTo>
                    <a:pt x="3126130" y="966761"/>
                  </a:lnTo>
                  <a:lnTo>
                    <a:pt x="3077364" y="981102"/>
                  </a:lnTo>
                  <a:lnTo>
                    <a:pt x="3028771" y="996048"/>
                  </a:lnTo>
                  <a:lnTo>
                    <a:pt x="2980415" y="1011692"/>
                  </a:lnTo>
                  <a:lnTo>
                    <a:pt x="2932358" y="1028126"/>
                  </a:lnTo>
                  <a:lnTo>
                    <a:pt x="2884665" y="1045443"/>
                  </a:lnTo>
                  <a:lnTo>
                    <a:pt x="2837398" y="1063733"/>
                  </a:lnTo>
                  <a:lnTo>
                    <a:pt x="2790621" y="1083091"/>
                  </a:lnTo>
                  <a:lnTo>
                    <a:pt x="2744397" y="1103606"/>
                  </a:lnTo>
                  <a:lnTo>
                    <a:pt x="2698789" y="1125373"/>
                  </a:lnTo>
                  <a:lnTo>
                    <a:pt x="2653860" y="1148482"/>
                  </a:lnTo>
                  <a:lnTo>
                    <a:pt x="2609674" y="1173026"/>
                  </a:lnTo>
                  <a:lnTo>
                    <a:pt x="2565821" y="1199336"/>
                  </a:lnTo>
                  <a:lnTo>
                    <a:pt x="2522603" y="1227109"/>
                  </a:lnTo>
                  <a:lnTo>
                    <a:pt x="2479980" y="1256176"/>
                  </a:lnTo>
                  <a:lnTo>
                    <a:pt x="2437913" y="1286372"/>
                  </a:lnTo>
                  <a:lnTo>
                    <a:pt x="2396363" y="1317529"/>
                  </a:lnTo>
                  <a:lnTo>
                    <a:pt x="2355290" y="1349480"/>
                  </a:lnTo>
                  <a:lnTo>
                    <a:pt x="2314656" y="1382057"/>
                  </a:lnTo>
                  <a:lnTo>
                    <a:pt x="2274420" y="1415095"/>
                  </a:lnTo>
                  <a:lnTo>
                    <a:pt x="2037594" y="1615026"/>
                  </a:lnTo>
                  <a:lnTo>
                    <a:pt x="1997664" y="1647801"/>
                  </a:lnTo>
                  <a:lnTo>
                    <a:pt x="1957364" y="1680084"/>
                  </a:lnTo>
                  <a:lnTo>
                    <a:pt x="1916638" y="1711722"/>
                  </a:lnTo>
                  <a:lnTo>
                    <a:pt x="1875430" y="1742560"/>
                  </a:lnTo>
                  <a:lnTo>
                    <a:pt x="1833684" y="1772443"/>
                  </a:lnTo>
                  <a:lnTo>
                    <a:pt x="1791346" y="1801219"/>
                  </a:lnTo>
                  <a:lnTo>
                    <a:pt x="1748359" y="1828732"/>
                  </a:lnTo>
                  <a:lnTo>
                    <a:pt x="1704668" y="1854828"/>
                  </a:lnTo>
                  <a:lnTo>
                    <a:pt x="1660218" y="1879353"/>
                  </a:lnTo>
                  <a:lnTo>
                    <a:pt x="1614951" y="1902153"/>
                  </a:lnTo>
                  <a:lnTo>
                    <a:pt x="1568814" y="1923073"/>
                  </a:lnTo>
                  <a:lnTo>
                    <a:pt x="1521751" y="1941960"/>
                  </a:lnTo>
                  <a:lnTo>
                    <a:pt x="1473705" y="1958660"/>
                  </a:lnTo>
                  <a:lnTo>
                    <a:pt x="1424621" y="1973017"/>
                  </a:lnTo>
                  <a:lnTo>
                    <a:pt x="1374444" y="1984878"/>
                  </a:lnTo>
                  <a:lnTo>
                    <a:pt x="1321048" y="1994398"/>
                  </a:lnTo>
                  <a:lnTo>
                    <a:pt x="1267646" y="2000843"/>
                  </a:lnTo>
                  <a:lnTo>
                    <a:pt x="1214345" y="2004406"/>
                  </a:lnTo>
                  <a:lnTo>
                    <a:pt x="1161251" y="2005282"/>
                  </a:lnTo>
                  <a:lnTo>
                    <a:pt x="1108470" y="2003665"/>
                  </a:lnTo>
                  <a:lnTo>
                    <a:pt x="1056108" y="1999749"/>
                  </a:lnTo>
                  <a:lnTo>
                    <a:pt x="1004272" y="1993729"/>
                  </a:lnTo>
                  <a:lnTo>
                    <a:pt x="953068" y="1985797"/>
                  </a:lnTo>
                  <a:lnTo>
                    <a:pt x="902602" y="1976149"/>
                  </a:lnTo>
                  <a:lnTo>
                    <a:pt x="852982" y="1964979"/>
                  </a:lnTo>
                  <a:lnTo>
                    <a:pt x="804312" y="1952480"/>
                  </a:lnTo>
                  <a:lnTo>
                    <a:pt x="756699" y="1938847"/>
                  </a:lnTo>
                  <a:lnTo>
                    <a:pt x="710250" y="1924274"/>
                  </a:lnTo>
                  <a:lnTo>
                    <a:pt x="665070" y="1908956"/>
                  </a:lnTo>
                  <a:lnTo>
                    <a:pt x="621267" y="1893085"/>
                  </a:lnTo>
                  <a:lnTo>
                    <a:pt x="578947" y="1876857"/>
                  </a:lnTo>
                  <a:lnTo>
                    <a:pt x="538215" y="1860465"/>
                  </a:lnTo>
                  <a:lnTo>
                    <a:pt x="499178" y="1844104"/>
                  </a:lnTo>
                  <a:lnTo>
                    <a:pt x="461942" y="1827967"/>
                  </a:lnTo>
                  <a:lnTo>
                    <a:pt x="409057" y="1804220"/>
                  </a:lnTo>
                  <a:lnTo>
                    <a:pt x="357177" y="1779957"/>
                  </a:lnTo>
                  <a:lnTo>
                    <a:pt x="306305" y="1755178"/>
                  </a:lnTo>
                  <a:lnTo>
                    <a:pt x="256444" y="1729888"/>
                  </a:lnTo>
                  <a:lnTo>
                    <a:pt x="207598" y="1704088"/>
                  </a:lnTo>
                  <a:lnTo>
                    <a:pt x="159769" y="1677781"/>
                  </a:lnTo>
                  <a:lnTo>
                    <a:pt x="112962" y="1650970"/>
                  </a:lnTo>
                  <a:lnTo>
                    <a:pt x="67180" y="1623657"/>
                  </a:lnTo>
                  <a:lnTo>
                    <a:pt x="22425" y="1595844"/>
                  </a:lnTo>
                  <a:lnTo>
                    <a:pt x="0" y="1581324"/>
                  </a:lnTo>
                  <a:lnTo>
                    <a:pt x="0" y="1544325"/>
                  </a:lnTo>
                  <a:close/>
                </a:path>
              </a:pathLst>
            </a:custGeom>
            <a:solidFill>
              <a:srgbClr val="E7AF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7936412"/>
              <a:ext cx="2501265" cy="2021205"/>
            </a:xfrm>
            <a:custGeom>
              <a:avLst/>
              <a:gdLst/>
              <a:ahLst/>
              <a:cxnLst/>
              <a:rect l="l" t="t" r="r" b="b"/>
              <a:pathLst>
                <a:path w="2501265" h="2021204">
                  <a:moveTo>
                    <a:pt x="0" y="294414"/>
                  </a:moveTo>
                  <a:lnTo>
                    <a:pt x="0" y="91337"/>
                  </a:lnTo>
                  <a:lnTo>
                    <a:pt x="2475480" y="0"/>
                  </a:lnTo>
                  <a:lnTo>
                    <a:pt x="2475480" y="223767"/>
                  </a:lnTo>
                  <a:lnTo>
                    <a:pt x="0" y="294414"/>
                  </a:lnTo>
                  <a:close/>
                </a:path>
                <a:path w="2501265" h="2021204">
                  <a:moveTo>
                    <a:pt x="0" y="722277"/>
                  </a:moveTo>
                  <a:lnTo>
                    <a:pt x="0" y="575306"/>
                  </a:lnTo>
                  <a:lnTo>
                    <a:pt x="2339063" y="488534"/>
                  </a:lnTo>
                  <a:lnTo>
                    <a:pt x="2382398" y="493364"/>
                  </a:lnTo>
                  <a:lnTo>
                    <a:pt x="2414819" y="506190"/>
                  </a:lnTo>
                  <a:lnTo>
                    <a:pt x="2435593" y="524521"/>
                  </a:lnTo>
                  <a:lnTo>
                    <a:pt x="2443986" y="545866"/>
                  </a:lnTo>
                  <a:lnTo>
                    <a:pt x="2439263" y="567732"/>
                  </a:lnTo>
                  <a:lnTo>
                    <a:pt x="2420691" y="587627"/>
                  </a:lnTo>
                  <a:lnTo>
                    <a:pt x="2387536" y="603059"/>
                  </a:lnTo>
                  <a:lnTo>
                    <a:pt x="2339063" y="611537"/>
                  </a:lnTo>
                  <a:lnTo>
                    <a:pt x="0" y="722277"/>
                  </a:lnTo>
                  <a:close/>
                </a:path>
                <a:path w="2501265" h="2021204">
                  <a:moveTo>
                    <a:pt x="0" y="1151395"/>
                  </a:moveTo>
                  <a:lnTo>
                    <a:pt x="0" y="1010578"/>
                  </a:lnTo>
                  <a:lnTo>
                    <a:pt x="497837" y="979512"/>
                  </a:lnTo>
                  <a:lnTo>
                    <a:pt x="843784" y="951096"/>
                  </a:lnTo>
                  <a:lnTo>
                    <a:pt x="2402400" y="795693"/>
                  </a:lnTo>
                  <a:lnTo>
                    <a:pt x="2443464" y="922865"/>
                  </a:lnTo>
                  <a:lnTo>
                    <a:pt x="2434253" y="925058"/>
                  </a:lnTo>
                  <a:lnTo>
                    <a:pt x="2333354" y="944560"/>
                  </a:lnTo>
                  <a:lnTo>
                    <a:pt x="2223526" y="963171"/>
                  </a:lnTo>
                  <a:lnTo>
                    <a:pt x="2175077" y="969570"/>
                  </a:lnTo>
                  <a:lnTo>
                    <a:pt x="2072855" y="979003"/>
                  </a:lnTo>
                  <a:lnTo>
                    <a:pt x="1251376" y="1034400"/>
                  </a:lnTo>
                  <a:lnTo>
                    <a:pt x="1071522" y="1049489"/>
                  </a:lnTo>
                  <a:lnTo>
                    <a:pt x="956942" y="1060707"/>
                  </a:lnTo>
                  <a:lnTo>
                    <a:pt x="558172" y="1107488"/>
                  </a:lnTo>
                  <a:lnTo>
                    <a:pt x="279498" y="1132820"/>
                  </a:lnTo>
                  <a:lnTo>
                    <a:pt x="0" y="1151395"/>
                  </a:lnTo>
                  <a:close/>
                </a:path>
                <a:path w="2501265" h="2021204">
                  <a:moveTo>
                    <a:pt x="533714" y="1670434"/>
                  </a:moveTo>
                  <a:lnTo>
                    <a:pt x="0" y="1668133"/>
                  </a:lnTo>
                  <a:lnTo>
                    <a:pt x="0" y="1518116"/>
                  </a:lnTo>
                  <a:lnTo>
                    <a:pt x="2475480" y="1454485"/>
                  </a:lnTo>
                  <a:lnTo>
                    <a:pt x="2480287" y="1456255"/>
                  </a:lnTo>
                  <a:lnTo>
                    <a:pt x="2490444" y="1464475"/>
                  </a:lnTo>
                  <a:lnTo>
                    <a:pt x="2499557" y="1483509"/>
                  </a:lnTo>
                  <a:lnTo>
                    <a:pt x="2501232" y="1517724"/>
                  </a:lnTo>
                  <a:lnTo>
                    <a:pt x="2497698" y="1551558"/>
                  </a:lnTo>
                  <a:lnTo>
                    <a:pt x="2475480" y="1606675"/>
                  </a:lnTo>
                  <a:lnTo>
                    <a:pt x="816172" y="1668219"/>
                  </a:lnTo>
                  <a:lnTo>
                    <a:pt x="533714" y="1670434"/>
                  </a:lnTo>
                  <a:close/>
                </a:path>
                <a:path w="2501265" h="2021204">
                  <a:moveTo>
                    <a:pt x="0" y="2020770"/>
                  </a:moveTo>
                  <a:lnTo>
                    <a:pt x="0" y="1945686"/>
                  </a:lnTo>
                  <a:lnTo>
                    <a:pt x="2474784" y="1805424"/>
                  </a:lnTo>
                  <a:lnTo>
                    <a:pt x="2443464" y="1897850"/>
                  </a:lnTo>
                  <a:lnTo>
                    <a:pt x="0" y="2020770"/>
                  </a:lnTo>
                  <a:close/>
                </a:path>
              </a:pathLst>
            </a:custGeom>
            <a:solidFill>
              <a:srgbClr val="C79D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021522" y="6866079"/>
              <a:ext cx="2373630" cy="3416300"/>
            </a:xfrm>
            <a:custGeom>
              <a:avLst/>
              <a:gdLst/>
              <a:ahLst/>
              <a:cxnLst/>
              <a:rect l="l" t="t" r="r" b="b"/>
              <a:pathLst>
                <a:path w="2373629" h="3416300">
                  <a:moveTo>
                    <a:pt x="904501" y="749300"/>
                  </a:moveTo>
                  <a:lnTo>
                    <a:pt x="843332" y="749300"/>
                  </a:lnTo>
                  <a:lnTo>
                    <a:pt x="864760" y="698500"/>
                  </a:lnTo>
                  <a:lnTo>
                    <a:pt x="884561" y="647700"/>
                  </a:lnTo>
                  <a:lnTo>
                    <a:pt x="902586" y="596900"/>
                  </a:lnTo>
                  <a:lnTo>
                    <a:pt x="918688" y="558800"/>
                  </a:lnTo>
                  <a:lnTo>
                    <a:pt x="932718" y="520700"/>
                  </a:lnTo>
                  <a:lnTo>
                    <a:pt x="928540" y="520700"/>
                  </a:lnTo>
                  <a:lnTo>
                    <a:pt x="926457" y="508000"/>
                  </a:lnTo>
                  <a:lnTo>
                    <a:pt x="926542" y="495300"/>
                  </a:lnTo>
                  <a:lnTo>
                    <a:pt x="928865" y="482600"/>
                  </a:lnTo>
                  <a:lnTo>
                    <a:pt x="942274" y="444500"/>
                  </a:lnTo>
                  <a:lnTo>
                    <a:pt x="957767" y="406400"/>
                  </a:lnTo>
                  <a:lnTo>
                    <a:pt x="975442" y="355600"/>
                  </a:lnTo>
                  <a:lnTo>
                    <a:pt x="995395" y="317500"/>
                  </a:lnTo>
                  <a:lnTo>
                    <a:pt x="1017724" y="266700"/>
                  </a:lnTo>
                  <a:lnTo>
                    <a:pt x="1042527" y="228600"/>
                  </a:lnTo>
                  <a:lnTo>
                    <a:pt x="1069899" y="177800"/>
                  </a:lnTo>
                  <a:lnTo>
                    <a:pt x="1099940" y="139700"/>
                  </a:lnTo>
                  <a:lnTo>
                    <a:pt x="1132746" y="101600"/>
                  </a:lnTo>
                  <a:lnTo>
                    <a:pt x="1168414" y="76200"/>
                  </a:lnTo>
                  <a:lnTo>
                    <a:pt x="1207041" y="38100"/>
                  </a:lnTo>
                  <a:lnTo>
                    <a:pt x="1243696" y="25400"/>
                  </a:lnTo>
                  <a:lnTo>
                    <a:pt x="1277589" y="12700"/>
                  </a:lnTo>
                  <a:lnTo>
                    <a:pt x="1308493" y="0"/>
                  </a:lnTo>
                  <a:lnTo>
                    <a:pt x="1381007" y="0"/>
                  </a:lnTo>
                  <a:lnTo>
                    <a:pt x="1397691" y="12700"/>
                  </a:lnTo>
                  <a:lnTo>
                    <a:pt x="1410254" y="25400"/>
                  </a:lnTo>
                  <a:lnTo>
                    <a:pt x="1418469" y="50800"/>
                  </a:lnTo>
                  <a:lnTo>
                    <a:pt x="1422109" y="76200"/>
                  </a:lnTo>
                  <a:lnTo>
                    <a:pt x="1420949" y="101600"/>
                  </a:lnTo>
                  <a:lnTo>
                    <a:pt x="1414762" y="127000"/>
                  </a:lnTo>
                  <a:lnTo>
                    <a:pt x="1403321" y="165100"/>
                  </a:lnTo>
                  <a:lnTo>
                    <a:pt x="1386400" y="190500"/>
                  </a:lnTo>
                  <a:lnTo>
                    <a:pt x="1363772" y="228600"/>
                  </a:lnTo>
                  <a:lnTo>
                    <a:pt x="1335211" y="266700"/>
                  </a:lnTo>
                  <a:lnTo>
                    <a:pt x="1300491" y="304800"/>
                  </a:lnTo>
                  <a:lnTo>
                    <a:pt x="1259384" y="342900"/>
                  </a:lnTo>
                  <a:lnTo>
                    <a:pt x="1211665" y="381000"/>
                  </a:lnTo>
                  <a:lnTo>
                    <a:pt x="1014399" y="546100"/>
                  </a:lnTo>
                  <a:lnTo>
                    <a:pt x="958147" y="546100"/>
                  </a:lnTo>
                  <a:lnTo>
                    <a:pt x="949550" y="584200"/>
                  </a:lnTo>
                  <a:lnTo>
                    <a:pt x="937342" y="635000"/>
                  </a:lnTo>
                  <a:lnTo>
                    <a:pt x="921087" y="698500"/>
                  </a:lnTo>
                  <a:lnTo>
                    <a:pt x="904501" y="749300"/>
                  </a:lnTo>
                  <a:close/>
                </a:path>
                <a:path w="2373629" h="3416300">
                  <a:moveTo>
                    <a:pt x="1119353" y="1231900"/>
                  </a:moveTo>
                  <a:lnTo>
                    <a:pt x="659936" y="1231900"/>
                  </a:lnTo>
                  <a:lnTo>
                    <a:pt x="680335" y="1181100"/>
                  </a:lnTo>
                  <a:lnTo>
                    <a:pt x="700463" y="1130300"/>
                  </a:lnTo>
                  <a:lnTo>
                    <a:pt x="720266" y="1079500"/>
                  </a:lnTo>
                  <a:lnTo>
                    <a:pt x="739690" y="1028700"/>
                  </a:lnTo>
                  <a:lnTo>
                    <a:pt x="758680" y="977900"/>
                  </a:lnTo>
                  <a:lnTo>
                    <a:pt x="777183" y="927100"/>
                  </a:lnTo>
                  <a:lnTo>
                    <a:pt x="795144" y="876300"/>
                  </a:lnTo>
                  <a:lnTo>
                    <a:pt x="812509" y="838200"/>
                  </a:lnTo>
                  <a:lnTo>
                    <a:pt x="790974" y="812800"/>
                  </a:lnTo>
                  <a:lnTo>
                    <a:pt x="769971" y="800100"/>
                  </a:lnTo>
                  <a:lnTo>
                    <a:pt x="749890" y="762000"/>
                  </a:lnTo>
                  <a:lnTo>
                    <a:pt x="731117" y="723900"/>
                  </a:lnTo>
                  <a:lnTo>
                    <a:pt x="714043" y="673100"/>
                  </a:lnTo>
                  <a:lnTo>
                    <a:pt x="699054" y="622300"/>
                  </a:lnTo>
                  <a:lnTo>
                    <a:pt x="686540" y="546100"/>
                  </a:lnTo>
                  <a:lnTo>
                    <a:pt x="676889" y="457200"/>
                  </a:lnTo>
                  <a:lnTo>
                    <a:pt x="675622" y="406400"/>
                  </a:lnTo>
                  <a:lnTo>
                    <a:pt x="681783" y="355600"/>
                  </a:lnTo>
                  <a:lnTo>
                    <a:pt x="694130" y="317500"/>
                  </a:lnTo>
                  <a:lnTo>
                    <a:pt x="711422" y="292100"/>
                  </a:lnTo>
                  <a:lnTo>
                    <a:pt x="732416" y="279400"/>
                  </a:lnTo>
                  <a:lnTo>
                    <a:pt x="780548" y="279400"/>
                  </a:lnTo>
                  <a:lnTo>
                    <a:pt x="828595" y="304800"/>
                  </a:lnTo>
                  <a:lnTo>
                    <a:pt x="866624" y="368300"/>
                  </a:lnTo>
                  <a:lnTo>
                    <a:pt x="878778" y="406400"/>
                  </a:lnTo>
                  <a:lnTo>
                    <a:pt x="885751" y="457200"/>
                  </a:lnTo>
                  <a:lnTo>
                    <a:pt x="886915" y="520700"/>
                  </a:lnTo>
                  <a:lnTo>
                    <a:pt x="883348" y="571500"/>
                  </a:lnTo>
                  <a:lnTo>
                    <a:pt x="876127" y="622300"/>
                  </a:lnTo>
                  <a:lnTo>
                    <a:pt x="866332" y="673100"/>
                  </a:lnTo>
                  <a:lnTo>
                    <a:pt x="855041" y="711200"/>
                  </a:lnTo>
                  <a:lnTo>
                    <a:pt x="843332" y="749300"/>
                  </a:lnTo>
                  <a:lnTo>
                    <a:pt x="904501" y="749300"/>
                  </a:lnTo>
                  <a:lnTo>
                    <a:pt x="900354" y="762000"/>
                  </a:lnTo>
                  <a:lnTo>
                    <a:pt x="1257891" y="762000"/>
                  </a:lnTo>
                  <a:lnTo>
                    <a:pt x="1260981" y="787400"/>
                  </a:lnTo>
                  <a:lnTo>
                    <a:pt x="1251646" y="812800"/>
                  </a:lnTo>
                  <a:lnTo>
                    <a:pt x="1225909" y="825500"/>
                  </a:lnTo>
                  <a:lnTo>
                    <a:pt x="1187178" y="838200"/>
                  </a:lnTo>
                  <a:lnTo>
                    <a:pt x="872614" y="838200"/>
                  </a:lnTo>
                  <a:lnTo>
                    <a:pt x="858496" y="876300"/>
                  </a:lnTo>
                  <a:lnTo>
                    <a:pt x="843179" y="927100"/>
                  </a:lnTo>
                  <a:lnTo>
                    <a:pt x="826595" y="965200"/>
                  </a:lnTo>
                  <a:lnTo>
                    <a:pt x="808676" y="1016000"/>
                  </a:lnTo>
                  <a:lnTo>
                    <a:pt x="789356" y="1066800"/>
                  </a:lnTo>
                  <a:lnTo>
                    <a:pt x="768566" y="1117600"/>
                  </a:lnTo>
                  <a:lnTo>
                    <a:pt x="746240" y="1168400"/>
                  </a:lnTo>
                  <a:lnTo>
                    <a:pt x="1107113" y="1168400"/>
                  </a:lnTo>
                  <a:lnTo>
                    <a:pt x="1116403" y="1181100"/>
                  </a:lnTo>
                  <a:lnTo>
                    <a:pt x="1122279" y="1219200"/>
                  </a:lnTo>
                  <a:lnTo>
                    <a:pt x="1119353" y="1231900"/>
                  </a:lnTo>
                  <a:close/>
                </a:path>
                <a:path w="2373629" h="3416300">
                  <a:moveTo>
                    <a:pt x="987140" y="558800"/>
                  </a:moveTo>
                  <a:lnTo>
                    <a:pt x="972463" y="558800"/>
                  </a:lnTo>
                  <a:lnTo>
                    <a:pt x="958147" y="546100"/>
                  </a:lnTo>
                  <a:lnTo>
                    <a:pt x="1001383" y="546100"/>
                  </a:lnTo>
                  <a:lnTo>
                    <a:pt x="987140" y="558800"/>
                  </a:lnTo>
                  <a:close/>
                </a:path>
                <a:path w="2373629" h="3416300">
                  <a:moveTo>
                    <a:pt x="1257891" y="762000"/>
                  </a:moveTo>
                  <a:lnTo>
                    <a:pt x="900354" y="762000"/>
                  </a:lnTo>
                  <a:lnTo>
                    <a:pt x="934970" y="736600"/>
                  </a:lnTo>
                  <a:lnTo>
                    <a:pt x="975003" y="723900"/>
                  </a:lnTo>
                  <a:lnTo>
                    <a:pt x="1020094" y="711200"/>
                  </a:lnTo>
                  <a:lnTo>
                    <a:pt x="1205722" y="711200"/>
                  </a:lnTo>
                  <a:lnTo>
                    <a:pt x="1239430" y="723900"/>
                  </a:lnTo>
                  <a:lnTo>
                    <a:pt x="1256346" y="749300"/>
                  </a:lnTo>
                  <a:lnTo>
                    <a:pt x="1257891" y="762000"/>
                  </a:lnTo>
                  <a:close/>
                </a:path>
                <a:path w="2373629" h="3416300">
                  <a:moveTo>
                    <a:pt x="1007716" y="1549400"/>
                  </a:moveTo>
                  <a:lnTo>
                    <a:pt x="545121" y="1549400"/>
                  </a:lnTo>
                  <a:lnTo>
                    <a:pt x="563232" y="1498600"/>
                  </a:lnTo>
                  <a:lnTo>
                    <a:pt x="581455" y="1447800"/>
                  </a:lnTo>
                  <a:lnTo>
                    <a:pt x="599714" y="1409700"/>
                  </a:lnTo>
                  <a:lnTo>
                    <a:pt x="617937" y="1358900"/>
                  </a:lnTo>
                  <a:lnTo>
                    <a:pt x="636048" y="1308100"/>
                  </a:lnTo>
                  <a:lnTo>
                    <a:pt x="610841" y="1295400"/>
                  </a:lnTo>
                  <a:lnTo>
                    <a:pt x="586527" y="1282700"/>
                  </a:lnTo>
                  <a:lnTo>
                    <a:pt x="539823" y="1219200"/>
                  </a:lnTo>
                  <a:lnTo>
                    <a:pt x="517054" y="1181100"/>
                  </a:lnTo>
                  <a:lnTo>
                    <a:pt x="471732" y="1079500"/>
                  </a:lnTo>
                  <a:lnTo>
                    <a:pt x="448800" y="1003300"/>
                  </a:lnTo>
                  <a:lnTo>
                    <a:pt x="433370" y="952500"/>
                  </a:lnTo>
                  <a:lnTo>
                    <a:pt x="427815" y="901700"/>
                  </a:lnTo>
                  <a:lnTo>
                    <a:pt x="430824" y="863600"/>
                  </a:lnTo>
                  <a:lnTo>
                    <a:pt x="441081" y="838200"/>
                  </a:lnTo>
                  <a:lnTo>
                    <a:pt x="457276" y="812800"/>
                  </a:lnTo>
                  <a:lnTo>
                    <a:pt x="478094" y="800100"/>
                  </a:lnTo>
                  <a:lnTo>
                    <a:pt x="502222" y="800100"/>
                  </a:lnTo>
                  <a:lnTo>
                    <a:pt x="555157" y="838200"/>
                  </a:lnTo>
                  <a:lnTo>
                    <a:pt x="602066" y="901700"/>
                  </a:lnTo>
                  <a:lnTo>
                    <a:pt x="618867" y="939800"/>
                  </a:lnTo>
                  <a:lnTo>
                    <a:pt x="632146" y="990600"/>
                  </a:lnTo>
                  <a:lnTo>
                    <a:pt x="642309" y="1041400"/>
                  </a:lnTo>
                  <a:lnTo>
                    <a:pt x="649764" y="1092200"/>
                  </a:lnTo>
                  <a:lnTo>
                    <a:pt x="654915" y="1155700"/>
                  </a:lnTo>
                  <a:lnTo>
                    <a:pt x="658171" y="1193800"/>
                  </a:lnTo>
                  <a:lnTo>
                    <a:pt x="659936" y="1231900"/>
                  </a:lnTo>
                  <a:lnTo>
                    <a:pt x="1119353" y="1231900"/>
                  </a:lnTo>
                  <a:lnTo>
                    <a:pt x="1113502" y="1257300"/>
                  </a:lnTo>
                  <a:lnTo>
                    <a:pt x="1091349" y="1282700"/>
                  </a:lnTo>
                  <a:lnTo>
                    <a:pt x="699235" y="1282700"/>
                  </a:lnTo>
                  <a:lnTo>
                    <a:pt x="687677" y="1308100"/>
                  </a:lnTo>
                  <a:lnTo>
                    <a:pt x="669761" y="1358900"/>
                  </a:lnTo>
                  <a:lnTo>
                    <a:pt x="651845" y="1397000"/>
                  </a:lnTo>
                  <a:lnTo>
                    <a:pt x="616013" y="1498600"/>
                  </a:lnTo>
                  <a:lnTo>
                    <a:pt x="992377" y="1498600"/>
                  </a:lnTo>
                  <a:lnTo>
                    <a:pt x="1007824" y="1511300"/>
                  </a:lnTo>
                  <a:lnTo>
                    <a:pt x="1012572" y="1536700"/>
                  </a:lnTo>
                  <a:lnTo>
                    <a:pt x="1007716" y="1549400"/>
                  </a:lnTo>
                  <a:close/>
                </a:path>
                <a:path w="2373629" h="3416300">
                  <a:moveTo>
                    <a:pt x="1138857" y="850900"/>
                  </a:moveTo>
                  <a:lnTo>
                    <a:pt x="917795" y="850900"/>
                  </a:lnTo>
                  <a:lnTo>
                    <a:pt x="872614" y="838200"/>
                  </a:lnTo>
                  <a:lnTo>
                    <a:pt x="1187178" y="838200"/>
                  </a:lnTo>
                  <a:lnTo>
                    <a:pt x="1138857" y="850900"/>
                  </a:lnTo>
                  <a:close/>
                </a:path>
                <a:path w="2373629" h="3416300">
                  <a:moveTo>
                    <a:pt x="814821" y="1981200"/>
                  </a:moveTo>
                  <a:lnTo>
                    <a:pt x="397942" y="1981200"/>
                  </a:lnTo>
                  <a:lnTo>
                    <a:pt x="413719" y="1930400"/>
                  </a:lnTo>
                  <a:lnTo>
                    <a:pt x="429812" y="1879600"/>
                  </a:lnTo>
                  <a:lnTo>
                    <a:pt x="446176" y="1841500"/>
                  </a:lnTo>
                  <a:lnTo>
                    <a:pt x="462766" y="1790700"/>
                  </a:lnTo>
                  <a:lnTo>
                    <a:pt x="479537" y="1739900"/>
                  </a:lnTo>
                  <a:lnTo>
                    <a:pt x="496442" y="1689100"/>
                  </a:lnTo>
                  <a:lnTo>
                    <a:pt x="513439" y="1638300"/>
                  </a:lnTo>
                  <a:lnTo>
                    <a:pt x="530480" y="1600200"/>
                  </a:lnTo>
                  <a:lnTo>
                    <a:pt x="509530" y="1587500"/>
                  </a:lnTo>
                  <a:lnTo>
                    <a:pt x="481356" y="1574800"/>
                  </a:lnTo>
                  <a:lnTo>
                    <a:pt x="447692" y="1562100"/>
                  </a:lnTo>
                  <a:lnTo>
                    <a:pt x="410271" y="1536700"/>
                  </a:lnTo>
                  <a:lnTo>
                    <a:pt x="370827" y="1498600"/>
                  </a:lnTo>
                  <a:lnTo>
                    <a:pt x="331095" y="1447800"/>
                  </a:lnTo>
                  <a:lnTo>
                    <a:pt x="292807" y="1397000"/>
                  </a:lnTo>
                  <a:lnTo>
                    <a:pt x="257698" y="1333500"/>
                  </a:lnTo>
                  <a:lnTo>
                    <a:pt x="226515" y="1270000"/>
                  </a:lnTo>
                  <a:lnTo>
                    <a:pt x="204300" y="1206500"/>
                  </a:lnTo>
                  <a:lnTo>
                    <a:pt x="190554" y="1155700"/>
                  </a:lnTo>
                  <a:lnTo>
                    <a:pt x="184783" y="1117600"/>
                  </a:lnTo>
                  <a:lnTo>
                    <a:pt x="186488" y="1079500"/>
                  </a:lnTo>
                  <a:lnTo>
                    <a:pt x="195173" y="1054100"/>
                  </a:lnTo>
                  <a:lnTo>
                    <a:pt x="210342" y="1028700"/>
                  </a:lnTo>
                  <a:lnTo>
                    <a:pt x="231498" y="990600"/>
                  </a:lnTo>
                  <a:lnTo>
                    <a:pt x="250092" y="977900"/>
                  </a:lnTo>
                  <a:lnTo>
                    <a:pt x="272078" y="990600"/>
                  </a:lnTo>
                  <a:lnTo>
                    <a:pt x="296854" y="1003300"/>
                  </a:lnTo>
                  <a:lnTo>
                    <a:pt x="323819" y="1041400"/>
                  </a:lnTo>
                  <a:lnTo>
                    <a:pt x="352369" y="1079500"/>
                  </a:lnTo>
                  <a:lnTo>
                    <a:pt x="381903" y="1117600"/>
                  </a:lnTo>
                  <a:lnTo>
                    <a:pt x="411816" y="1168400"/>
                  </a:lnTo>
                  <a:lnTo>
                    <a:pt x="441508" y="1206500"/>
                  </a:lnTo>
                  <a:lnTo>
                    <a:pt x="470376" y="1257300"/>
                  </a:lnTo>
                  <a:lnTo>
                    <a:pt x="497210" y="1308100"/>
                  </a:lnTo>
                  <a:lnTo>
                    <a:pt x="516810" y="1358900"/>
                  </a:lnTo>
                  <a:lnTo>
                    <a:pt x="530287" y="1409700"/>
                  </a:lnTo>
                  <a:lnTo>
                    <a:pt x="538757" y="1460500"/>
                  </a:lnTo>
                  <a:lnTo>
                    <a:pt x="543330" y="1511300"/>
                  </a:lnTo>
                  <a:lnTo>
                    <a:pt x="545121" y="1549400"/>
                  </a:lnTo>
                  <a:lnTo>
                    <a:pt x="1007716" y="1549400"/>
                  </a:lnTo>
                  <a:lnTo>
                    <a:pt x="1002860" y="1562100"/>
                  </a:lnTo>
                  <a:lnTo>
                    <a:pt x="974927" y="1587500"/>
                  </a:lnTo>
                  <a:lnTo>
                    <a:pt x="941651" y="1612900"/>
                  </a:lnTo>
                  <a:lnTo>
                    <a:pt x="573632" y="1612900"/>
                  </a:lnTo>
                  <a:lnTo>
                    <a:pt x="557214" y="1663700"/>
                  </a:lnTo>
                  <a:lnTo>
                    <a:pt x="540985" y="1714500"/>
                  </a:lnTo>
                  <a:lnTo>
                    <a:pt x="524945" y="1765300"/>
                  </a:lnTo>
                  <a:lnTo>
                    <a:pt x="509093" y="1816100"/>
                  </a:lnTo>
                  <a:lnTo>
                    <a:pt x="493430" y="1866900"/>
                  </a:lnTo>
                  <a:lnTo>
                    <a:pt x="477955" y="1917700"/>
                  </a:lnTo>
                  <a:lnTo>
                    <a:pt x="462670" y="1968500"/>
                  </a:lnTo>
                  <a:lnTo>
                    <a:pt x="812392" y="1968500"/>
                  </a:lnTo>
                  <a:lnTo>
                    <a:pt x="814821" y="1981200"/>
                  </a:lnTo>
                  <a:close/>
                </a:path>
                <a:path w="2373629" h="3416300">
                  <a:moveTo>
                    <a:pt x="1107113" y="1168400"/>
                  </a:moveTo>
                  <a:lnTo>
                    <a:pt x="746240" y="1168400"/>
                  </a:lnTo>
                  <a:lnTo>
                    <a:pt x="773513" y="1155700"/>
                  </a:lnTo>
                  <a:lnTo>
                    <a:pt x="809213" y="1155700"/>
                  </a:lnTo>
                  <a:lnTo>
                    <a:pt x="850991" y="1143000"/>
                  </a:lnTo>
                  <a:lnTo>
                    <a:pt x="896501" y="1130300"/>
                  </a:lnTo>
                  <a:lnTo>
                    <a:pt x="1031931" y="1130300"/>
                  </a:lnTo>
                  <a:lnTo>
                    <a:pt x="1068882" y="1143000"/>
                  </a:lnTo>
                  <a:lnTo>
                    <a:pt x="1097822" y="1155700"/>
                  </a:lnTo>
                  <a:lnTo>
                    <a:pt x="1107113" y="1168400"/>
                  </a:lnTo>
                  <a:close/>
                </a:path>
                <a:path w="2373629" h="3416300">
                  <a:moveTo>
                    <a:pt x="1914444" y="1714500"/>
                  </a:moveTo>
                  <a:lnTo>
                    <a:pt x="1576145" y="1714500"/>
                  </a:lnTo>
                  <a:lnTo>
                    <a:pt x="1826581" y="1460500"/>
                  </a:lnTo>
                  <a:lnTo>
                    <a:pt x="1856189" y="1422400"/>
                  </a:lnTo>
                  <a:lnTo>
                    <a:pt x="1887243" y="1384300"/>
                  </a:lnTo>
                  <a:lnTo>
                    <a:pt x="1920162" y="1346200"/>
                  </a:lnTo>
                  <a:lnTo>
                    <a:pt x="1955364" y="1320800"/>
                  </a:lnTo>
                  <a:lnTo>
                    <a:pt x="1993268" y="1282700"/>
                  </a:lnTo>
                  <a:lnTo>
                    <a:pt x="2034292" y="1257300"/>
                  </a:lnTo>
                  <a:lnTo>
                    <a:pt x="2078855" y="1231900"/>
                  </a:lnTo>
                  <a:lnTo>
                    <a:pt x="2127376" y="1206500"/>
                  </a:lnTo>
                  <a:lnTo>
                    <a:pt x="2180273" y="1193800"/>
                  </a:lnTo>
                  <a:lnTo>
                    <a:pt x="2223199" y="1181100"/>
                  </a:lnTo>
                  <a:lnTo>
                    <a:pt x="2293497" y="1181100"/>
                  </a:lnTo>
                  <a:lnTo>
                    <a:pt x="2320645" y="1193800"/>
                  </a:lnTo>
                  <a:lnTo>
                    <a:pt x="2342313" y="1206500"/>
                  </a:lnTo>
                  <a:lnTo>
                    <a:pt x="2358389" y="1219200"/>
                  </a:lnTo>
                  <a:lnTo>
                    <a:pt x="2368761" y="1231900"/>
                  </a:lnTo>
                  <a:lnTo>
                    <a:pt x="2373319" y="1244600"/>
                  </a:lnTo>
                  <a:lnTo>
                    <a:pt x="2371952" y="1270000"/>
                  </a:lnTo>
                  <a:lnTo>
                    <a:pt x="2364549" y="1282700"/>
                  </a:lnTo>
                  <a:lnTo>
                    <a:pt x="2350999" y="1308100"/>
                  </a:lnTo>
                  <a:lnTo>
                    <a:pt x="2305013" y="1358900"/>
                  </a:lnTo>
                  <a:lnTo>
                    <a:pt x="2272355" y="1384300"/>
                  </a:lnTo>
                  <a:lnTo>
                    <a:pt x="2233107" y="1409700"/>
                  </a:lnTo>
                  <a:lnTo>
                    <a:pt x="2187156" y="1435100"/>
                  </a:lnTo>
                  <a:lnTo>
                    <a:pt x="2134392" y="1447800"/>
                  </a:lnTo>
                  <a:lnTo>
                    <a:pt x="2074704" y="1473200"/>
                  </a:lnTo>
                  <a:lnTo>
                    <a:pt x="1843533" y="1536700"/>
                  </a:lnTo>
                  <a:lnTo>
                    <a:pt x="1820416" y="1536700"/>
                  </a:lnTo>
                  <a:lnTo>
                    <a:pt x="1687107" y="1676400"/>
                  </a:lnTo>
                  <a:lnTo>
                    <a:pt x="1799370" y="1676400"/>
                  </a:lnTo>
                  <a:lnTo>
                    <a:pt x="1840451" y="1689100"/>
                  </a:lnTo>
                  <a:lnTo>
                    <a:pt x="1914444" y="1714500"/>
                  </a:lnTo>
                  <a:close/>
                </a:path>
                <a:path w="2373629" h="3416300">
                  <a:moveTo>
                    <a:pt x="1698338" y="2032000"/>
                  </a:moveTo>
                  <a:lnTo>
                    <a:pt x="1282557" y="2032000"/>
                  </a:lnTo>
                  <a:lnTo>
                    <a:pt x="1566127" y="1714500"/>
                  </a:lnTo>
                  <a:lnTo>
                    <a:pt x="1549247" y="1701800"/>
                  </a:lnTo>
                  <a:lnTo>
                    <a:pt x="1535723" y="1663700"/>
                  </a:lnTo>
                  <a:lnTo>
                    <a:pt x="1526741" y="1625600"/>
                  </a:lnTo>
                  <a:lnTo>
                    <a:pt x="1523488" y="1587500"/>
                  </a:lnTo>
                  <a:lnTo>
                    <a:pt x="1527150" y="1524000"/>
                  </a:lnTo>
                  <a:lnTo>
                    <a:pt x="1538913" y="1460500"/>
                  </a:lnTo>
                  <a:lnTo>
                    <a:pt x="1559963" y="1384300"/>
                  </a:lnTo>
                  <a:lnTo>
                    <a:pt x="1578906" y="1333500"/>
                  </a:lnTo>
                  <a:lnTo>
                    <a:pt x="1601657" y="1295400"/>
                  </a:lnTo>
                  <a:lnTo>
                    <a:pt x="1679621" y="1244600"/>
                  </a:lnTo>
                  <a:lnTo>
                    <a:pt x="1704470" y="1257300"/>
                  </a:lnTo>
                  <a:lnTo>
                    <a:pt x="1726561" y="1270000"/>
                  </a:lnTo>
                  <a:lnTo>
                    <a:pt x="1744580" y="1295400"/>
                  </a:lnTo>
                  <a:lnTo>
                    <a:pt x="1757216" y="1320800"/>
                  </a:lnTo>
                  <a:lnTo>
                    <a:pt x="1763154" y="1358900"/>
                  </a:lnTo>
                  <a:lnTo>
                    <a:pt x="1761082" y="1397000"/>
                  </a:lnTo>
                  <a:lnTo>
                    <a:pt x="1746470" y="1460500"/>
                  </a:lnTo>
                  <a:lnTo>
                    <a:pt x="1722127" y="1511300"/>
                  </a:lnTo>
                  <a:lnTo>
                    <a:pt x="1691528" y="1562100"/>
                  </a:lnTo>
                  <a:lnTo>
                    <a:pt x="1658153" y="1612900"/>
                  </a:lnTo>
                  <a:lnTo>
                    <a:pt x="1625479" y="1651000"/>
                  </a:lnTo>
                  <a:lnTo>
                    <a:pt x="1596984" y="1689100"/>
                  </a:lnTo>
                  <a:lnTo>
                    <a:pt x="1576145" y="1714500"/>
                  </a:lnTo>
                  <a:lnTo>
                    <a:pt x="1914444" y="1714500"/>
                  </a:lnTo>
                  <a:lnTo>
                    <a:pt x="1963582" y="1739900"/>
                  </a:lnTo>
                  <a:lnTo>
                    <a:pt x="1625461" y="1739900"/>
                  </a:lnTo>
                  <a:lnTo>
                    <a:pt x="1411243" y="1968500"/>
                  </a:lnTo>
                  <a:lnTo>
                    <a:pt x="1488762" y="1968500"/>
                  </a:lnTo>
                  <a:lnTo>
                    <a:pt x="1625558" y="2006600"/>
                  </a:lnTo>
                  <a:lnTo>
                    <a:pt x="1665624" y="2019300"/>
                  </a:lnTo>
                  <a:lnTo>
                    <a:pt x="1698338" y="2032000"/>
                  </a:lnTo>
                  <a:close/>
                </a:path>
                <a:path w="2373629" h="3416300">
                  <a:moveTo>
                    <a:pt x="1016833" y="1308100"/>
                  </a:moveTo>
                  <a:lnTo>
                    <a:pt x="816403" y="1308100"/>
                  </a:lnTo>
                  <a:lnTo>
                    <a:pt x="770056" y="1295400"/>
                  </a:lnTo>
                  <a:lnTo>
                    <a:pt x="730173" y="1295400"/>
                  </a:lnTo>
                  <a:lnTo>
                    <a:pt x="699235" y="1282700"/>
                  </a:lnTo>
                  <a:lnTo>
                    <a:pt x="1091349" y="1282700"/>
                  </a:lnTo>
                  <a:lnTo>
                    <a:pt x="1058299" y="1295400"/>
                  </a:lnTo>
                  <a:lnTo>
                    <a:pt x="1016833" y="1308100"/>
                  </a:lnTo>
                  <a:close/>
                </a:path>
                <a:path w="2373629" h="3416300">
                  <a:moveTo>
                    <a:pt x="992377" y="1498600"/>
                  </a:moveTo>
                  <a:lnTo>
                    <a:pt x="616013" y="1498600"/>
                  </a:lnTo>
                  <a:lnTo>
                    <a:pt x="659811" y="1485900"/>
                  </a:lnTo>
                  <a:lnTo>
                    <a:pt x="712620" y="1473200"/>
                  </a:lnTo>
                  <a:lnTo>
                    <a:pt x="919448" y="1473200"/>
                  </a:lnTo>
                  <a:lnTo>
                    <a:pt x="944428" y="1485900"/>
                  </a:lnTo>
                  <a:lnTo>
                    <a:pt x="969991" y="1485900"/>
                  </a:lnTo>
                  <a:lnTo>
                    <a:pt x="992377" y="1498600"/>
                  </a:lnTo>
                  <a:close/>
                </a:path>
                <a:path w="2373629" h="3416300">
                  <a:moveTo>
                    <a:pt x="820830" y="2260600"/>
                  </a:moveTo>
                  <a:lnTo>
                    <a:pt x="306244" y="2260600"/>
                  </a:lnTo>
                  <a:lnTo>
                    <a:pt x="321559" y="2209800"/>
                  </a:lnTo>
                  <a:lnTo>
                    <a:pt x="337452" y="2159000"/>
                  </a:lnTo>
                  <a:lnTo>
                    <a:pt x="353923" y="2108200"/>
                  </a:lnTo>
                  <a:lnTo>
                    <a:pt x="370972" y="2057400"/>
                  </a:lnTo>
                  <a:lnTo>
                    <a:pt x="345193" y="2057400"/>
                  </a:lnTo>
                  <a:lnTo>
                    <a:pt x="317813" y="2044700"/>
                  </a:lnTo>
                  <a:lnTo>
                    <a:pt x="289371" y="2006600"/>
                  </a:lnTo>
                  <a:lnTo>
                    <a:pt x="260403" y="1981200"/>
                  </a:lnTo>
                  <a:lnTo>
                    <a:pt x="231450" y="1930400"/>
                  </a:lnTo>
                  <a:lnTo>
                    <a:pt x="203049" y="1892300"/>
                  </a:lnTo>
                  <a:lnTo>
                    <a:pt x="175738" y="1841500"/>
                  </a:lnTo>
                  <a:lnTo>
                    <a:pt x="150057" y="1790700"/>
                  </a:lnTo>
                  <a:lnTo>
                    <a:pt x="126543" y="1739900"/>
                  </a:lnTo>
                  <a:lnTo>
                    <a:pt x="105736" y="1701800"/>
                  </a:lnTo>
                  <a:lnTo>
                    <a:pt x="88172" y="1663700"/>
                  </a:lnTo>
                  <a:lnTo>
                    <a:pt x="74112" y="1625600"/>
                  </a:lnTo>
                  <a:lnTo>
                    <a:pt x="69728" y="1587500"/>
                  </a:lnTo>
                  <a:lnTo>
                    <a:pt x="74156" y="1562100"/>
                  </a:lnTo>
                  <a:lnTo>
                    <a:pt x="86533" y="1549400"/>
                  </a:lnTo>
                  <a:lnTo>
                    <a:pt x="105992" y="1536700"/>
                  </a:lnTo>
                  <a:lnTo>
                    <a:pt x="131669" y="1536700"/>
                  </a:lnTo>
                  <a:lnTo>
                    <a:pt x="162701" y="1549400"/>
                  </a:lnTo>
                  <a:lnTo>
                    <a:pt x="198222" y="1562100"/>
                  </a:lnTo>
                  <a:lnTo>
                    <a:pt x="237368" y="1600200"/>
                  </a:lnTo>
                  <a:lnTo>
                    <a:pt x="279274" y="1651000"/>
                  </a:lnTo>
                  <a:lnTo>
                    <a:pt x="315286" y="1701800"/>
                  </a:lnTo>
                  <a:lnTo>
                    <a:pt x="343373" y="1752600"/>
                  </a:lnTo>
                  <a:lnTo>
                    <a:pt x="364477" y="1803400"/>
                  </a:lnTo>
                  <a:lnTo>
                    <a:pt x="379542" y="1854200"/>
                  </a:lnTo>
                  <a:lnTo>
                    <a:pt x="389513" y="1892300"/>
                  </a:lnTo>
                  <a:lnTo>
                    <a:pt x="395331" y="1943100"/>
                  </a:lnTo>
                  <a:lnTo>
                    <a:pt x="397942" y="1981200"/>
                  </a:lnTo>
                  <a:lnTo>
                    <a:pt x="814821" y="1981200"/>
                  </a:lnTo>
                  <a:lnTo>
                    <a:pt x="807687" y="1993900"/>
                  </a:lnTo>
                  <a:lnTo>
                    <a:pt x="783550" y="2019300"/>
                  </a:lnTo>
                  <a:lnTo>
                    <a:pt x="746012" y="2032000"/>
                  </a:lnTo>
                  <a:lnTo>
                    <a:pt x="698675" y="2032000"/>
                  </a:lnTo>
                  <a:lnTo>
                    <a:pt x="645142" y="2044700"/>
                  </a:lnTo>
                  <a:lnTo>
                    <a:pt x="441094" y="2044700"/>
                  </a:lnTo>
                  <a:lnTo>
                    <a:pt x="431149" y="2082800"/>
                  </a:lnTo>
                  <a:lnTo>
                    <a:pt x="410969" y="2159000"/>
                  </a:lnTo>
                  <a:lnTo>
                    <a:pt x="401024" y="2197100"/>
                  </a:lnTo>
                  <a:lnTo>
                    <a:pt x="794552" y="2197100"/>
                  </a:lnTo>
                  <a:lnTo>
                    <a:pt x="811738" y="2235200"/>
                  </a:lnTo>
                  <a:lnTo>
                    <a:pt x="820830" y="2260600"/>
                  </a:lnTo>
                  <a:close/>
                </a:path>
                <a:path w="2373629" h="3416300">
                  <a:moveTo>
                    <a:pt x="1834286" y="1549400"/>
                  </a:moveTo>
                  <a:lnTo>
                    <a:pt x="1826581" y="1549400"/>
                  </a:lnTo>
                  <a:lnTo>
                    <a:pt x="1820416" y="1536700"/>
                  </a:lnTo>
                  <a:lnTo>
                    <a:pt x="1843533" y="1536700"/>
                  </a:lnTo>
                  <a:lnTo>
                    <a:pt x="1834286" y="1549400"/>
                  </a:lnTo>
                  <a:close/>
                </a:path>
                <a:path w="2373629" h="3416300">
                  <a:moveTo>
                    <a:pt x="1155413" y="2235200"/>
                  </a:moveTo>
                  <a:lnTo>
                    <a:pt x="1101473" y="2235200"/>
                  </a:lnTo>
                  <a:lnTo>
                    <a:pt x="1265605" y="2044700"/>
                  </a:lnTo>
                  <a:lnTo>
                    <a:pt x="1236786" y="2044700"/>
                  </a:lnTo>
                  <a:lnTo>
                    <a:pt x="1196860" y="1981200"/>
                  </a:lnTo>
                  <a:lnTo>
                    <a:pt x="1184702" y="1943100"/>
                  </a:lnTo>
                  <a:lnTo>
                    <a:pt x="1177045" y="1892300"/>
                  </a:lnTo>
                  <a:lnTo>
                    <a:pt x="1173365" y="1828800"/>
                  </a:lnTo>
                  <a:lnTo>
                    <a:pt x="1173136" y="1752600"/>
                  </a:lnTo>
                  <a:lnTo>
                    <a:pt x="1178391" y="1701800"/>
                  </a:lnTo>
                  <a:lnTo>
                    <a:pt x="1190970" y="1651000"/>
                  </a:lnTo>
                  <a:lnTo>
                    <a:pt x="1209182" y="1625600"/>
                  </a:lnTo>
                  <a:lnTo>
                    <a:pt x="1231332" y="1612900"/>
                  </a:lnTo>
                  <a:lnTo>
                    <a:pt x="1255727" y="1600200"/>
                  </a:lnTo>
                  <a:lnTo>
                    <a:pt x="1280674" y="1600200"/>
                  </a:lnTo>
                  <a:lnTo>
                    <a:pt x="1304479" y="1612900"/>
                  </a:lnTo>
                  <a:lnTo>
                    <a:pt x="1325449" y="1638300"/>
                  </a:lnTo>
                  <a:lnTo>
                    <a:pt x="1341891" y="1676400"/>
                  </a:lnTo>
                  <a:lnTo>
                    <a:pt x="1350776" y="1727200"/>
                  </a:lnTo>
                  <a:lnTo>
                    <a:pt x="1349471" y="1778000"/>
                  </a:lnTo>
                  <a:lnTo>
                    <a:pt x="1340618" y="1841500"/>
                  </a:lnTo>
                  <a:lnTo>
                    <a:pt x="1326857" y="1892300"/>
                  </a:lnTo>
                  <a:lnTo>
                    <a:pt x="1310833" y="1955800"/>
                  </a:lnTo>
                  <a:lnTo>
                    <a:pt x="1295185" y="1993900"/>
                  </a:lnTo>
                  <a:lnTo>
                    <a:pt x="1282557" y="2032000"/>
                  </a:lnTo>
                  <a:lnTo>
                    <a:pt x="1698338" y="2032000"/>
                  </a:lnTo>
                  <a:lnTo>
                    <a:pt x="1720951" y="2057400"/>
                  </a:lnTo>
                  <a:lnTo>
                    <a:pt x="1329562" y="2057400"/>
                  </a:lnTo>
                  <a:lnTo>
                    <a:pt x="1155413" y="2235200"/>
                  </a:lnTo>
                  <a:close/>
                </a:path>
                <a:path w="2373629" h="3416300">
                  <a:moveTo>
                    <a:pt x="818637" y="1663700"/>
                  </a:moveTo>
                  <a:lnTo>
                    <a:pt x="718981" y="1663700"/>
                  </a:lnTo>
                  <a:lnTo>
                    <a:pt x="674313" y="1651000"/>
                  </a:lnTo>
                  <a:lnTo>
                    <a:pt x="634495" y="1638300"/>
                  </a:lnTo>
                  <a:lnTo>
                    <a:pt x="600582" y="1625600"/>
                  </a:lnTo>
                  <a:lnTo>
                    <a:pt x="573632" y="1612900"/>
                  </a:lnTo>
                  <a:lnTo>
                    <a:pt x="941651" y="1612900"/>
                  </a:lnTo>
                  <a:lnTo>
                    <a:pt x="925012" y="1625600"/>
                  </a:lnTo>
                  <a:lnTo>
                    <a:pt x="871513" y="1651000"/>
                  </a:lnTo>
                  <a:lnTo>
                    <a:pt x="818637" y="1663700"/>
                  </a:lnTo>
                  <a:close/>
                </a:path>
                <a:path w="2373629" h="3416300">
                  <a:moveTo>
                    <a:pt x="1167052" y="2552700"/>
                  </a:moveTo>
                  <a:lnTo>
                    <a:pt x="807115" y="2552700"/>
                  </a:lnTo>
                  <a:lnTo>
                    <a:pt x="1044451" y="2298700"/>
                  </a:lnTo>
                  <a:lnTo>
                    <a:pt x="1022417" y="2273300"/>
                  </a:lnTo>
                  <a:lnTo>
                    <a:pt x="997255" y="2247900"/>
                  </a:lnTo>
                  <a:lnTo>
                    <a:pt x="970934" y="2222500"/>
                  </a:lnTo>
                  <a:lnTo>
                    <a:pt x="945422" y="2184400"/>
                  </a:lnTo>
                  <a:lnTo>
                    <a:pt x="922687" y="2133600"/>
                  </a:lnTo>
                  <a:lnTo>
                    <a:pt x="904697" y="2082800"/>
                  </a:lnTo>
                  <a:lnTo>
                    <a:pt x="893419" y="2019300"/>
                  </a:lnTo>
                  <a:lnTo>
                    <a:pt x="886792" y="1943100"/>
                  </a:lnTo>
                  <a:lnTo>
                    <a:pt x="885691" y="1892300"/>
                  </a:lnTo>
                  <a:lnTo>
                    <a:pt x="890548" y="1841500"/>
                  </a:lnTo>
                  <a:lnTo>
                    <a:pt x="901794" y="1803400"/>
                  </a:lnTo>
                  <a:lnTo>
                    <a:pt x="919861" y="1778000"/>
                  </a:lnTo>
                  <a:lnTo>
                    <a:pt x="945180" y="1765300"/>
                  </a:lnTo>
                  <a:lnTo>
                    <a:pt x="978182" y="1739900"/>
                  </a:lnTo>
                  <a:lnTo>
                    <a:pt x="1001710" y="1739900"/>
                  </a:lnTo>
                  <a:lnTo>
                    <a:pt x="1022357" y="1752600"/>
                  </a:lnTo>
                  <a:lnTo>
                    <a:pt x="1057069" y="1816100"/>
                  </a:lnTo>
                  <a:lnTo>
                    <a:pt x="1072163" y="1866900"/>
                  </a:lnTo>
                  <a:lnTo>
                    <a:pt x="1086435" y="1917700"/>
                  </a:lnTo>
                  <a:lnTo>
                    <a:pt x="1100400" y="1968500"/>
                  </a:lnTo>
                  <a:lnTo>
                    <a:pt x="1114573" y="2019300"/>
                  </a:lnTo>
                  <a:lnTo>
                    <a:pt x="1124229" y="2070100"/>
                  </a:lnTo>
                  <a:lnTo>
                    <a:pt x="1123049" y="2120900"/>
                  </a:lnTo>
                  <a:lnTo>
                    <a:pt x="1114356" y="2184400"/>
                  </a:lnTo>
                  <a:lnTo>
                    <a:pt x="1101473" y="2235200"/>
                  </a:lnTo>
                  <a:lnTo>
                    <a:pt x="1199742" y="2235200"/>
                  </a:lnTo>
                  <a:lnTo>
                    <a:pt x="1252676" y="2247900"/>
                  </a:lnTo>
                  <a:lnTo>
                    <a:pt x="1308564" y="2260600"/>
                  </a:lnTo>
                  <a:lnTo>
                    <a:pt x="1361755" y="2273300"/>
                  </a:lnTo>
                  <a:lnTo>
                    <a:pt x="1406598" y="2286000"/>
                  </a:lnTo>
                  <a:lnTo>
                    <a:pt x="1437442" y="2298700"/>
                  </a:lnTo>
                  <a:lnTo>
                    <a:pt x="1458955" y="2311400"/>
                  </a:lnTo>
                  <a:lnTo>
                    <a:pt x="1086062" y="2311400"/>
                  </a:lnTo>
                  <a:lnTo>
                    <a:pt x="877237" y="2527300"/>
                  </a:lnTo>
                  <a:lnTo>
                    <a:pt x="1027498" y="2527300"/>
                  </a:lnTo>
                  <a:lnTo>
                    <a:pt x="1112606" y="2540000"/>
                  </a:lnTo>
                  <a:lnTo>
                    <a:pt x="1167052" y="2552700"/>
                  </a:lnTo>
                  <a:close/>
                </a:path>
                <a:path w="2373629" h="3416300">
                  <a:moveTo>
                    <a:pt x="1972268" y="1828800"/>
                  </a:moveTo>
                  <a:lnTo>
                    <a:pt x="1893227" y="1828800"/>
                  </a:lnTo>
                  <a:lnTo>
                    <a:pt x="1840162" y="1816100"/>
                  </a:lnTo>
                  <a:lnTo>
                    <a:pt x="1783087" y="1803400"/>
                  </a:lnTo>
                  <a:lnTo>
                    <a:pt x="1725768" y="1778000"/>
                  </a:lnTo>
                  <a:lnTo>
                    <a:pt x="1671971" y="1765300"/>
                  </a:lnTo>
                  <a:lnTo>
                    <a:pt x="1625461" y="1739900"/>
                  </a:lnTo>
                  <a:lnTo>
                    <a:pt x="1963582" y="1739900"/>
                  </a:lnTo>
                  <a:lnTo>
                    <a:pt x="1990749" y="1752600"/>
                  </a:lnTo>
                  <a:lnTo>
                    <a:pt x="1998831" y="1778000"/>
                  </a:lnTo>
                  <a:lnTo>
                    <a:pt x="1990712" y="1803400"/>
                  </a:lnTo>
                  <a:lnTo>
                    <a:pt x="1972268" y="1828800"/>
                  </a:lnTo>
                  <a:close/>
                </a:path>
                <a:path w="2373629" h="3416300">
                  <a:moveTo>
                    <a:pt x="812392" y="1968500"/>
                  </a:moveTo>
                  <a:lnTo>
                    <a:pt x="462670" y="1968500"/>
                  </a:lnTo>
                  <a:lnTo>
                    <a:pt x="489495" y="1955800"/>
                  </a:lnTo>
                  <a:lnTo>
                    <a:pt x="521811" y="1943100"/>
                  </a:lnTo>
                  <a:lnTo>
                    <a:pt x="560195" y="1917700"/>
                  </a:lnTo>
                  <a:lnTo>
                    <a:pt x="605225" y="1917700"/>
                  </a:lnTo>
                  <a:lnTo>
                    <a:pt x="679935" y="1892300"/>
                  </a:lnTo>
                  <a:lnTo>
                    <a:pt x="770706" y="1892300"/>
                  </a:lnTo>
                  <a:lnTo>
                    <a:pt x="794044" y="1905000"/>
                  </a:lnTo>
                  <a:lnTo>
                    <a:pt x="807536" y="1943100"/>
                  </a:lnTo>
                  <a:lnTo>
                    <a:pt x="812392" y="1968500"/>
                  </a:lnTo>
                  <a:close/>
                </a:path>
                <a:path w="2373629" h="3416300">
                  <a:moveTo>
                    <a:pt x="120967" y="3416300"/>
                  </a:moveTo>
                  <a:lnTo>
                    <a:pt x="65588" y="3416300"/>
                  </a:lnTo>
                  <a:lnTo>
                    <a:pt x="66500" y="3403600"/>
                  </a:lnTo>
                  <a:lnTo>
                    <a:pt x="122089" y="3035300"/>
                  </a:lnTo>
                  <a:lnTo>
                    <a:pt x="215316" y="2590800"/>
                  </a:lnTo>
                  <a:lnTo>
                    <a:pt x="226129" y="2540000"/>
                  </a:lnTo>
                  <a:lnTo>
                    <a:pt x="238199" y="2489200"/>
                  </a:lnTo>
                  <a:lnTo>
                    <a:pt x="251490" y="2438400"/>
                  </a:lnTo>
                  <a:lnTo>
                    <a:pt x="265965" y="2387600"/>
                  </a:lnTo>
                  <a:lnTo>
                    <a:pt x="281586" y="2336800"/>
                  </a:lnTo>
                  <a:lnTo>
                    <a:pt x="225621" y="2336800"/>
                  </a:lnTo>
                  <a:lnTo>
                    <a:pt x="125605" y="2273300"/>
                  </a:lnTo>
                  <a:lnTo>
                    <a:pt x="93326" y="2247900"/>
                  </a:lnTo>
                  <a:lnTo>
                    <a:pt x="63803" y="2209800"/>
                  </a:lnTo>
                  <a:lnTo>
                    <a:pt x="38373" y="2171700"/>
                  </a:lnTo>
                  <a:lnTo>
                    <a:pt x="18371" y="2133600"/>
                  </a:lnTo>
                  <a:lnTo>
                    <a:pt x="5135" y="2095500"/>
                  </a:lnTo>
                  <a:lnTo>
                    <a:pt x="0" y="2070100"/>
                  </a:lnTo>
                  <a:lnTo>
                    <a:pt x="4301" y="2032000"/>
                  </a:lnTo>
                  <a:lnTo>
                    <a:pt x="19377" y="2006600"/>
                  </a:lnTo>
                  <a:lnTo>
                    <a:pt x="46562" y="1993900"/>
                  </a:lnTo>
                  <a:lnTo>
                    <a:pt x="88058" y="1981200"/>
                  </a:lnTo>
                  <a:lnTo>
                    <a:pt x="126091" y="1981200"/>
                  </a:lnTo>
                  <a:lnTo>
                    <a:pt x="191786" y="2019300"/>
                  </a:lnTo>
                  <a:lnTo>
                    <a:pt x="219458" y="2057400"/>
                  </a:lnTo>
                  <a:lnTo>
                    <a:pt x="243686" y="2095500"/>
                  </a:lnTo>
                  <a:lnTo>
                    <a:pt x="264474" y="2146300"/>
                  </a:lnTo>
                  <a:lnTo>
                    <a:pt x="281826" y="2184400"/>
                  </a:lnTo>
                  <a:lnTo>
                    <a:pt x="295748" y="2222500"/>
                  </a:lnTo>
                  <a:lnTo>
                    <a:pt x="306244" y="2260600"/>
                  </a:lnTo>
                  <a:lnTo>
                    <a:pt x="820830" y="2260600"/>
                  </a:lnTo>
                  <a:lnTo>
                    <a:pt x="829922" y="2286000"/>
                  </a:lnTo>
                  <a:lnTo>
                    <a:pt x="831696" y="2298700"/>
                  </a:lnTo>
                  <a:lnTo>
                    <a:pt x="374054" y="2298700"/>
                  </a:lnTo>
                  <a:lnTo>
                    <a:pt x="360420" y="2349500"/>
                  </a:lnTo>
                  <a:lnTo>
                    <a:pt x="347005" y="2400300"/>
                  </a:lnTo>
                  <a:lnTo>
                    <a:pt x="333813" y="2451100"/>
                  </a:lnTo>
                  <a:lnTo>
                    <a:pt x="320850" y="2501900"/>
                  </a:lnTo>
                  <a:lnTo>
                    <a:pt x="308120" y="2565400"/>
                  </a:lnTo>
                  <a:lnTo>
                    <a:pt x="295627" y="2616200"/>
                  </a:lnTo>
                  <a:lnTo>
                    <a:pt x="283377" y="2667000"/>
                  </a:lnTo>
                  <a:lnTo>
                    <a:pt x="271375" y="2717800"/>
                  </a:lnTo>
                  <a:lnTo>
                    <a:pt x="259624" y="2768600"/>
                  </a:lnTo>
                  <a:lnTo>
                    <a:pt x="248131" y="2819400"/>
                  </a:lnTo>
                  <a:lnTo>
                    <a:pt x="236899" y="2870200"/>
                  </a:lnTo>
                  <a:lnTo>
                    <a:pt x="225933" y="2921000"/>
                  </a:lnTo>
                  <a:lnTo>
                    <a:pt x="215239" y="2959100"/>
                  </a:lnTo>
                  <a:lnTo>
                    <a:pt x="204820" y="3009900"/>
                  </a:lnTo>
                  <a:lnTo>
                    <a:pt x="194682" y="3060700"/>
                  </a:lnTo>
                  <a:lnTo>
                    <a:pt x="184830" y="3111500"/>
                  </a:lnTo>
                  <a:lnTo>
                    <a:pt x="175267" y="3149600"/>
                  </a:lnTo>
                  <a:lnTo>
                    <a:pt x="166000" y="3200400"/>
                  </a:lnTo>
                  <a:lnTo>
                    <a:pt x="240012" y="3200400"/>
                  </a:lnTo>
                  <a:lnTo>
                    <a:pt x="142883" y="3302000"/>
                  </a:lnTo>
                  <a:lnTo>
                    <a:pt x="120967" y="3416300"/>
                  </a:lnTo>
                  <a:close/>
                </a:path>
                <a:path w="2373629" h="3416300">
                  <a:moveTo>
                    <a:pt x="1675394" y="2159000"/>
                  </a:moveTo>
                  <a:lnTo>
                    <a:pt x="1593375" y="2159000"/>
                  </a:lnTo>
                  <a:lnTo>
                    <a:pt x="1496560" y="2133600"/>
                  </a:lnTo>
                  <a:lnTo>
                    <a:pt x="1448153" y="2108200"/>
                  </a:lnTo>
                  <a:lnTo>
                    <a:pt x="1402705" y="2095500"/>
                  </a:lnTo>
                  <a:lnTo>
                    <a:pt x="1362435" y="2070100"/>
                  </a:lnTo>
                  <a:lnTo>
                    <a:pt x="1329562" y="2057400"/>
                  </a:lnTo>
                  <a:lnTo>
                    <a:pt x="1720951" y="2057400"/>
                  </a:lnTo>
                  <a:lnTo>
                    <a:pt x="1730710" y="2082800"/>
                  </a:lnTo>
                  <a:lnTo>
                    <a:pt x="1724865" y="2120900"/>
                  </a:lnTo>
                  <a:lnTo>
                    <a:pt x="1705308" y="2146300"/>
                  </a:lnTo>
                  <a:lnTo>
                    <a:pt x="1675394" y="2159000"/>
                  </a:lnTo>
                  <a:close/>
                </a:path>
                <a:path w="2373629" h="3416300">
                  <a:moveTo>
                    <a:pt x="788824" y="2184400"/>
                  </a:moveTo>
                  <a:lnTo>
                    <a:pt x="629113" y="2184400"/>
                  </a:lnTo>
                  <a:lnTo>
                    <a:pt x="632472" y="2146300"/>
                  </a:lnTo>
                  <a:lnTo>
                    <a:pt x="645295" y="2120900"/>
                  </a:lnTo>
                  <a:lnTo>
                    <a:pt x="665631" y="2095500"/>
                  </a:lnTo>
                  <a:lnTo>
                    <a:pt x="691529" y="2095500"/>
                  </a:lnTo>
                  <a:lnTo>
                    <a:pt x="721040" y="2108200"/>
                  </a:lnTo>
                  <a:lnTo>
                    <a:pt x="752212" y="2133600"/>
                  </a:lnTo>
                  <a:lnTo>
                    <a:pt x="783095" y="2171700"/>
                  </a:lnTo>
                  <a:lnTo>
                    <a:pt x="788824" y="2184400"/>
                  </a:lnTo>
                  <a:close/>
                </a:path>
                <a:path w="2373629" h="3416300">
                  <a:moveTo>
                    <a:pt x="794552" y="2197100"/>
                  </a:moveTo>
                  <a:lnTo>
                    <a:pt x="401024" y="2197100"/>
                  </a:lnTo>
                  <a:lnTo>
                    <a:pt x="438890" y="2184400"/>
                  </a:lnTo>
                  <a:lnTo>
                    <a:pt x="484920" y="2171700"/>
                  </a:lnTo>
                  <a:lnTo>
                    <a:pt x="540052" y="2171700"/>
                  </a:lnTo>
                  <a:lnTo>
                    <a:pt x="605225" y="2184400"/>
                  </a:lnTo>
                  <a:lnTo>
                    <a:pt x="788824" y="2184400"/>
                  </a:lnTo>
                  <a:lnTo>
                    <a:pt x="794552" y="2197100"/>
                  </a:lnTo>
                  <a:close/>
                </a:path>
                <a:path w="2373629" h="3416300">
                  <a:moveTo>
                    <a:pt x="682283" y="2743200"/>
                  </a:moveTo>
                  <a:lnTo>
                    <a:pt x="628343" y="2743200"/>
                  </a:lnTo>
                  <a:lnTo>
                    <a:pt x="656083" y="2717800"/>
                  </a:lnTo>
                  <a:lnTo>
                    <a:pt x="773210" y="2590800"/>
                  </a:lnTo>
                  <a:lnTo>
                    <a:pt x="716416" y="2552700"/>
                  </a:lnTo>
                  <a:lnTo>
                    <a:pt x="694515" y="2514600"/>
                  </a:lnTo>
                  <a:lnTo>
                    <a:pt x="676403" y="2463800"/>
                  </a:lnTo>
                  <a:lnTo>
                    <a:pt x="661673" y="2400300"/>
                  </a:lnTo>
                  <a:lnTo>
                    <a:pt x="649919" y="2336800"/>
                  </a:lnTo>
                  <a:lnTo>
                    <a:pt x="592600" y="2336800"/>
                  </a:lnTo>
                  <a:lnTo>
                    <a:pt x="475486" y="2311400"/>
                  </a:lnTo>
                  <a:lnTo>
                    <a:pt x="421386" y="2311400"/>
                  </a:lnTo>
                  <a:lnTo>
                    <a:pt x="374054" y="2298700"/>
                  </a:lnTo>
                  <a:lnTo>
                    <a:pt x="831696" y="2298700"/>
                  </a:lnTo>
                  <a:lnTo>
                    <a:pt x="838792" y="2349500"/>
                  </a:lnTo>
                  <a:lnTo>
                    <a:pt x="840166" y="2400300"/>
                  </a:lnTo>
                  <a:lnTo>
                    <a:pt x="835867" y="2451100"/>
                  </a:lnTo>
                  <a:lnTo>
                    <a:pt x="827712" y="2489200"/>
                  </a:lnTo>
                  <a:lnTo>
                    <a:pt x="817521" y="2527300"/>
                  </a:lnTo>
                  <a:lnTo>
                    <a:pt x="807115" y="2552700"/>
                  </a:lnTo>
                  <a:lnTo>
                    <a:pt x="1167052" y="2552700"/>
                  </a:lnTo>
                  <a:lnTo>
                    <a:pt x="1196050" y="2565400"/>
                  </a:lnTo>
                  <a:lnTo>
                    <a:pt x="1201894" y="2590800"/>
                  </a:lnTo>
                  <a:lnTo>
                    <a:pt x="827150" y="2590800"/>
                  </a:lnTo>
                  <a:lnTo>
                    <a:pt x="682283" y="2743200"/>
                  </a:lnTo>
                  <a:close/>
                </a:path>
                <a:path w="2373629" h="3416300">
                  <a:moveTo>
                    <a:pt x="1415866" y="2425700"/>
                  </a:moveTo>
                  <a:lnTo>
                    <a:pt x="1299101" y="2425700"/>
                  </a:lnTo>
                  <a:lnTo>
                    <a:pt x="1248258" y="2413000"/>
                  </a:lnTo>
                  <a:lnTo>
                    <a:pt x="1202996" y="2387600"/>
                  </a:lnTo>
                  <a:lnTo>
                    <a:pt x="1163730" y="2374900"/>
                  </a:lnTo>
                  <a:lnTo>
                    <a:pt x="1130875" y="2349500"/>
                  </a:lnTo>
                  <a:lnTo>
                    <a:pt x="1104847" y="2324100"/>
                  </a:lnTo>
                  <a:lnTo>
                    <a:pt x="1086062" y="2311400"/>
                  </a:lnTo>
                  <a:lnTo>
                    <a:pt x="1458955" y="2311400"/>
                  </a:lnTo>
                  <a:lnTo>
                    <a:pt x="1483700" y="2324100"/>
                  </a:lnTo>
                  <a:lnTo>
                    <a:pt x="1506604" y="2336800"/>
                  </a:lnTo>
                  <a:lnTo>
                    <a:pt x="1522590" y="2349500"/>
                  </a:lnTo>
                  <a:lnTo>
                    <a:pt x="1526585" y="2374900"/>
                  </a:lnTo>
                  <a:lnTo>
                    <a:pt x="1513512" y="2387600"/>
                  </a:lnTo>
                  <a:lnTo>
                    <a:pt x="1478297" y="2400300"/>
                  </a:lnTo>
                  <a:lnTo>
                    <a:pt x="1415866" y="2425700"/>
                  </a:lnTo>
                  <a:close/>
                </a:path>
                <a:path w="2373629" h="3416300">
                  <a:moveTo>
                    <a:pt x="1075792" y="2959100"/>
                  </a:moveTo>
                  <a:lnTo>
                    <a:pt x="1047620" y="2959100"/>
                  </a:lnTo>
                  <a:lnTo>
                    <a:pt x="1008860" y="2946400"/>
                  </a:lnTo>
                  <a:lnTo>
                    <a:pt x="962204" y="2933700"/>
                  </a:lnTo>
                  <a:lnTo>
                    <a:pt x="910345" y="2908300"/>
                  </a:lnTo>
                  <a:lnTo>
                    <a:pt x="801784" y="2857500"/>
                  </a:lnTo>
                  <a:lnTo>
                    <a:pt x="750467" y="2832100"/>
                  </a:lnTo>
                  <a:lnTo>
                    <a:pt x="704714" y="2819400"/>
                  </a:lnTo>
                  <a:lnTo>
                    <a:pt x="667218" y="2794000"/>
                  </a:lnTo>
                  <a:lnTo>
                    <a:pt x="640672" y="2781300"/>
                  </a:lnTo>
                  <a:lnTo>
                    <a:pt x="574244" y="2781300"/>
                  </a:lnTo>
                  <a:lnTo>
                    <a:pt x="521314" y="2755900"/>
                  </a:lnTo>
                  <a:lnTo>
                    <a:pt x="495162" y="2730500"/>
                  </a:lnTo>
                  <a:lnTo>
                    <a:pt x="470527" y="2692400"/>
                  </a:lnTo>
                  <a:lnTo>
                    <a:pt x="448388" y="2667000"/>
                  </a:lnTo>
                  <a:lnTo>
                    <a:pt x="429728" y="2628900"/>
                  </a:lnTo>
                  <a:lnTo>
                    <a:pt x="415526" y="2590800"/>
                  </a:lnTo>
                  <a:lnTo>
                    <a:pt x="406762" y="2552700"/>
                  </a:lnTo>
                  <a:lnTo>
                    <a:pt x="404419" y="2514600"/>
                  </a:lnTo>
                  <a:lnTo>
                    <a:pt x="409475" y="2489200"/>
                  </a:lnTo>
                  <a:lnTo>
                    <a:pt x="422912" y="2463800"/>
                  </a:lnTo>
                  <a:lnTo>
                    <a:pt x="445711" y="2438400"/>
                  </a:lnTo>
                  <a:lnTo>
                    <a:pt x="478852" y="2425700"/>
                  </a:lnTo>
                  <a:lnTo>
                    <a:pt x="526458" y="2425700"/>
                  </a:lnTo>
                  <a:lnTo>
                    <a:pt x="563343" y="2451100"/>
                  </a:lnTo>
                  <a:lnTo>
                    <a:pt x="610145" y="2514600"/>
                  </a:lnTo>
                  <a:lnTo>
                    <a:pt x="622660" y="2552700"/>
                  </a:lnTo>
                  <a:lnTo>
                    <a:pt x="629649" y="2603500"/>
                  </a:lnTo>
                  <a:lnTo>
                    <a:pt x="632413" y="2654300"/>
                  </a:lnTo>
                  <a:lnTo>
                    <a:pt x="632251" y="2692400"/>
                  </a:lnTo>
                  <a:lnTo>
                    <a:pt x="630461" y="2730500"/>
                  </a:lnTo>
                  <a:lnTo>
                    <a:pt x="628343" y="2743200"/>
                  </a:lnTo>
                  <a:lnTo>
                    <a:pt x="835907" y="2743200"/>
                  </a:lnTo>
                  <a:lnTo>
                    <a:pt x="866751" y="2755900"/>
                  </a:lnTo>
                  <a:lnTo>
                    <a:pt x="940424" y="2781300"/>
                  </a:lnTo>
                  <a:lnTo>
                    <a:pt x="1086676" y="2844800"/>
                  </a:lnTo>
                  <a:lnTo>
                    <a:pt x="1151079" y="2882900"/>
                  </a:lnTo>
                  <a:lnTo>
                    <a:pt x="1147719" y="2908300"/>
                  </a:lnTo>
                  <a:lnTo>
                    <a:pt x="1090685" y="2946400"/>
                  </a:lnTo>
                  <a:lnTo>
                    <a:pt x="1075792" y="2959100"/>
                  </a:lnTo>
                  <a:close/>
                </a:path>
                <a:path w="2373629" h="3416300">
                  <a:moveTo>
                    <a:pt x="1184737" y="2654300"/>
                  </a:moveTo>
                  <a:lnTo>
                    <a:pt x="1068733" y="2654300"/>
                  </a:lnTo>
                  <a:lnTo>
                    <a:pt x="911004" y="2616200"/>
                  </a:lnTo>
                  <a:lnTo>
                    <a:pt x="864723" y="2603500"/>
                  </a:lnTo>
                  <a:lnTo>
                    <a:pt x="827150" y="2590800"/>
                  </a:lnTo>
                  <a:lnTo>
                    <a:pt x="1201894" y="2590800"/>
                  </a:lnTo>
                  <a:lnTo>
                    <a:pt x="1204816" y="2603500"/>
                  </a:lnTo>
                  <a:lnTo>
                    <a:pt x="1198565" y="2641600"/>
                  </a:lnTo>
                  <a:lnTo>
                    <a:pt x="1184737" y="2654300"/>
                  </a:lnTo>
                  <a:close/>
                </a:path>
                <a:path w="2373629" h="3416300">
                  <a:moveTo>
                    <a:pt x="835907" y="2743200"/>
                  </a:moveTo>
                  <a:lnTo>
                    <a:pt x="682283" y="2743200"/>
                  </a:lnTo>
                  <a:lnTo>
                    <a:pt x="713790" y="2730500"/>
                  </a:lnTo>
                  <a:lnTo>
                    <a:pt x="805062" y="2730500"/>
                  </a:lnTo>
                  <a:lnTo>
                    <a:pt x="835907" y="2743200"/>
                  </a:lnTo>
                  <a:close/>
                </a:path>
                <a:path w="2373629" h="3416300">
                  <a:moveTo>
                    <a:pt x="240012" y="3200400"/>
                  </a:moveTo>
                  <a:lnTo>
                    <a:pt x="166000" y="3200400"/>
                  </a:lnTo>
                  <a:lnTo>
                    <a:pt x="599061" y="2781300"/>
                  </a:lnTo>
                  <a:lnTo>
                    <a:pt x="640672" y="2781300"/>
                  </a:lnTo>
                  <a:lnTo>
                    <a:pt x="240012" y="3200400"/>
                  </a:lnTo>
                  <a:close/>
                </a:path>
              </a:pathLst>
            </a:custGeom>
            <a:solidFill>
              <a:srgbClr val="E7AF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760439" y="2503002"/>
              <a:ext cx="95250" cy="95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001641" y="2315709"/>
            <a:ext cx="7074534" cy="1892300"/>
          </a:xfrm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 marR="5080">
              <a:lnSpc>
                <a:spcPts val="2930"/>
              </a:lnSpc>
              <a:spcBef>
                <a:spcPts val="254"/>
              </a:spcBef>
            </a:pPr>
            <a:r>
              <a:rPr dirty="0" sz="2500" spc="-5"/>
              <a:t>Health monitoring </a:t>
            </a:r>
            <a:r>
              <a:rPr dirty="0" sz="2500"/>
              <a:t>is </a:t>
            </a:r>
            <a:r>
              <a:rPr dirty="0" sz="2500" spc="-5"/>
              <a:t>generally proactive. Through  periodical monitoring of the patient's health status,  the health condition </a:t>
            </a:r>
            <a:r>
              <a:rPr dirty="0" sz="2500"/>
              <a:t>is </a:t>
            </a:r>
            <a:r>
              <a:rPr dirty="0" sz="2500" spc="-5"/>
              <a:t>predicted, and the required  measures can be taken beforehand </a:t>
            </a:r>
            <a:r>
              <a:rPr dirty="0" sz="2500"/>
              <a:t>to </a:t>
            </a:r>
            <a:r>
              <a:rPr dirty="0" sz="2500" spc="-5"/>
              <a:t>prevent the  full manifestation of the</a:t>
            </a:r>
            <a:r>
              <a:rPr dirty="0" sz="2500" spc="-10"/>
              <a:t> </a:t>
            </a:r>
            <a:r>
              <a:rPr dirty="0" sz="2500" spc="-5"/>
              <a:t>disease.</a:t>
            </a:r>
            <a:endParaRPr sz="2500"/>
          </a:p>
        </p:txBody>
      </p:sp>
      <p:grpSp>
        <p:nvGrpSpPr>
          <p:cNvPr id="12" name="object 12"/>
          <p:cNvGrpSpPr/>
          <p:nvPr/>
        </p:nvGrpSpPr>
        <p:grpSpPr>
          <a:xfrm>
            <a:off x="8760439" y="4731852"/>
            <a:ext cx="95250" cy="2324100"/>
            <a:chOff x="8760439" y="4731852"/>
            <a:chExt cx="95250" cy="2324100"/>
          </a:xfrm>
        </p:grpSpPr>
        <p:sp>
          <p:nvSpPr>
            <p:cNvPr id="13" name="object 13"/>
            <p:cNvSpPr/>
            <p:nvPr/>
          </p:nvSpPr>
          <p:spPr>
            <a:xfrm>
              <a:off x="8760439" y="4731852"/>
              <a:ext cx="95250" cy="95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760439" y="6960702"/>
              <a:ext cx="95250" cy="95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9001641" y="4544559"/>
            <a:ext cx="7277100" cy="189230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 marR="5080">
              <a:lnSpc>
                <a:spcPts val="2930"/>
              </a:lnSpc>
              <a:spcBef>
                <a:spcPts val="254"/>
              </a:spcBef>
            </a:pPr>
            <a:r>
              <a:rPr dirty="0" sz="2500" spc="-5">
                <a:latin typeface="Arimo"/>
                <a:cs typeface="Arimo"/>
              </a:rPr>
              <a:t>The advancement </a:t>
            </a:r>
            <a:r>
              <a:rPr dirty="0" sz="2500">
                <a:latin typeface="Arimo"/>
                <a:cs typeface="Arimo"/>
              </a:rPr>
              <a:t>in </a:t>
            </a:r>
            <a:r>
              <a:rPr dirty="0" sz="2500" spc="-5">
                <a:latin typeface="Arimo"/>
                <a:cs typeface="Arimo"/>
              </a:rPr>
              <a:t>health sensors [7], wireless  sensor network (WSN) [17], and wireless body area  network (WBAN) [18] has enabled physicians </a:t>
            </a:r>
            <a:r>
              <a:rPr dirty="0" sz="2500">
                <a:latin typeface="Arimo"/>
                <a:cs typeface="Arimo"/>
              </a:rPr>
              <a:t>to  </a:t>
            </a:r>
            <a:r>
              <a:rPr dirty="0" sz="2500" spc="-5">
                <a:latin typeface="Arimo"/>
                <a:cs typeface="Arimo"/>
              </a:rPr>
              <a:t>check </a:t>
            </a:r>
            <a:r>
              <a:rPr dirty="0" sz="2500">
                <a:latin typeface="Arimo"/>
                <a:cs typeface="Arimo"/>
              </a:rPr>
              <a:t>a </a:t>
            </a:r>
            <a:r>
              <a:rPr dirty="0" sz="2500" spc="-5">
                <a:latin typeface="Arimo"/>
                <a:cs typeface="Arimo"/>
              </a:rPr>
              <a:t>patient's health </a:t>
            </a:r>
            <a:r>
              <a:rPr dirty="0" sz="2500">
                <a:latin typeface="Arimo"/>
                <a:cs typeface="Arimo"/>
              </a:rPr>
              <a:t>in a </a:t>
            </a:r>
            <a:r>
              <a:rPr dirty="0" sz="2500" spc="-5">
                <a:latin typeface="Arimo"/>
                <a:cs typeface="Arimo"/>
              </a:rPr>
              <a:t>continuous manner, or  whenever</a:t>
            </a:r>
            <a:r>
              <a:rPr dirty="0" sz="2500" spc="-10">
                <a:latin typeface="Arimo"/>
                <a:cs typeface="Arimo"/>
              </a:rPr>
              <a:t> </a:t>
            </a:r>
            <a:r>
              <a:rPr dirty="0" sz="2500" spc="-5">
                <a:latin typeface="Arimo"/>
                <a:cs typeface="Arimo"/>
              </a:rPr>
              <a:t>required.</a:t>
            </a:r>
            <a:endParaRPr sz="2500">
              <a:latin typeface="Arimo"/>
              <a:cs typeface="Arim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01641" y="6773409"/>
            <a:ext cx="7296784" cy="114935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920"/>
              </a:lnSpc>
              <a:spcBef>
                <a:spcPts val="260"/>
              </a:spcBef>
            </a:pPr>
            <a:r>
              <a:rPr dirty="0" sz="2500" spc="-5">
                <a:latin typeface="Arimo"/>
                <a:cs typeface="Arimo"/>
              </a:rPr>
              <a:t>Patients need not </a:t>
            </a:r>
            <a:r>
              <a:rPr dirty="0" sz="2500">
                <a:latin typeface="Arimo"/>
                <a:cs typeface="Arimo"/>
              </a:rPr>
              <a:t>to </a:t>
            </a:r>
            <a:r>
              <a:rPr dirty="0" sz="2500" spc="-5">
                <a:latin typeface="Arimo"/>
                <a:cs typeface="Arimo"/>
              </a:rPr>
              <a:t>be hospitalized; rather they are  free </a:t>
            </a:r>
            <a:r>
              <a:rPr dirty="0" sz="2500">
                <a:latin typeface="Arimo"/>
                <a:cs typeface="Arimo"/>
              </a:rPr>
              <a:t>to </a:t>
            </a:r>
            <a:r>
              <a:rPr dirty="0" sz="2500" spc="-5">
                <a:latin typeface="Arimo"/>
                <a:cs typeface="Arimo"/>
              </a:rPr>
              <a:t>be at </a:t>
            </a:r>
            <a:r>
              <a:rPr dirty="0" sz="2500">
                <a:latin typeface="Arimo"/>
                <a:cs typeface="Arimo"/>
              </a:rPr>
              <a:t>a </a:t>
            </a:r>
            <a:r>
              <a:rPr dirty="0" sz="2500" spc="-5">
                <a:latin typeface="Arimo"/>
                <a:cs typeface="Arimo"/>
              </a:rPr>
              <a:t>place of their choice, generally at  home.</a:t>
            </a:r>
            <a:endParaRPr sz="25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197985" cy="1633855"/>
          </a:xfrm>
          <a:custGeom>
            <a:avLst/>
            <a:gdLst/>
            <a:ahLst/>
            <a:cxnLst/>
            <a:rect l="l" t="t" r="r" b="b"/>
            <a:pathLst>
              <a:path w="4197985" h="1633855">
                <a:moveTo>
                  <a:pt x="4083062" y="672390"/>
                </a:moveTo>
                <a:lnTo>
                  <a:pt x="1052713" y="672390"/>
                </a:lnTo>
                <a:lnTo>
                  <a:pt x="1214284" y="670965"/>
                </a:lnTo>
                <a:lnTo>
                  <a:pt x="1379230" y="666468"/>
                </a:lnTo>
                <a:lnTo>
                  <a:pt x="1545522" y="659143"/>
                </a:lnTo>
                <a:lnTo>
                  <a:pt x="1711129" y="649236"/>
                </a:lnTo>
                <a:lnTo>
                  <a:pt x="1874023" y="636991"/>
                </a:lnTo>
                <a:lnTo>
                  <a:pt x="2032174" y="622653"/>
                </a:lnTo>
                <a:lnTo>
                  <a:pt x="2183552" y="606469"/>
                </a:lnTo>
                <a:lnTo>
                  <a:pt x="2326128" y="588681"/>
                </a:lnTo>
                <a:lnTo>
                  <a:pt x="2415286" y="576054"/>
                </a:lnTo>
                <a:lnTo>
                  <a:pt x="2797973" y="505598"/>
                </a:lnTo>
                <a:lnTo>
                  <a:pt x="2999538" y="381147"/>
                </a:lnTo>
                <a:lnTo>
                  <a:pt x="3086585" y="111834"/>
                </a:lnTo>
                <a:lnTo>
                  <a:pt x="3095250" y="0"/>
                </a:lnTo>
                <a:lnTo>
                  <a:pt x="4197746" y="0"/>
                </a:lnTo>
                <a:lnTo>
                  <a:pt x="4191304" y="70348"/>
                </a:lnTo>
                <a:lnTo>
                  <a:pt x="4183977" y="139931"/>
                </a:lnTo>
                <a:lnTo>
                  <a:pt x="4175924" y="207107"/>
                </a:lnTo>
                <a:lnTo>
                  <a:pt x="4167148" y="271922"/>
                </a:lnTo>
                <a:lnTo>
                  <a:pt x="4157652" y="334422"/>
                </a:lnTo>
                <a:lnTo>
                  <a:pt x="4147441" y="394655"/>
                </a:lnTo>
                <a:lnTo>
                  <a:pt x="4136518" y="452667"/>
                </a:lnTo>
                <a:lnTo>
                  <a:pt x="4124886" y="508504"/>
                </a:lnTo>
                <a:lnTo>
                  <a:pt x="4112550" y="562214"/>
                </a:lnTo>
                <a:lnTo>
                  <a:pt x="4099512" y="613843"/>
                </a:lnTo>
                <a:lnTo>
                  <a:pt x="4085776" y="663437"/>
                </a:lnTo>
                <a:lnTo>
                  <a:pt x="4083062" y="672390"/>
                </a:lnTo>
                <a:close/>
              </a:path>
              <a:path w="4197985" h="1633855">
                <a:moveTo>
                  <a:pt x="1532839" y="1633754"/>
                </a:moveTo>
                <a:lnTo>
                  <a:pt x="305098" y="1569663"/>
                </a:lnTo>
                <a:lnTo>
                  <a:pt x="0" y="1548955"/>
                </a:lnTo>
                <a:lnTo>
                  <a:pt x="0" y="584368"/>
                </a:lnTo>
                <a:lnTo>
                  <a:pt x="521959" y="647364"/>
                </a:lnTo>
                <a:lnTo>
                  <a:pt x="564576" y="651800"/>
                </a:lnTo>
                <a:lnTo>
                  <a:pt x="608545" y="655777"/>
                </a:lnTo>
                <a:lnTo>
                  <a:pt x="653791" y="659303"/>
                </a:lnTo>
                <a:lnTo>
                  <a:pt x="700239" y="662388"/>
                </a:lnTo>
                <a:lnTo>
                  <a:pt x="796440" y="667270"/>
                </a:lnTo>
                <a:lnTo>
                  <a:pt x="896547" y="670497"/>
                </a:lnTo>
                <a:lnTo>
                  <a:pt x="999957" y="672140"/>
                </a:lnTo>
                <a:lnTo>
                  <a:pt x="4083062" y="672390"/>
                </a:lnTo>
                <a:lnTo>
                  <a:pt x="4071346" y="711043"/>
                </a:lnTo>
                <a:lnTo>
                  <a:pt x="4056225" y="756707"/>
                </a:lnTo>
                <a:lnTo>
                  <a:pt x="4040418" y="800477"/>
                </a:lnTo>
                <a:lnTo>
                  <a:pt x="4023927" y="842399"/>
                </a:lnTo>
                <a:lnTo>
                  <a:pt x="4006756" y="882519"/>
                </a:lnTo>
                <a:lnTo>
                  <a:pt x="3988909" y="920885"/>
                </a:lnTo>
                <a:lnTo>
                  <a:pt x="3970389" y="957542"/>
                </a:lnTo>
                <a:lnTo>
                  <a:pt x="3951200" y="992538"/>
                </a:lnTo>
                <a:lnTo>
                  <a:pt x="3931345" y="1025919"/>
                </a:lnTo>
                <a:lnTo>
                  <a:pt x="3889653" y="1088021"/>
                </a:lnTo>
                <a:lnTo>
                  <a:pt x="3845342" y="1144224"/>
                </a:lnTo>
                <a:lnTo>
                  <a:pt x="3798441" y="1194898"/>
                </a:lnTo>
                <a:lnTo>
                  <a:pt x="3748977" y="1240418"/>
                </a:lnTo>
                <a:lnTo>
                  <a:pt x="3696980" y="1281157"/>
                </a:lnTo>
                <a:lnTo>
                  <a:pt x="3642479" y="1317486"/>
                </a:lnTo>
                <a:lnTo>
                  <a:pt x="3585501" y="1349780"/>
                </a:lnTo>
                <a:lnTo>
                  <a:pt x="3526076" y="1378410"/>
                </a:lnTo>
                <a:lnTo>
                  <a:pt x="3464233" y="1403751"/>
                </a:lnTo>
                <a:lnTo>
                  <a:pt x="3399999" y="1426175"/>
                </a:lnTo>
                <a:lnTo>
                  <a:pt x="3333403" y="1446055"/>
                </a:lnTo>
                <a:lnTo>
                  <a:pt x="3264475" y="1463763"/>
                </a:lnTo>
                <a:lnTo>
                  <a:pt x="3193243" y="1479674"/>
                </a:lnTo>
                <a:lnTo>
                  <a:pt x="3082136" y="1500983"/>
                </a:lnTo>
                <a:lnTo>
                  <a:pt x="2966007" y="1520345"/>
                </a:lnTo>
                <a:lnTo>
                  <a:pt x="2761557" y="1551705"/>
                </a:lnTo>
                <a:lnTo>
                  <a:pt x="2205475" y="1623617"/>
                </a:lnTo>
                <a:lnTo>
                  <a:pt x="1532839" y="1633754"/>
                </a:lnTo>
                <a:close/>
              </a:path>
            </a:pathLst>
          </a:custGeom>
          <a:solidFill>
            <a:srgbClr val="E7AF6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5435549" y="0"/>
            <a:ext cx="2853055" cy="3528695"/>
            <a:chOff x="15435549" y="0"/>
            <a:chExt cx="2853055" cy="3528695"/>
          </a:xfrm>
        </p:grpSpPr>
        <p:sp>
          <p:nvSpPr>
            <p:cNvPr id="4" name="object 4"/>
            <p:cNvSpPr/>
            <p:nvPr/>
          </p:nvSpPr>
          <p:spPr>
            <a:xfrm>
              <a:off x="15894051" y="0"/>
              <a:ext cx="2393950" cy="3048000"/>
            </a:xfrm>
            <a:custGeom>
              <a:avLst/>
              <a:gdLst/>
              <a:ahLst/>
              <a:cxnLst/>
              <a:rect l="l" t="t" r="r" b="b"/>
              <a:pathLst>
                <a:path w="2393950" h="3048000">
                  <a:moveTo>
                    <a:pt x="2393947" y="0"/>
                  </a:moveTo>
                  <a:lnTo>
                    <a:pt x="2393947" y="3047722"/>
                  </a:lnTo>
                  <a:lnTo>
                    <a:pt x="2343413" y="3047754"/>
                  </a:lnTo>
                  <a:lnTo>
                    <a:pt x="2238365" y="3046607"/>
                  </a:lnTo>
                  <a:lnTo>
                    <a:pt x="2187401" y="3045453"/>
                  </a:lnTo>
                  <a:lnTo>
                    <a:pt x="2137363" y="3043618"/>
                  </a:lnTo>
                  <a:lnTo>
                    <a:pt x="2088168" y="3040881"/>
                  </a:lnTo>
                  <a:lnTo>
                    <a:pt x="2039731" y="3037022"/>
                  </a:lnTo>
                  <a:lnTo>
                    <a:pt x="1991968" y="3031818"/>
                  </a:lnTo>
                  <a:lnTo>
                    <a:pt x="1944795" y="3025050"/>
                  </a:lnTo>
                  <a:lnTo>
                    <a:pt x="1898127" y="3016495"/>
                  </a:lnTo>
                  <a:lnTo>
                    <a:pt x="1851778" y="3005636"/>
                  </a:lnTo>
                  <a:lnTo>
                    <a:pt x="1806052" y="2992286"/>
                  </a:lnTo>
                  <a:lnTo>
                    <a:pt x="1760960" y="2976564"/>
                  </a:lnTo>
                  <a:lnTo>
                    <a:pt x="1716518" y="2958589"/>
                  </a:lnTo>
                  <a:lnTo>
                    <a:pt x="1672739" y="2938478"/>
                  </a:lnTo>
                  <a:lnTo>
                    <a:pt x="1629638" y="2916350"/>
                  </a:lnTo>
                  <a:lnTo>
                    <a:pt x="1587228" y="2892323"/>
                  </a:lnTo>
                  <a:lnTo>
                    <a:pt x="1545524" y="2866515"/>
                  </a:lnTo>
                  <a:lnTo>
                    <a:pt x="1504539" y="2839045"/>
                  </a:lnTo>
                  <a:lnTo>
                    <a:pt x="1464287" y="2810031"/>
                  </a:lnTo>
                  <a:lnTo>
                    <a:pt x="1424783" y="2779591"/>
                  </a:lnTo>
                  <a:lnTo>
                    <a:pt x="1386041" y="2747843"/>
                  </a:lnTo>
                  <a:lnTo>
                    <a:pt x="1348074" y="2714907"/>
                  </a:lnTo>
                  <a:lnTo>
                    <a:pt x="1310896" y="2680899"/>
                  </a:lnTo>
                  <a:lnTo>
                    <a:pt x="1274522" y="2645938"/>
                  </a:lnTo>
                  <a:lnTo>
                    <a:pt x="1238965" y="2610143"/>
                  </a:lnTo>
                  <a:lnTo>
                    <a:pt x="1204240" y="2573631"/>
                  </a:lnTo>
                  <a:lnTo>
                    <a:pt x="1170361" y="2536522"/>
                  </a:lnTo>
                  <a:lnTo>
                    <a:pt x="1137341" y="2498933"/>
                  </a:lnTo>
                  <a:lnTo>
                    <a:pt x="1105194" y="2460983"/>
                  </a:lnTo>
                  <a:lnTo>
                    <a:pt x="1073935" y="2422789"/>
                  </a:lnTo>
                  <a:lnTo>
                    <a:pt x="1043578" y="2384471"/>
                  </a:lnTo>
                  <a:lnTo>
                    <a:pt x="1014136" y="2346146"/>
                  </a:lnTo>
                  <a:lnTo>
                    <a:pt x="985623" y="2307932"/>
                  </a:lnTo>
                  <a:lnTo>
                    <a:pt x="958055" y="2269949"/>
                  </a:lnTo>
                  <a:lnTo>
                    <a:pt x="931443" y="2232314"/>
                  </a:lnTo>
                  <a:lnTo>
                    <a:pt x="902720" y="2190588"/>
                  </a:lnTo>
                  <a:lnTo>
                    <a:pt x="874495" y="2148420"/>
                  </a:lnTo>
                  <a:lnTo>
                    <a:pt x="846765" y="2105828"/>
                  </a:lnTo>
                  <a:lnTo>
                    <a:pt x="819526" y="2062829"/>
                  </a:lnTo>
                  <a:lnTo>
                    <a:pt x="792774" y="2019441"/>
                  </a:lnTo>
                  <a:lnTo>
                    <a:pt x="766505" y="1975684"/>
                  </a:lnTo>
                  <a:lnTo>
                    <a:pt x="740715" y="1931575"/>
                  </a:lnTo>
                  <a:lnTo>
                    <a:pt x="715400" y="1887131"/>
                  </a:lnTo>
                  <a:lnTo>
                    <a:pt x="690557" y="1842372"/>
                  </a:lnTo>
                  <a:lnTo>
                    <a:pt x="666181" y="1797314"/>
                  </a:lnTo>
                  <a:lnTo>
                    <a:pt x="642269" y="1751977"/>
                  </a:lnTo>
                  <a:lnTo>
                    <a:pt x="618816" y="1706378"/>
                  </a:lnTo>
                  <a:lnTo>
                    <a:pt x="595819" y="1660536"/>
                  </a:lnTo>
                  <a:lnTo>
                    <a:pt x="573274" y="1614468"/>
                  </a:lnTo>
                  <a:lnTo>
                    <a:pt x="551177" y="1568193"/>
                  </a:lnTo>
                  <a:lnTo>
                    <a:pt x="529524" y="1521729"/>
                  </a:lnTo>
                  <a:lnTo>
                    <a:pt x="508311" y="1475093"/>
                  </a:lnTo>
                  <a:lnTo>
                    <a:pt x="487535" y="1428304"/>
                  </a:lnTo>
                  <a:lnTo>
                    <a:pt x="467190" y="1381380"/>
                  </a:lnTo>
                  <a:lnTo>
                    <a:pt x="447275" y="1334339"/>
                  </a:lnTo>
                  <a:lnTo>
                    <a:pt x="427784" y="1287199"/>
                  </a:lnTo>
                  <a:lnTo>
                    <a:pt x="408713" y="1239979"/>
                  </a:lnTo>
                  <a:lnTo>
                    <a:pt x="390060" y="1192695"/>
                  </a:lnTo>
                  <a:lnTo>
                    <a:pt x="371819" y="1145368"/>
                  </a:lnTo>
                  <a:lnTo>
                    <a:pt x="340385" y="1062082"/>
                  </a:lnTo>
                  <a:lnTo>
                    <a:pt x="206584" y="727099"/>
                  </a:lnTo>
                  <a:lnTo>
                    <a:pt x="170544" y="633500"/>
                  </a:lnTo>
                  <a:lnTo>
                    <a:pt x="152787" y="585724"/>
                  </a:lnTo>
                  <a:lnTo>
                    <a:pt x="135365" y="537420"/>
                  </a:lnTo>
                  <a:lnTo>
                    <a:pt x="118394" y="488679"/>
                  </a:lnTo>
                  <a:lnTo>
                    <a:pt x="101995" y="439593"/>
                  </a:lnTo>
                  <a:lnTo>
                    <a:pt x="86286" y="390251"/>
                  </a:lnTo>
                  <a:lnTo>
                    <a:pt x="71385" y="340747"/>
                  </a:lnTo>
                  <a:lnTo>
                    <a:pt x="57411" y="291171"/>
                  </a:lnTo>
                  <a:lnTo>
                    <a:pt x="44482" y="241614"/>
                  </a:lnTo>
                  <a:lnTo>
                    <a:pt x="32717" y="192169"/>
                  </a:lnTo>
                  <a:lnTo>
                    <a:pt x="22235" y="142926"/>
                  </a:lnTo>
                  <a:lnTo>
                    <a:pt x="13154" y="93976"/>
                  </a:lnTo>
                  <a:lnTo>
                    <a:pt x="5593" y="45412"/>
                  </a:lnTo>
                  <a:lnTo>
                    <a:pt x="0" y="0"/>
                  </a:lnTo>
                  <a:lnTo>
                    <a:pt x="2393947" y="0"/>
                  </a:lnTo>
                  <a:close/>
                </a:path>
              </a:pathLst>
            </a:custGeom>
            <a:solidFill>
              <a:srgbClr val="AF57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435549" y="0"/>
              <a:ext cx="2853055" cy="3528695"/>
            </a:xfrm>
            <a:custGeom>
              <a:avLst/>
              <a:gdLst/>
              <a:ahLst/>
              <a:cxnLst/>
              <a:rect l="l" t="t" r="r" b="b"/>
              <a:pathLst>
                <a:path w="2853055" h="3528695">
                  <a:moveTo>
                    <a:pt x="2852450" y="3462059"/>
                  </a:moveTo>
                  <a:lnTo>
                    <a:pt x="2818608" y="3492048"/>
                  </a:lnTo>
                  <a:lnTo>
                    <a:pt x="2767179" y="3502407"/>
                  </a:lnTo>
                  <a:lnTo>
                    <a:pt x="2715344" y="3510695"/>
                  </a:lnTo>
                  <a:lnTo>
                    <a:pt x="2663328" y="3517031"/>
                  </a:lnTo>
                  <a:lnTo>
                    <a:pt x="2611168" y="3521894"/>
                  </a:lnTo>
                  <a:lnTo>
                    <a:pt x="2558949" y="3525266"/>
                  </a:lnTo>
                  <a:lnTo>
                    <a:pt x="2506696" y="3527350"/>
                  </a:lnTo>
                  <a:lnTo>
                    <a:pt x="2454433" y="3528348"/>
                  </a:lnTo>
                  <a:lnTo>
                    <a:pt x="2402184" y="3528462"/>
                  </a:lnTo>
                  <a:lnTo>
                    <a:pt x="2349975" y="3527894"/>
                  </a:lnTo>
                  <a:lnTo>
                    <a:pt x="2245683" y="3525644"/>
                  </a:lnTo>
                  <a:lnTo>
                    <a:pt x="2193488" y="3523869"/>
                  </a:lnTo>
                  <a:lnTo>
                    <a:pt x="2141309" y="3521200"/>
                  </a:lnTo>
                  <a:lnTo>
                    <a:pt x="2089211" y="3517321"/>
                  </a:lnTo>
                  <a:lnTo>
                    <a:pt x="2037259" y="3511911"/>
                  </a:lnTo>
                  <a:lnTo>
                    <a:pt x="1985518" y="3504654"/>
                  </a:lnTo>
                  <a:lnTo>
                    <a:pt x="1934055" y="3495229"/>
                  </a:lnTo>
                  <a:lnTo>
                    <a:pt x="1883128" y="3483048"/>
                  </a:lnTo>
                  <a:lnTo>
                    <a:pt x="1833048" y="3467971"/>
                  </a:lnTo>
                  <a:lnTo>
                    <a:pt x="1783865" y="3450208"/>
                  </a:lnTo>
                  <a:lnTo>
                    <a:pt x="1735628" y="3429964"/>
                  </a:lnTo>
                  <a:lnTo>
                    <a:pt x="1688384" y="3407447"/>
                  </a:lnTo>
                  <a:lnTo>
                    <a:pt x="1642184" y="3382865"/>
                  </a:lnTo>
                  <a:lnTo>
                    <a:pt x="1597076" y="3356424"/>
                  </a:lnTo>
                  <a:lnTo>
                    <a:pt x="1552876" y="3328382"/>
                  </a:lnTo>
                  <a:lnTo>
                    <a:pt x="1509779" y="3298720"/>
                  </a:lnTo>
                  <a:lnTo>
                    <a:pt x="1467734" y="3267580"/>
                  </a:lnTo>
                  <a:lnTo>
                    <a:pt x="1426692" y="3235102"/>
                  </a:lnTo>
                  <a:lnTo>
                    <a:pt x="1386604" y="3201428"/>
                  </a:lnTo>
                  <a:lnTo>
                    <a:pt x="1347420" y="3166701"/>
                  </a:lnTo>
                  <a:lnTo>
                    <a:pt x="1309090" y="3131061"/>
                  </a:lnTo>
                  <a:lnTo>
                    <a:pt x="1290274" y="3112701"/>
                  </a:lnTo>
                  <a:lnTo>
                    <a:pt x="1474742" y="3258613"/>
                  </a:lnTo>
                  <a:lnTo>
                    <a:pt x="1515995" y="3290219"/>
                  </a:lnTo>
                  <a:lnTo>
                    <a:pt x="1558304" y="3320392"/>
                  </a:lnTo>
                  <a:lnTo>
                    <a:pt x="1601659" y="3349055"/>
                  </a:lnTo>
                  <a:lnTo>
                    <a:pt x="1646175" y="3375831"/>
                  </a:lnTo>
                  <a:lnTo>
                    <a:pt x="1691840" y="3400662"/>
                  </a:lnTo>
                  <a:lnTo>
                    <a:pt x="1738593" y="3423373"/>
                  </a:lnTo>
                  <a:lnTo>
                    <a:pt x="1786370" y="3443787"/>
                  </a:lnTo>
                  <a:lnTo>
                    <a:pt x="1835109" y="3461731"/>
                  </a:lnTo>
                  <a:lnTo>
                    <a:pt x="1884747" y="3477027"/>
                  </a:lnTo>
                  <a:lnTo>
                    <a:pt x="1935221" y="3489502"/>
                  </a:lnTo>
                  <a:lnTo>
                    <a:pt x="1986463" y="3498594"/>
                  </a:lnTo>
                  <a:lnTo>
                    <a:pt x="2037998" y="3505588"/>
                  </a:lnTo>
                  <a:lnTo>
                    <a:pt x="2089765" y="3510762"/>
                  </a:lnTo>
                  <a:lnTo>
                    <a:pt x="2141704" y="3514393"/>
                  </a:lnTo>
                  <a:lnTo>
                    <a:pt x="2193753" y="3516760"/>
                  </a:lnTo>
                  <a:lnTo>
                    <a:pt x="2245852" y="3518139"/>
                  </a:lnTo>
                  <a:lnTo>
                    <a:pt x="2297940" y="3518809"/>
                  </a:lnTo>
                  <a:lnTo>
                    <a:pt x="2350062" y="3518929"/>
                  </a:lnTo>
                  <a:lnTo>
                    <a:pt x="2402179" y="3518683"/>
                  </a:lnTo>
                  <a:lnTo>
                    <a:pt x="2454255" y="3517781"/>
                  </a:lnTo>
                  <a:lnTo>
                    <a:pt x="2506257" y="3515933"/>
                  </a:lnTo>
                  <a:lnTo>
                    <a:pt x="2558150" y="3512848"/>
                  </a:lnTo>
                  <a:lnTo>
                    <a:pt x="2609900" y="3508238"/>
                  </a:lnTo>
                  <a:lnTo>
                    <a:pt x="2661471" y="3501811"/>
                  </a:lnTo>
                  <a:lnTo>
                    <a:pt x="2712751" y="3494060"/>
                  </a:lnTo>
                  <a:lnTo>
                    <a:pt x="2763679" y="3484397"/>
                  </a:lnTo>
                  <a:lnTo>
                    <a:pt x="2814111" y="3472709"/>
                  </a:lnTo>
                  <a:lnTo>
                    <a:pt x="2852450" y="3462059"/>
                  </a:lnTo>
                  <a:close/>
                </a:path>
                <a:path w="2853055" h="3528695">
                  <a:moveTo>
                    <a:pt x="148134" y="0"/>
                  </a:moveTo>
                  <a:lnTo>
                    <a:pt x="118649" y="51782"/>
                  </a:lnTo>
                  <a:lnTo>
                    <a:pt x="101472" y="91467"/>
                  </a:lnTo>
                  <a:lnTo>
                    <a:pt x="87494" y="132528"/>
                  </a:lnTo>
                  <a:lnTo>
                    <a:pt x="76579" y="174690"/>
                  </a:lnTo>
                  <a:lnTo>
                    <a:pt x="67654" y="223938"/>
                  </a:lnTo>
                  <a:lnTo>
                    <a:pt x="62092" y="273801"/>
                  </a:lnTo>
                  <a:lnTo>
                    <a:pt x="59584" y="324122"/>
                  </a:lnTo>
                  <a:lnTo>
                    <a:pt x="59820" y="374742"/>
                  </a:lnTo>
                  <a:lnTo>
                    <a:pt x="62503" y="425635"/>
                  </a:lnTo>
                  <a:lnTo>
                    <a:pt x="67286" y="476253"/>
                  </a:lnTo>
                  <a:lnTo>
                    <a:pt x="73896" y="526828"/>
                  </a:lnTo>
                  <a:lnTo>
                    <a:pt x="82535" y="577368"/>
                  </a:lnTo>
                  <a:lnTo>
                    <a:pt x="92481" y="627689"/>
                  </a:lnTo>
                  <a:lnTo>
                    <a:pt x="103650" y="677800"/>
                  </a:lnTo>
                  <a:lnTo>
                    <a:pt x="115954" y="727709"/>
                  </a:lnTo>
                  <a:lnTo>
                    <a:pt x="129307" y="777424"/>
                  </a:lnTo>
                  <a:lnTo>
                    <a:pt x="143622" y="826953"/>
                  </a:lnTo>
                  <a:lnTo>
                    <a:pt x="158815" y="876304"/>
                  </a:lnTo>
                  <a:lnTo>
                    <a:pt x="174797" y="925486"/>
                  </a:lnTo>
                  <a:lnTo>
                    <a:pt x="191483" y="974506"/>
                  </a:lnTo>
                  <a:lnTo>
                    <a:pt x="208787" y="1023372"/>
                  </a:lnTo>
                  <a:lnTo>
                    <a:pt x="226622" y="1072094"/>
                  </a:lnTo>
                  <a:lnTo>
                    <a:pt x="263540" y="1169134"/>
                  </a:lnTo>
                  <a:lnTo>
                    <a:pt x="397847" y="1508561"/>
                  </a:lnTo>
                  <a:lnTo>
                    <a:pt x="434646" y="1606357"/>
                  </a:lnTo>
                  <a:lnTo>
                    <a:pt x="453179" y="1654878"/>
                  </a:lnTo>
                  <a:lnTo>
                    <a:pt x="491263" y="1751468"/>
                  </a:lnTo>
                  <a:lnTo>
                    <a:pt x="530686" y="1847612"/>
                  </a:lnTo>
                  <a:lnTo>
                    <a:pt x="550797" y="1895345"/>
                  </a:lnTo>
                  <a:lnTo>
                    <a:pt x="571394" y="1942994"/>
                  </a:lnTo>
                  <a:lnTo>
                    <a:pt x="592449" y="1990441"/>
                  </a:lnTo>
                  <a:lnTo>
                    <a:pt x="613963" y="2037679"/>
                  </a:lnTo>
                  <a:lnTo>
                    <a:pt x="635935" y="2084704"/>
                  </a:lnTo>
                  <a:lnTo>
                    <a:pt x="658367" y="2131509"/>
                  </a:lnTo>
                  <a:lnTo>
                    <a:pt x="681260" y="2178090"/>
                  </a:lnTo>
                  <a:lnTo>
                    <a:pt x="704614" y="2224440"/>
                  </a:lnTo>
                  <a:lnTo>
                    <a:pt x="728429" y="2270555"/>
                  </a:lnTo>
                  <a:lnTo>
                    <a:pt x="752707" y="2316428"/>
                  </a:lnTo>
                  <a:lnTo>
                    <a:pt x="777448" y="2362055"/>
                  </a:lnTo>
                  <a:lnTo>
                    <a:pt x="802652" y="2407429"/>
                  </a:lnTo>
                  <a:lnTo>
                    <a:pt x="828322" y="2452545"/>
                  </a:lnTo>
                  <a:lnTo>
                    <a:pt x="854456" y="2497397"/>
                  </a:lnTo>
                  <a:lnTo>
                    <a:pt x="881056" y="2541981"/>
                  </a:lnTo>
                  <a:lnTo>
                    <a:pt x="908298" y="2586154"/>
                  </a:lnTo>
                  <a:lnTo>
                    <a:pt x="936097" y="2630011"/>
                  </a:lnTo>
                  <a:lnTo>
                    <a:pt x="964475" y="2673518"/>
                  </a:lnTo>
                  <a:lnTo>
                    <a:pt x="993451" y="2716641"/>
                  </a:lnTo>
                  <a:lnTo>
                    <a:pt x="1023044" y="2759348"/>
                  </a:lnTo>
                  <a:lnTo>
                    <a:pt x="1053276" y="2801604"/>
                  </a:lnTo>
                  <a:lnTo>
                    <a:pt x="1084165" y="2843376"/>
                  </a:lnTo>
                  <a:lnTo>
                    <a:pt x="1115732" y="2884630"/>
                  </a:lnTo>
                  <a:lnTo>
                    <a:pt x="1147996" y="2925334"/>
                  </a:lnTo>
                  <a:lnTo>
                    <a:pt x="1180979" y="2965454"/>
                  </a:lnTo>
                  <a:lnTo>
                    <a:pt x="1214698" y="3004955"/>
                  </a:lnTo>
                  <a:lnTo>
                    <a:pt x="1249175" y="3043805"/>
                  </a:lnTo>
                  <a:lnTo>
                    <a:pt x="1284430" y="3081970"/>
                  </a:lnTo>
                  <a:lnTo>
                    <a:pt x="1320481" y="3119417"/>
                  </a:lnTo>
                  <a:lnTo>
                    <a:pt x="1357414" y="3155977"/>
                  </a:lnTo>
                  <a:lnTo>
                    <a:pt x="1395442" y="3191415"/>
                  </a:lnTo>
                  <a:lnTo>
                    <a:pt x="1434554" y="3225653"/>
                  </a:lnTo>
                  <a:lnTo>
                    <a:pt x="1474742" y="3258613"/>
                  </a:lnTo>
                  <a:lnTo>
                    <a:pt x="1290274" y="3112701"/>
                  </a:lnTo>
                  <a:lnTo>
                    <a:pt x="1234956" y="3057105"/>
                  </a:lnTo>
                  <a:lnTo>
                    <a:pt x="1199087" y="3018955"/>
                  </a:lnTo>
                  <a:lnTo>
                    <a:pt x="1163975" y="2980099"/>
                  </a:lnTo>
                  <a:lnTo>
                    <a:pt x="1129588" y="2940592"/>
                  </a:lnTo>
                  <a:lnTo>
                    <a:pt x="1095895" y="2900491"/>
                  </a:lnTo>
                  <a:lnTo>
                    <a:pt x="1062862" y="2859851"/>
                  </a:lnTo>
                  <a:lnTo>
                    <a:pt x="1030439" y="2818716"/>
                  </a:lnTo>
                  <a:lnTo>
                    <a:pt x="998628" y="2777106"/>
                  </a:lnTo>
                  <a:lnTo>
                    <a:pt x="967419" y="2735039"/>
                  </a:lnTo>
                  <a:lnTo>
                    <a:pt x="936803" y="2692532"/>
                  </a:lnTo>
                  <a:lnTo>
                    <a:pt x="906770" y="2649605"/>
                  </a:lnTo>
                  <a:lnTo>
                    <a:pt x="877310" y="2606274"/>
                  </a:lnTo>
                  <a:lnTo>
                    <a:pt x="848414" y="2562558"/>
                  </a:lnTo>
                  <a:lnTo>
                    <a:pt x="819938" y="2518544"/>
                  </a:lnTo>
                  <a:lnTo>
                    <a:pt x="792072" y="2474152"/>
                  </a:lnTo>
                  <a:lnTo>
                    <a:pt x="764800" y="2429397"/>
                  </a:lnTo>
                  <a:lnTo>
                    <a:pt x="738107" y="2384295"/>
                  </a:lnTo>
                  <a:lnTo>
                    <a:pt x="711978" y="2338863"/>
                  </a:lnTo>
                  <a:lnTo>
                    <a:pt x="686397" y="2293117"/>
                  </a:lnTo>
                  <a:lnTo>
                    <a:pt x="661350" y="2247073"/>
                  </a:lnTo>
                  <a:lnTo>
                    <a:pt x="636821" y="2200747"/>
                  </a:lnTo>
                  <a:lnTo>
                    <a:pt x="612794" y="2154155"/>
                  </a:lnTo>
                  <a:lnTo>
                    <a:pt x="589256" y="2107314"/>
                  </a:lnTo>
                  <a:lnTo>
                    <a:pt x="566190" y="2060239"/>
                  </a:lnTo>
                  <a:lnTo>
                    <a:pt x="543581" y="2012948"/>
                  </a:lnTo>
                  <a:lnTo>
                    <a:pt x="521415" y="1965455"/>
                  </a:lnTo>
                  <a:lnTo>
                    <a:pt x="478297" y="1869938"/>
                  </a:lnTo>
                  <a:lnTo>
                    <a:pt x="457440" y="1821862"/>
                  </a:lnTo>
                  <a:lnTo>
                    <a:pt x="437038" y="1773467"/>
                  </a:lnTo>
                  <a:lnTo>
                    <a:pt x="417200" y="1725089"/>
                  </a:lnTo>
                  <a:lnTo>
                    <a:pt x="397773" y="1676435"/>
                  </a:lnTo>
                  <a:lnTo>
                    <a:pt x="378778" y="1627633"/>
                  </a:lnTo>
                  <a:lnTo>
                    <a:pt x="341507" y="1530411"/>
                  </a:lnTo>
                  <a:lnTo>
                    <a:pt x="224303" y="1240468"/>
                  </a:lnTo>
                  <a:lnTo>
                    <a:pt x="205098" y="1191785"/>
                  </a:lnTo>
                  <a:lnTo>
                    <a:pt x="186244" y="1142916"/>
                  </a:lnTo>
                  <a:lnTo>
                    <a:pt x="167798" y="1093844"/>
                  </a:lnTo>
                  <a:lnTo>
                    <a:pt x="149818" y="1044554"/>
                  </a:lnTo>
                  <a:lnTo>
                    <a:pt x="132364" y="995028"/>
                  </a:lnTo>
                  <a:lnTo>
                    <a:pt x="115492" y="945250"/>
                  </a:lnTo>
                  <a:lnTo>
                    <a:pt x="99261" y="895205"/>
                  </a:lnTo>
                  <a:lnTo>
                    <a:pt x="83787" y="844884"/>
                  </a:lnTo>
                  <a:lnTo>
                    <a:pt x="69146" y="794235"/>
                  </a:lnTo>
                  <a:lnTo>
                    <a:pt x="55479" y="743247"/>
                  </a:lnTo>
                  <a:lnTo>
                    <a:pt x="42932" y="691907"/>
                  </a:lnTo>
                  <a:lnTo>
                    <a:pt x="31646" y="640206"/>
                  </a:lnTo>
                  <a:lnTo>
                    <a:pt x="21767" y="588130"/>
                  </a:lnTo>
                  <a:lnTo>
                    <a:pt x="13436" y="535668"/>
                  </a:lnTo>
                  <a:lnTo>
                    <a:pt x="6985" y="482889"/>
                  </a:lnTo>
                  <a:lnTo>
                    <a:pt x="2384" y="429689"/>
                  </a:lnTo>
                  <a:lnTo>
                    <a:pt x="0" y="376075"/>
                  </a:lnTo>
                  <a:lnTo>
                    <a:pt x="195" y="322536"/>
                  </a:lnTo>
                  <a:lnTo>
                    <a:pt x="3336" y="268839"/>
                  </a:lnTo>
                  <a:lnTo>
                    <a:pt x="9789" y="215234"/>
                  </a:lnTo>
                  <a:lnTo>
                    <a:pt x="19917" y="161848"/>
                  </a:lnTo>
                  <a:lnTo>
                    <a:pt x="32213" y="115788"/>
                  </a:lnTo>
                  <a:lnTo>
                    <a:pt x="48012" y="70592"/>
                  </a:lnTo>
                  <a:lnTo>
                    <a:pt x="67425" y="26722"/>
                  </a:lnTo>
                  <a:lnTo>
                    <a:pt x="82116" y="0"/>
                  </a:lnTo>
                  <a:lnTo>
                    <a:pt x="148134" y="0"/>
                  </a:lnTo>
                  <a:close/>
                </a:path>
                <a:path w="2853055" h="3528695">
                  <a:moveTo>
                    <a:pt x="2240264" y="0"/>
                  </a:moveTo>
                  <a:lnTo>
                    <a:pt x="2305128" y="57161"/>
                  </a:lnTo>
                  <a:lnTo>
                    <a:pt x="2343514" y="92718"/>
                  </a:lnTo>
                  <a:lnTo>
                    <a:pt x="2381280" y="128930"/>
                  </a:lnTo>
                  <a:lnTo>
                    <a:pt x="2418502" y="165847"/>
                  </a:lnTo>
                  <a:lnTo>
                    <a:pt x="2454963" y="203214"/>
                  </a:lnTo>
                  <a:lnTo>
                    <a:pt x="2490891" y="241216"/>
                  </a:lnTo>
                  <a:lnTo>
                    <a:pt x="2526344" y="279665"/>
                  </a:lnTo>
                  <a:lnTo>
                    <a:pt x="2561279" y="318586"/>
                  </a:lnTo>
                  <a:lnTo>
                    <a:pt x="2595657" y="357998"/>
                  </a:lnTo>
                  <a:lnTo>
                    <a:pt x="2629435" y="397926"/>
                  </a:lnTo>
                  <a:lnTo>
                    <a:pt x="2662574" y="438391"/>
                  </a:lnTo>
                  <a:lnTo>
                    <a:pt x="2695031" y="479415"/>
                  </a:lnTo>
                  <a:lnTo>
                    <a:pt x="2726920" y="520888"/>
                  </a:lnTo>
                  <a:lnTo>
                    <a:pt x="2758160" y="562849"/>
                  </a:lnTo>
                  <a:lnTo>
                    <a:pt x="2788765" y="605277"/>
                  </a:lnTo>
                  <a:lnTo>
                    <a:pt x="2818751" y="648148"/>
                  </a:lnTo>
                  <a:lnTo>
                    <a:pt x="2848130" y="691441"/>
                  </a:lnTo>
                  <a:lnTo>
                    <a:pt x="2852450" y="697998"/>
                  </a:lnTo>
                  <a:lnTo>
                    <a:pt x="2852450" y="740249"/>
                  </a:lnTo>
                  <a:lnTo>
                    <a:pt x="2829160" y="703956"/>
                  </a:lnTo>
                  <a:lnTo>
                    <a:pt x="2800405" y="660643"/>
                  </a:lnTo>
                  <a:lnTo>
                    <a:pt x="2770990" y="617772"/>
                  </a:lnTo>
                  <a:lnTo>
                    <a:pt x="2740935" y="575345"/>
                  </a:lnTo>
                  <a:lnTo>
                    <a:pt x="2710257" y="533364"/>
                  </a:lnTo>
                  <a:lnTo>
                    <a:pt x="2678976" y="491831"/>
                  </a:lnTo>
                  <a:lnTo>
                    <a:pt x="2647139" y="450715"/>
                  </a:lnTo>
                  <a:lnTo>
                    <a:pt x="2614611" y="410136"/>
                  </a:lnTo>
                  <a:lnTo>
                    <a:pt x="2581402" y="370110"/>
                  </a:lnTo>
                  <a:lnTo>
                    <a:pt x="2547518" y="330652"/>
                  </a:lnTo>
                  <a:lnTo>
                    <a:pt x="2512967" y="291777"/>
                  </a:lnTo>
                  <a:lnTo>
                    <a:pt x="2477756" y="253501"/>
                  </a:lnTo>
                  <a:lnTo>
                    <a:pt x="2441893" y="215840"/>
                  </a:lnTo>
                  <a:lnTo>
                    <a:pt x="2405385" y="178808"/>
                  </a:lnTo>
                  <a:lnTo>
                    <a:pt x="2368239" y="142421"/>
                  </a:lnTo>
                  <a:lnTo>
                    <a:pt x="2330463" y="106695"/>
                  </a:lnTo>
                  <a:lnTo>
                    <a:pt x="2292064" y="71645"/>
                  </a:lnTo>
                  <a:lnTo>
                    <a:pt x="2253050" y="37286"/>
                  </a:lnTo>
                  <a:lnTo>
                    <a:pt x="2213427" y="3635"/>
                  </a:lnTo>
                  <a:lnTo>
                    <a:pt x="2208987" y="0"/>
                  </a:lnTo>
                  <a:lnTo>
                    <a:pt x="2240264" y="0"/>
                  </a:lnTo>
                  <a:close/>
                </a:path>
              </a:pathLst>
            </a:custGeom>
            <a:solidFill>
              <a:srgbClr val="E7AF6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5852012" y="3837004"/>
            <a:ext cx="3277870" cy="3352800"/>
          </a:xfrm>
          <a:custGeom>
            <a:avLst/>
            <a:gdLst/>
            <a:ahLst/>
            <a:cxnLst/>
            <a:rect l="l" t="t" r="r" b="b"/>
            <a:pathLst>
              <a:path w="3277870" h="3352800">
                <a:moveTo>
                  <a:pt x="3159382" y="3352799"/>
                </a:moveTo>
                <a:lnTo>
                  <a:pt x="84026" y="3352799"/>
                </a:lnTo>
                <a:lnTo>
                  <a:pt x="68533" y="3270027"/>
                </a:lnTo>
                <a:lnTo>
                  <a:pt x="35711" y="3017519"/>
                </a:lnTo>
                <a:lnTo>
                  <a:pt x="6039" y="2588990"/>
                </a:lnTo>
                <a:lnTo>
                  <a:pt x="0" y="1978151"/>
                </a:lnTo>
                <a:lnTo>
                  <a:pt x="1063" y="1913951"/>
                </a:lnTo>
                <a:lnTo>
                  <a:pt x="2027" y="1849517"/>
                </a:lnTo>
                <a:lnTo>
                  <a:pt x="2894" y="1784929"/>
                </a:lnTo>
                <a:lnTo>
                  <a:pt x="3669" y="1720268"/>
                </a:lnTo>
                <a:lnTo>
                  <a:pt x="4355" y="1655616"/>
                </a:lnTo>
                <a:lnTo>
                  <a:pt x="4956" y="1591051"/>
                </a:lnTo>
                <a:lnTo>
                  <a:pt x="5475" y="1526656"/>
                </a:lnTo>
                <a:lnTo>
                  <a:pt x="5915" y="1462510"/>
                </a:lnTo>
                <a:lnTo>
                  <a:pt x="6282" y="1398695"/>
                </a:lnTo>
                <a:lnTo>
                  <a:pt x="6577" y="1335290"/>
                </a:lnTo>
                <a:lnTo>
                  <a:pt x="6805" y="1272378"/>
                </a:lnTo>
                <a:lnTo>
                  <a:pt x="6969" y="1210038"/>
                </a:lnTo>
                <a:lnTo>
                  <a:pt x="7061" y="968013"/>
                </a:lnTo>
                <a:lnTo>
                  <a:pt x="6959" y="908774"/>
                </a:lnTo>
                <a:lnTo>
                  <a:pt x="6819" y="852532"/>
                </a:lnTo>
                <a:lnTo>
                  <a:pt x="6638" y="796457"/>
                </a:lnTo>
                <a:lnTo>
                  <a:pt x="6422" y="741599"/>
                </a:lnTo>
                <a:lnTo>
                  <a:pt x="6175" y="688040"/>
                </a:lnTo>
                <a:lnTo>
                  <a:pt x="5900" y="635859"/>
                </a:lnTo>
                <a:lnTo>
                  <a:pt x="5601" y="585138"/>
                </a:lnTo>
                <a:lnTo>
                  <a:pt x="4893" y="481831"/>
                </a:lnTo>
                <a:lnTo>
                  <a:pt x="4236" y="398463"/>
                </a:lnTo>
                <a:lnTo>
                  <a:pt x="3462" y="311906"/>
                </a:lnTo>
                <a:lnTo>
                  <a:pt x="2700" y="234695"/>
                </a:lnTo>
                <a:lnTo>
                  <a:pt x="672" y="53644"/>
                </a:lnTo>
                <a:lnTo>
                  <a:pt x="4915" y="32815"/>
                </a:lnTo>
                <a:lnTo>
                  <a:pt x="16469" y="15758"/>
                </a:lnTo>
                <a:lnTo>
                  <a:pt x="33568" y="4232"/>
                </a:lnTo>
                <a:lnTo>
                  <a:pt x="54448" y="0"/>
                </a:lnTo>
                <a:lnTo>
                  <a:pt x="848558" y="7718"/>
                </a:lnTo>
                <a:lnTo>
                  <a:pt x="1126931" y="14917"/>
                </a:lnTo>
                <a:lnTo>
                  <a:pt x="1928804" y="34835"/>
                </a:lnTo>
                <a:lnTo>
                  <a:pt x="2179266" y="45162"/>
                </a:lnTo>
                <a:lnTo>
                  <a:pt x="2365331" y="56228"/>
                </a:lnTo>
                <a:lnTo>
                  <a:pt x="2485498" y="65537"/>
                </a:lnTo>
                <a:lnTo>
                  <a:pt x="2543812" y="70841"/>
                </a:lnTo>
                <a:lnTo>
                  <a:pt x="2600678" y="76609"/>
                </a:lnTo>
                <a:lnTo>
                  <a:pt x="2655894" y="82864"/>
                </a:lnTo>
                <a:lnTo>
                  <a:pt x="2709257" y="89630"/>
                </a:lnTo>
                <a:lnTo>
                  <a:pt x="2760567" y="96930"/>
                </a:lnTo>
                <a:lnTo>
                  <a:pt x="2809621" y="104788"/>
                </a:lnTo>
                <a:lnTo>
                  <a:pt x="2856216" y="113226"/>
                </a:lnTo>
                <a:lnTo>
                  <a:pt x="2900152" y="122269"/>
                </a:lnTo>
                <a:lnTo>
                  <a:pt x="2941227" y="131939"/>
                </a:lnTo>
                <a:lnTo>
                  <a:pt x="2979238" y="142261"/>
                </a:lnTo>
                <a:lnTo>
                  <a:pt x="3045261" y="164949"/>
                </a:lnTo>
                <a:lnTo>
                  <a:pt x="3096608" y="190521"/>
                </a:lnTo>
                <a:lnTo>
                  <a:pt x="3131663" y="219164"/>
                </a:lnTo>
                <a:lnTo>
                  <a:pt x="3154215" y="258312"/>
                </a:lnTo>
                <a:lnTo>
                  <a:pt x="3174471" y="311906"/>
                </a:lnTo>
                <a:lnTo>
                  <a:pt x="3191055" y="373814"/>
                </a:lnTo>
                <a:lnTo>
                  <a:pt x="3204397" y="443838"/>
                </a:lnTo>
                <a:lnTo>
                  <a:pt x="3209988" y="481831"/>
                </a:lnTo>
                <a:lnTo>
                  <a:pt x="3214929" y="521780"/>
                </a:lnTo>
                <a:lnTo>
                  <a:pt x="3219275" y="563659"/>
                </a:lnTo>
                <a:lnTo>
                  <a:pt x="3223079" y="607443"/>
                </a:lnTo>
                <a:lnTo>
                  <a:pt x="3226395" y="653107"/>
                </a:lnTo>
                <a:lnTo>
                  <a:pt x="3229278" y="700628"/>
                </a:lnTo>
                <a:lnTo>
                  <a:pt x="3231779" y="749980"/>
                </a:lnTo>
                <a:lnTo>
                  <a:pt x="3233955" y="801138"/>
                </a:lnTo>
                <a:lnTo>
                  <a:pt x="3235857" y="854077"/>
                </a:lnTo>
                <a:lnTo>
                  <a:pt x="3237567" y="909745"/>
                </a:lnTo>
                <a:lnTo>
                  <a:pt x="3239127" y="968013"/>
                </a:lnTo>
                <a:lnTo>
                  <a:pt x="3240553" y="1027258"/>
                </a:lnTo>
                <a:lnTo>
                  <a:pt x="3241907" y="1087397"/>
                </a:lnTo>
                <a:lnTo>
                  <a:pt x="3244605" y="1210038"/>
                </a:lnTo>
                <a:lnTo>
                  <a:pt x="3246049" y="1272463"/>
                </a:lnTo>
                <a:lnTo>
                  <a:pt x="3247703" y="1338765"/>
                </a:lnTo>
                <a:lnTo>
                  <a:pt x="3249569" y="1406625"/>
                </a:lnTo>
                <a:lnTo>
                  <a:pt x="3251698" y="1476021"/>
                </a:lnTo>
                <a:lnTo>
                  <a:pt x="3254147" y="1546925"/>
                </a:lnTo>
                <a:lnTo>
                  <a:pt x="3256967" y="1619314"/>
                </a:lnTo>
                <a:lnTo>
                  <a:pt x="3260213" y="1693163"/>
                </a:lnTo>
                <a:lnTo>
                  <a:pt x="3277543" y="2124575"/>
                </a:lnTo>
                <a:lnTo>
                  <a:pt x="3272817" y="2441257"/>
                </a:lnTo>
                <a:lnTo>
                  <a:pt x="3236581" y="2798802"/>
                </a:lnTo>
                <a:lnTo>
                  <a:pt x="3159382" y="3352799"/>
                </a:lnTo>
                <a:close/>
              </a:path>
            </a:pathLst>
          </a:custGeom>
          <a:solidFill>
            <a:srgbClr val="D3B0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35610" y="3451493"/>
            <a:ext cx="3654425" cy="3752850"/>
          </a:xfrm>
          <a:custGeom>
            <a:avLst/>
            <a:gdLst/>
            <a:ahLst/>
            <a:cxnLst/>
            <a:rect l="l" t="t" r="r" b="b"/>
            <a:pathLst>
              <a:path w="3654425" h="3752850">
                <a:moveTo>
                  <a:pt x="3522335" y="3752850"/>
                </a:moveTo>
                <a:lnTo>
                  <a:pt x="93679" y="3752850"/>
                </a:lnTo>
                <a:lnTo>
                  <a:pt x="76407" y="3660201"/>
                </a:lnTo>
                <a:lnTo>
                  <a:pt x="39813" y="3377565"/>
                </a:lnTo>
                <a:lnTo>
                  <a:pt x="6733" y="2897904"/>
                </a:lnTo>
                <a:lnTo>
                  <a:pt x="0" y="2214181"/>
                </a:lnTo>
                <a:lnTo>
                  <a:pt x="1077" y="2149177"/>
                </a:lnTo>
                <a:lnTo>
                  <a:pt x="2063" y="2083952"/>
                </a:lnTo>
                <a:lnTo>
                  <a:pt x="2961" y="2018572"/>
                </a:lnTo>
                <a:lnTo>
                  <a:pt x="3773" y="1953104"/>
                </a:lnTo>
                <a:lnTo>
                  <a:pt x="4503" y="1887615"/>
                </a:lnTo>
                <a:lnTo>
                  <a:pt x="5154" y="1822171"/>
                </a:lnTo>
                <a:lnTo>
                  <a:pt x="5773" y="1750993"/>
                </a:lnTo>
                <a:lnTo>
                  <a:pt x="6300" y="1680803"/>
                </a:lnTo>
                <a:lnTo>
                  <a:pt x="6742" y="1611910"/>
                </a:lnTo>
                <a:lnTo>
                  <a:pt x="7021" y="1562194"/>
                </a:lnTo>
                <a:lnTo>
                  <a:pt x="7319" y="1497983"/>
                </a:lnTo>
                <a:lnTo>
                  <a:pt x="7555" y="1434218"/>
                </a:lnTo>
                <a:lnTo>
                  <a:pt x="7733" y="1370968"/>
                </a:lnTo>
                <a:lnTo>
                  <a:pt x="7824" y="1053338"/>
                </a:lnTo>
                <a:lnTo>
                  <a:pt x="7714" y="998449"/>
                </a:lnTo>
                <a:lnTo>
                  <a:pt x="7574" y="945064"/>
                </a:lnTo>
                <a:lnTo>
                  <a:pt x="7400" y="891489"/>
                </a:lnTo>
                <a:lnTo>
                  <a:pt x="7184" y="835873"/>
                </a:lnTo>
                <a:lnTo>
                  <a:pt x="6668" y="728254"/>
                </a:lnTo>
                <a:lnTo>
                  <a:pt x="5984" y="615050"/>
                </a:lnTo>
                <a:lnTo>
                  <a:pt x="5384" y="529346"/>
                </a:lnTo>
                <a:lnTo>
                  <a:pt x="4571" y="428574"/>
                </a:lnTo>
                <a:lnTo>
                  <a:pt x="3924" y="355777"/>
                </a:lnTo>
                <a:lnTo>
                  <a:pt x="3187" y="279832"/>
                </a:lnTo>
                <a:lnTo>
                  <a:pt x="749" y="60045"/>
                </a:lnTo>
                <a:lnTo>
                  <a:pt x="5480" y="36731"/>
                </a:lnTo>
                <a:lnTo>
                  <a:pt x="18361" y="17638"/>
                </a:lnTo>
                <a:lnTo>
                  <a:pt x="37424" y="4737"/>
                </a:lnTo>
                <a:lnTo>
                  <a:pt x="60704" y="0"/>
                </a:lnTo>
                <a:lnTo>
                  <a:pt x="935495" y="8438"/>
                </a:lnTo>
                <a:lnTo>
                  <a:pt x="1263166" y="16936"/>
                </a:lnTo>
                <a:lnTo>
                  <a:pt x="2160915" y="39345"/>
                </a:lnTo>
                <a:lnTo>
                  <a:pt x="2409864" y="49564"/>
                </a:lnTo>
                <a:lnTo>
                  <a:pt x="2595461" y="60126"/>
                </a:lnTo>
                <a:lnTo>
                  <a:pt x="2716270" y="68826"/>
                </a:lnTo>
                <a:lnTo>
                  <a:pt x="2833253" y="79025"/>
                </a:lnTo>
                <a:lnTo>
                  <a:pt x="2889912" y="84732"/>
                </a:lnTo>
                <a:lnTo>
                  <a:pt x="2945137" y="90870"/>
                </a:lnTo>
                <a:lnTo>
                  <a:pt x="2998768" y="97457"/>
                </a:lnTo>
                <a:lnTo>
                  <a:pt x="3050646" y="104511"/>
                </a:lnTo>
                <a:lnTo>
                  <a:pt x="3100611" y="112051"/>
                </a:lnTo>
                <a:lnTo>
                  <a:pt x="3148504" y="120096"/>
                </a:lnTo>
                <a:lnTo>
                  <a:pt x="3194166" y="128663"/>
                </a:lnTo>
                <a:lnTo>
                  <a:pt x="3237437" y="137771"/>
                </a:lnTo>
                <a:lnTo>
                  <a:pt x="3278158" y="147439"/>
                </a:lnTo>
                <a:lnTo>
                  <a:pt x="3316170" y="157686"/>
                </a:lnTo>
                <a:lnTo>
                  <a:pt x="3383428" y="179988"/>
                </a:lnTo>
                <a:lnTo>
                  <a:pt x="3437935" y="204825"/>
                </a:lnTo>
                <a:lnTo>
                  <a:pt x="3478417" y="232346"/>
                </a:lnTo>
                <a:lnTo>
                  <a:pt x="3503599" y="262699"/>
                </a:lnTo>
                <a:lnTo>
                  <a:pt x="3525641" y="310748"/>
                </a:lnTo>
                <a:lnTo>
                  <a:pt x="3544292" y="366090"/>
                </a:lnTo>
                <a:lnTo>
                  <a:pt x="3559877" y="428574"/>
                </a:lnTo>
                <a:lnTo>
                  <a:pt x="3572722" y="498052"/>
                </a:lnTo>
                <a:lnTo>
                  <a:pt x="3583152" y="574371"/>
                </a:lnTo>
                <a:lnTo>
                  <a:pt x="3587564" y="615050"/>
                </a:lnTo>
                <a:lnTo>
                  <a:pt x="3591493" y="657383"/>
                </a:lnTo>
                <a:lnTo>
                  <a:pt x="3594981" y="701351"/>
                </a:lnTo>
                <a:lnTo>
                  <a:pt x="3598069" y="746935"/>
                </a:lnTo>
                <a:lnTo>
                  <a:pt x="3600798" y="794118"/>
                </a:lnTo>
                <a:lnTo>
                  <a:pt x="3603207" y="842879"/>
                </a:lnTo>
                <a:lnTo>
                  <a:pt x="3605337" y="893201"/>
                </a:lnTo>
                <a:lnTo>
                  <a:pt x="3607231" y="945064"/>
                </a:lnTo>
                <a:lnTo>
                  <a:pt x="3608926" y="998449"/>
                </a:lnTo>
                <a:lnTo>
                  <a:pt x="3610466" y="1053338"/>
                </a:lnTo>
                <a:lnTo>
                  <a:pt x="3611890" y="1109713"/>
                </a:lnTo>
                <a:lnTo>
                  <a:pt x="3613239" y="1167553"/>
                </a:lnTo>
                <a:lnTo>
                  <a:pt x="3617241" y="1349683"/>
                </a:lnTo>
                <a:lnTo>
                  <a:pt x="3618696" y="1413200"/>
                </a:lnTo>
                <a:lnTo>
                  <a:pt x="3620279" y="1478090"/>
                </a:lnTo>
                <a:lnTo>
                  <a:pt x="3622032" y="1544332"/>
                </a:lnTo>
                <a:lnTo>
                  <a:pt x="3623994" y="1611910"/>
                </a:lnTo>
                <a:lnTo>
                  <a:pt x="3626206" y="1680803"/>
                </a:lnTo>
                <a:lnTo>
                  <a:pt x="3628709" y="1750993"/>
                </a:lnTo>
                <a:lnTo>
                  <a:pt x="3631543" y="1822461"/>
                </a:lnTo>
                <a:lnTo>
                  <a:pt x="3634750" y="1895189"/>
                </a:lnTo>
                <a:lnTo>
                  <a:pt x="3654071" y="2378075"/>
                </a:lnTo>
                <a:lnTo>
                  <a:pt x="3648802" y="2732544"/>
                </a:lnTo>
                <a:lnTo>
                  <a:pt x="3608403" y="3132750"/>
                </a:lnTo>
                <a:lnTo>
                  <a:pt x="3522335" y="3752850"/>
                </a:lnTo>
                <a:close/>
              </a:path>
            </a:pathLst>
          </a:custGeom>
          <a:solidFill>
            <a:srgbClr val="D3B0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310299" y="3668938"/>
            <a:ext cx="3597910" cy="3695700"/>
          </a:xfrm>
          <a:custGeom>
            <a:avLst/>
            <a:gdLst/>
            <a:ahLst/>
            <a:cxnLst/>
            <a:rect l="l" t="t" r="r" b="b"/>
            <a:pathLst>
              <a:path w="3597909" h="3695700">
                <a:moveTo>
                  <a:pt x="3467898" y="3695700"/>
                </a:moveTo>
                <a:lnTo>
                  <a:pt x="92231" y="3695700"/>
                </a:lnTo>
                <a:lnTo>
                  <a:pt x="75226" y="3604462"/>
                </a:lnTo>
                <a:lnTo>
                  <a:pt x="39198" y="3326130"/>
                </a:lnTo>
                <a:lnTo>
                  <a:pt x="6629" y="2853773"/>
                </a:lnTo>
                <a:lnTo>
                  <a:pt x="0" y="2180463"/>
                </a:lnTo>
                <a:lnTo>
                  <a:pt x="1060" y="2116449"/>
                </a:lnTo>
                <a:lnTo>
                  <a:pt x="2031" y="2052216"/>
                </a:lnTo>
                <a:lnTo>
                  <a:pt x="2915" y="1987832"/>
                </a:lnTo>
                <a:lnTo>
                  <a:pt x="3715" y="1923361"/>
                </a:lnTo>
                <a:lnTo>
                  <a:pt x="4434" y="1858869"/>
                </a:lnTo>
                <a:lnTo>
                  <a:pt x="5091" y="1792490"/>
                </a:lnTo>
                <a:lnTo>
                  <a:pt x="5717" y="1719971"/>
                </a:lnTo>
                <a:lnTo>
                  <a:pt x="6132" y="1665928"/>
                </a:lnTo>
                <a:lnTo>
                  <a:pt x="6555" y="1602012"/>
                </a:lnTo>
                <a:lnTo>
                  <a:pt x="6912" y="1538404"/>
                </a:lnTo>
                <a:lnTo>
                  <a:pt x="7206" y="1475171"/>
                </a:lnTo>
                <a:lnTo>
                  <a:pt x="7438" y="1412378"/>
                </a:lnTo>
                <a:lnTo>
                  <a:pt x="7613" y="1350090"/>
                </a:lnTo>
                <a:lnTo>
                  <a:pt x="7752" y="1071825"/>
                </a:lnTo>
                <a:lnTo>
                  <a:pt x="7661" y="1015161"/>
                </a:lnTo>
                <a:lnTo>
                  <a:pt x="7467" y="933781"/>
                </a:lnTo>
                <a:lnTo>
                  <a:pt x="7073" y="823143"/>
                </a:lnTo>
                <a:lnTo>
                  <a:pt x="6517" y="708716"/>
                </a:lnTo>
                <a:lnTo>
                  <a:pt x="5966" y="616368"/>
                </a:lnTo>
                <a:lnTo>
                  <a:pt x="5301" y="521285"/>
                </a:lnTo>
                <a:lnTo>
                  <a:pt x="4554" y="428172"/>
                </a:lnTo>
                <a:lnTo>
                  <a:pt x="3863" y="350359"/>
                </a:lnTo>
                <a:lnTo>
                  <a:pt x="3138" y="275571"/>
                </a:lnTo>
                <a:lnTo>
                  <a:pt x="737" y="59131"/>
                </a:lnTo>
                <a:lnTo>
                  <a:pt x="5395" y="36171"/>
                </a:lnTo>
                <a:lnTo>
                  <a:pt x="18077" y="17369"/>
                </a:lnTo>
                <a:lnTo>
                  <a:pt x="36846" y="4665"/>
                </a:lnTo>
                <a:lnTo>
                  <a:pt x="59765" y="0"/>
                </a:lnTo>
                <a:lnTo>
                  <a:pt x="963725" y="9146"/>
                </a:lnTo>
                <a:lnTo>
                  <a:pt x="1241611" y="16606"/>
                </a:lnTo>
                <a:lnTo>
                  <a:pt x="2150501" y="39538"/>
                </a:lnTo>
                <a:lnTo>
                  <a:pt x="2401244" y="50250"/>
                </a:lnTo>
                <a:lnTo>
                  <a:pt x="2587363" y="61359"/>
                </a:lnTo>
                <a:lnTo>
                  <a:pt x="2708005" y="70521"/>
                </a:lnTo>
                <a:lnTo>
                  <a:pt x="2824333" y="81270"/>
                </a:lnTo>
                <a:lnTo>
                  <a:pt x="2880460" y="87288"/>
                </a:lnTo>
                <a:lnTo>
                  <a:pt x="2935005" y="93761"/>
                </a:lnTo>
                <a:lnTo>
                  <a:pt x="2987802" y="100708"/>
                </a:lnTo>
                <a:lnTo>
                  <a:pt x="3038682" y="108150"/>
                </a:lnTo>
                <a:lnTo>
                  <a:pt x="3087478" y="116105"/>
                </a:lnTo>
                <a:lnTo>
                  <a:pt x="3134022" y="124593"/>
                </a:lnTo>
                <a:lnTo>
                  <a:pt x="3178147" y="133633"/>
                </a:lnTo>
                <a:lnTo>
                  <a:pt x="3219685" y="143245"/>
                </a:lnTo>
                <a:lnTo>
                  <a:pt x="3258468" y="153448"/>
                </a:lnTo>
                <a:lnTo>
                  <a:pt x="3327099" y="175707"/>
                </a:lnTo>
                <a:lnTo>
                  <a:pt x="3382701" y="200564"/>
                </a:lnTo>
                <a:lnTo>
                  <a:pt x="3423932" y="228176"/>
                </a:lnTo>
                <a:lnTo>
                  <a:pt x="3449451" y="258699"/>
                </a:lnTo>
                <a:lnTo>
                  <a:pt x="3471775" y="307611"/>
                </a:lnTo>
                <a:lnTo>
                  <a:pt x="3490559" y="364156"/>
                </a:lnTo>
                <a:lnTo>
                  <a:pt x="3506155" y="428172"/>
                </a:lnTo>
                <a:lnTo>
                  <a:pt x="3518913" y="499496"/>
                </a:lnTo>
                <a:lnTo>
                  <a:pt x="3524338" y="537849"/>
                </a:lnTo>
                <a:lnTo>
                  <a:pt x="3529185" y="577967"/>
                </a:lnTo>
                <a:lnTo>
                  <a:pt x="3533499" y="619831"/>
                </a:lnTo>
                <a:lnTo>
                  <a:pt x="3537323" y="663421"/>
                </a:lnTo>
                <a:lnTo>
                  <a:pt x="3540701" y="708716"/>
                </a:lnTo>
                <a:lnTo>
                  <a:pt x="3543678" y="755696"/>
                </a:lnTo>
                <a:lnTo>
                  <a:pt x="3546296" y="804341"/>
                </a:lnTo>
                <a:lnTo>
                  <a:pt x="3548600" y="854630"/>
                </a:lnTo>
                <a:lnTo>
                  <a:pt x="3550634" y="906543"/>
                </a:lnTo>
                <a:lnTo>
                  <a:pt x="3552441" y="960060"/>
                </a:lnTo>
                <a:lnTo>
                  <a:pt x="3554067" y="1015161"/>
                </a:lnTo>
                <a:lnTo>
                  <a:pt x="3555553" y="1071825"/>
                </a:lnTo>
                <a:lnTo>
                  <a:pt x="3556945" y="1130031"/>
                </a:lnTo>
                <a:lnTo>
                  <a:pt x="3558287" y="1189760"/>
                </a:lnTo>
                <a:lnTo>
                  <a:pt x="3560994" y="1313705"/>
                </a:lnTo>
                <a:lnTo>
                  <a:pt x="3562446" y="1377880"/>
                </a:lnTo>
                <a:lnTo>
                  <a:pt x="3564024" y="1443497"/>
                </a:lnTo>
                <a:lnTo>
                  <a:pt x="3565771" y="1510535"/>
                </a:lnTo>
                <a:lnTo>
                  <a:pt x="3567731" y="1578973"/>
                </a:lnTo>
                <a:lnTo>
                  <a:pt x="3569947" y="1648792"/>
                </a:lnTo>
                <a:lnTo>
                  <a:pt x="3572464" y="1719971"/>
                </a:lnTo>
                <a:lnTo>
                  <a:pt x="3575410" y="1794422"/>
                </a:lnTo>
                <a:lnTo>
                  <a:pt x="3578575" y="1866328"/>
                </a:lnTo>
                <a:lnTo>
                  <a:pt x="3597598" y="2341861"/>
                </a:lnTo>
                <a:lnTo>
                  <a:pt x="3592410" y="2690931"/>
                </a:lnTo>
                <a:lnTo>
                  <a:pt x="3552635" y="3085043"/>
                </a:lnTo>
                <a:lnTo>
                  <a:pt x="3467898" y="3695700"/>
                </a:lnTo>
                <a:close/>
              </a:path>
            </a:pathLst>
          </a:custGeom>
          <a:solidFill>
            <a:srgbClr val="D3B0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622606" y="3497396"/>
            <a:ext cx="2938780" cy="3019425"/>
          </a:xfrm>
          <a:custGeom>
            <a:avLst/>
            <a:gdLst/>
            <a:ahLst/>
            <a:cxnLst/>
            <a:rect l="l" t="t" r="r" b="b"/>
            <a:pathLst>
              <a:path w="2938779" h="3019425">
                <a:moveTo>
                  <a:pt x="2832343" y="3019424"/>
                </a:moveTo>
                <a:lnTo>
                  <a:pt x="75328" y="3019424"/>
                </a:lnTo>
                <a:lnTo>
                  <a:pt x="61439" y="2944882"/>
                </a:lnTo>
                <a:lnTo>
                  <a:pt x="32014" y="2717482"/>
                </a:lnTo>
                <a:lnTo>
                  <a:pt x="5414" y="2331562"/>
                </a:lnTo>
                <a:lnTo>
                  <a:pt x="0" y="1781460"/>
                </a:lnTo>
                <a:lnTo>
                  <a:pt x="1059" y="1716826"/>
                </a:lnTo>
                <a:lnTo>
                  <a:pt x="2007" y="1651940"/>
                </a:lnTo>
                <a:lnTo>
                  <a:pt x="2849" y="1586902"/>
                </a:lnTo>
                <a:lnTo>
                  <a:pt x="3588" y="1521814"/>
                </a:lnTo>
                <a:lnTo>
                  <a:pt x="4281" y="1450713"/>
                </a:lnTo>
                <a:lnTo>
                  <a:pt x="4778" y="1391894"/>
                </a:lnTo>
                <a:lnTo>
                  <a:pt x="5238" y="1327265"/>
                </a:lnTo>
                <a:lnTo>
                  <a:pt x="5614" y="1262991"/>
                </a:lnTo>
                <a:lnTo>
                  <a:pt x="5910" y="1199174"/>
                </a:lnTo>
                <a:lnTo>
                  <a:pt x="6131" y="1135916"/>
                </a:lnTo>
                <a:lnTo>
                  <a:pt x="6309" y="861312"/>
                </a:lnTo>
                <a:lnTo>
                  <a:pt x="6130" y="773773"/>
                </a:lnTo>
                <a:lnTo>
                  <a:pt x="5875" y="698242"/>
                </a:lnTo>
                <a:lnTo>
                  <a:pt x="5431" y="599526"/>
                </a:lnTo>
                <a:lnTo>
                  <a:pt x="5178" y="553261"/>
                </a:lnTo>
                <a:lnTo>
                  <a:pt x="4888" y="505937"/>
                </a:lnTo>
                <a:lnTo>
                  <a:pt x="4213" y="410520"/>
                </a:lnTo>
                <a:lnTo>
                  <a:pt x="3752" y="354093"/>
                </a:lnTo>
                <a:lnTo>
                  <a:pt x="3120" y="282484"/>
                </a:lnTo>
                <a:lnTo>
                  <a:pt x="2392" y="208369"/>
                </a:lnTo>
                <a:lnTo>
                  <a:pt x="602" y="48310"/>
                </a:lnTo>
                <a:lnTo>
                  <a:pt x="4406" y="29552"/>
                </a:lnTo>
                <a:lnTo>
                  <a:pt x="14764" y="14191"/>
                </a:lnTo>
                <a:lnTo>
                  <a:pt x="30093" y="3812"/>
                </a:lnTo>
                <a:lnTo>
                  <a:pt x="48812" y="0"/>
                </a:lnTo>
                <a:lnTo>
                  <a:pt x="787105" y="7473"/>
                </a:lnTo>
                <a:lnTo>
                  <a:pt x="1005715" y="13275"/>
                </a:lnTo>
                <a:lnTo>
                  <a:pt x="1162930" y="18302"/>
                </a:lnTo>
                <a:lnTo>
                  <a:pt x="1696187" y="30305"/>
                </a:lnTo>
                <a:lnTo>
                  <a:pt x="1944568" y="40213"/>
                </a:lnTo>
                <a:lnTo>
                  <a:pt x="2068394" y="47177"/>
                </a:lnTo>
                <a:lnTo>
                  <a:pt x="2189350" y="55787"/>
                </a:lnTo>
                <a:lnTo>
                  <a:pt x="2248137" y="60780"/>
                </a:lnTo>
                <a:lnTo>
                  <a:pt x="2305467" y="66270"/>
                </a:lnTo>
                <a:lnTo>
                  <a:pt x="2361095" y="72286"/>
                </a:lnTo>
                <a:lnTo>
                  <a:pt x="2414774" y="78857"/>
                </a:lnTo>
                <a:lnTo>
                  <a:pt x="2466258" y="86010"/>
                </a:lnTo>
                <a:lnTo>
                  <a:pt x="2515301" y="93776"/>
                </a:lnTo>
                <a:lnTo>
                  <a:pt x="2561656" y="102181"/>
                </a:lnTo>
                <a:lnTo>
                  <a:pt x="2605077" y="111255"/>
                </a:lnTo>
                <a:lnTo>
                  <a:pt x="2645318" y="121027"/>
                </a:lnTo>
                <a:lnTo>
                  <a:pt x="2682133" y="131524"/>
                </a:lnTo>
                <a:lnTo>
                  <a:pt x="2744499" y="154812"/>
                </a:lnTo>
                <a:lnTo>
                  <a:pt x="2790203" y="181347"/>
                </a:lnTo>
                <a:lnTo>
                  <a:pt x="2817277" y="211359"/>
                </a:lnTo>
                <a:lnTo>
                  <a:pt x="2839296" y="261433"/>
                </a:lnTo>
                <a:lnTo>
                  <a:pt x="2857036" y="320908"/>
                </a:lnTo>
                <a:lnTo>
                  <a:pt x="2871032" y="389536"/>
                </a:lnTo>
                <a:lnTo>
                  <a:pt x="2876793" y="427204"/>
                </a:lnTo>
                <a:lnTo>
                  <a:pt x="2881819" y="467069"/>
                </a:lnTo>
                <a:lnTo>
                  <a:pt x="2886176" y="509098"/>
                </a:lnTo>
                <a:lnTo>
                  <a:pt x="2889931" y="553261"/>
                </a:lnTo>
                <a:lnTo>
                  <a:pt x="2893151" y="599526"/>
                </a:lnTo>
                <a:lnTo>
                  <a:pt x="2895904" y="647863"/>
                </a:lnTo>
                <a:lnTo>
                  <a:pt x="2898255" y="698242"/>
                </a:lnTo>
                <a:lnTo>
                  <a:pt x="2900272" y="750630"/>
                </a:lnTo>
                <a:lnTo>
                  <a:pt x="2902021" y="804997"/>
                </a:lnTo>
                <a:lnTo>
                  <a:pt x="2903570" y="861312"/>
                </a:lnTo>
                <a:lnTo>
                  <a:pt x="2904985" y="919545"/>
                </a:lnTo>
                <a:lnTo>
                  <a:pt x="2906334" y="979663"/>
                </a:lnTo>
                <a:lnTo>
                  <a:pt x="2907682" y="1041638"/>
                </a:lnTo>
                <a:lnTo>
                  <a:pt x="2909097" y="1105436"/>
                </a:lnTo>
                <a:lnTo>
                  <a:pt x="2910646" y="1171028"/>
                </a:lnTo>
                <a:lnTo>
                  <a:pt x="2912396" y="1238383"/>
                </a:lnTo>
                <a:lnTo>
                  <a:pt x="2914413" y="1307469"/>
                </a:lnTo>
                <a:lnTo>
                  <a:pt x="2916764" y="1378256"/>
                </a:lnTo>
                <a:lnTo>
                  <a:pt x="2919516" y="1450713"/>
                </a:lnTo>
                <a:lnTo>
                  <a:pt x="2922737" y="1524809"/>
                </a:lnTo>
                <a:lnTo>
                  <a:pt x="2938273" y="1913324"/>
                </a:lnTo>
                <a:lnTo>
                  <a:pt x="2934036" y="2198518"/>
                </a:lnTo>
                <a:lnTo>
                  <a:pt x="2901550" y="2520512"/>
                </a:lnTo>
                <a:lnTo>
                  <a:pt x="2832343" y="3019424"/>
                </a:lnTo>
                <a:close/>
              </a:path>
            </a:pathLst>
          </a:custGeom>
          <a:solidFill>
            <a:srgbClr val="D3B0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793119" y="7771881"/>
            <a:ext cx="4282636" cy="25151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267057" y="1663700"/>
            <a:ext cx="7753984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17064" algn="l"/>
                <a:tab pos="2976245" algn="l"/>
                <a:tab pos="4565015" algn="l"/>
              </a:tabLst>
            </a:pPr>
            <a:r>
              <a:rPr dirty="0" sz="7500"/>
              <a:t>Aim	of	the	System</a:t>
            </a:r>
            <a:endParaRPr sz="7500"/>
          </a:p>
        </p:txBody>
      </p:sp>
      <p:sp>
        <p:nvSpPr>
          <p:cNvPr id="12" name="object 12"/>
          <p:cNvSpPr txBox="1"/>
          <p:nvPr/>
        </p:nvSpPr>
        <p:spPr>
          <a:xfrm>
            <a:off x="1842905" y="4122182"/>
            <a:ext cx="2601595" cy="2311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2500" spc="-5">
                <a:latin typeface="Arimo"/>
                <a:cs typeface="Arimo"/>
              </a:rPr>
              <a:t>To detect early  symptoms of  diseases which,</a:t>
            </a:r>
            <a:r>
              <a:rPr dirty="0" sz="2500" spc="-85">
                <a:latin typeface="Arimo"/>
                <a:cs typeface="Arimo"/>
              </a:rPr>
              <a:t> </a:t>
            </a:r>
            <a:r>
              <a:rPr dirty="0" sz="2500">
                <a:latin typeface="Arimo"/>
                <a:cs typeface="Arimo"/>
              </a:rPr>
              <a:t>in  </a:t>
            </a:r>
            <a:r>
              <a:rPr dirty="0" sz="2500" spc="-5">
                <a:latin typeface="Arimo"/>
                <a:cs typeface="Arimo"/>
              </a:rPr>
              <a:t>turn, reduces the  emergency  department</a:t>
            </a:r>
            <a:r>
              <a:rPr dirty="0" sz="2500" spc="-40">
                <a:latin typeface="Arimo"/>
                <a:cs typeface="Arimo"/>
              </a:rPr>
              <a:t> </a:t>
            </a:r>
            <a:r>
              <a:rPr dirty="0" sz="2500" spc="-5">
                <a:latin typeface="Arimo"/>
                <a:cs typeface="Arimo"/>
              </a:rPr>
              <a:t>visits</a:t>
            </a:r>
            <a:endParaRPr sz="2500">
              <a:latin typeface="Arimo"/>
              <a:cs typeface="Arim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28783" y="4589391"/>
            <a:ext cx="2092960" cy="788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5760" marR="5080" indent="-353695">
              <a:lnSpc>
                <a:spcPct val="100000"/>
              </a:lnSpc>
              <a:spcBef>
                <a:spcPts val="100"/>
              </a:spcBef>
            </a:pPr>
            <a:r>
              <a:rPr dirty="0" sz="2500" spc="-5">
                <a:latin typeface="Arimo"/>
                <a:cs typeface="Arimo"/>
              </a:rPr>
              <a:t>Hospitalizatio</a:t>
            </a:r>
            <a:r>
              <a:rPr dirty="0" sz="2500">
                <a:latin typeface="Arimo"/>
                <a:cs typeface="Arimo"/>
              </a:rPr>
              <a:t>n  </a:t>
            </a:r>
            <a:r>
              <a:rPr dirty="0" sz="2500" spc="-5">
                <a:latin typeface="Arimo"/>
                <a:cs typeface="Arimo"/>
              </a:rPr>
              <a:t>expenses</a:t>
            </a:r>
            <a:endParaRPr sz="2500">
              <a:latin typeface="Arimo"/>
              <a:cs typeface="Arim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16272" y="4441883"/>
            <a:ext cx="2584450" cy="901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65480" marR="5080" indent="-653415">
              <a:lnSpc>
                <a:spcPct val="114999"/>
              </a:lnSpc>
              <a:spcBef>
                <a:spcPts val="100"/>
              </a:spcBef>
            </a:pPr>
            <a:r>
              <a:rPr dirty="0" sz="2500" spc="-5">
                <a:latin typeface="Arimo"/>
                <a:cs typeface="Arimo"/>
              </a:rPr>
              <a:t>Duration of stay in  hospitals</a:t>
            </a:r>
            <a:endParaRPr sz="2500">
              <a:latin typeface="Arimo"/>
              <a:cs typeface="Arim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686249" y="4169300"/>
            <a:ext cx="2849245" cy="1339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635">
              <a:lnSpc>
                <a:spcPct val="114999"/>
              </a:lnSpc>
              <a:spcBef>
                <a:spcPts val="100"/>
              </a:spcBef>
            </a:pPr>
            <a:r>
              <a:rPr dirty="0" sz="2500" spc="-5">
                <a:latin typeface="Arimo"/>
                <a:cs typeface="Arimo"/>
              </a:rPr>
              <a:t>This increases the  overall quality of</a:t>
            </a:r>
            <a:r>
              <a:rPr dirty="0" sz="2500" spc="-85">
                <a:latin typeface="Arimo"/>
                <a:cs typeface="Arimo"/>
              </a:rPr>
              <a:t> </a:t>
            </a:r>
            <a:r>
              <a:rPr dirty="0" sz="2500" spc="-5">
                <a:latin typeface="Arimo"/>
                <a:cs typeface="Arimo"/>
              </a:rPr>
              <a:t>the  patient's</a:t>
            </a:r>
            <a:r>
              <a:rPr dirty="0" sz="2500" spc="-20">
                <a:latin typeface="Arimo"/>
                <a:cs typeface="Arimo"/>
              </a:rPr>
              <a:t> </a:t>
            </a:r>
            <a:r>
              <a:rPr dirty="0" sz="2500" spc="-5">
                <a:latin typeface="Arimo"/>
                <a:cs typeface="Arimo"/>
              </a:rPr>
              <a:t>life</a:t>
            </a:r>
            <a:endParaRPr sz="25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7259332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49151" y="4467288"/>
            <a:ext cx="544576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10660" y="2593895"/>
            <a:ext cx="7350759" cy="38544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5"/>
              </a:spcBef>
            </a:pPr>
            <a:r>
              <a:rPr dirty="0" sz="2500" spc="5">
                <a:latin typeface="Arimo"/>
                <a:cs typeface="Arimo"/>
              </a:rPr>
              <a:t>In </a:t>
            </a:r>
            <a:r>
              <a:rPr dirty="0" sz="2500">
                <a:latin typeface="Arimo"/>
                <a:cs typeface="Arimo"/>
              </a:rPr>
              <a:t>literature several IoT architectures are reported ,  this is because of the heterogeneity and the specific  needs of the applications. </a:t>
            </a:r>
            <a:r>
              <a:rPr dirty="0" sz="2500" spc="5">
                <a:latin typeface="Arimo"/>
                <a:cs typeface="Arimo"/>
              </a:rPr>
              <a:t>In </a:t>
            </a:r>
            <a:r>
              <a:rPr dirty="0" sz="2500">
                <a:latin typeface="Arimo"/>
                <a:cs typeface="Arimo"/>
              </a:rPr>
              <a:t>medical field, </a:t>
            </a:r>
            <a:r>
              <a:rPr dirty="0" sz="2500" spc="5">
                <a:latin typeface="Arimo"/>
                <a:cs typeface="Arimo"/>
              </a:rPr>
              <a:t>a </a:t>
            </a:r>
            <a:r>
              <a:rPr dirty="0" sz="2500">
                <a:latin typeface="Arimo"/>
                <a:cs typeface="Arimo"/>
              </a:rPr>
              <a:t>five  layers structure is typically used </a:t>
            </a:r>
            <a:r>
              <a:rPr dirty="0" sz="2500" spc="5">
                <a:latin typeface="Arimo"/>
                <a:cs typeface="Arimo"/>
              </a:rPr>
              <a:t>to </a:t>
            </a:r>
            <a:r>
              <a:rPr dirty="0" sz="2500">
                <a:latin typeface="Arimo"/>
                <a:cs typeface="Arimo"/>
              </a:rPr>
              <a:t>model the IoMT  based monitoring systems. </a:t>
            </a:r>
            <a:r>
              <a:rPr dirty="0" sz="2500" spc="5">
                <a:latin typeface="Arimo"/>
                <a:cs typeface="Arimo"/>
              </a:rPr>
              <a:t>In </a:t>
            </a:r>
            <a:r>
              <a:rPr dirty="0" sz="2500">
                <a:latin typeface="Arimo"/>
                <a:cs typeface="Arimo"/>
              </a:rPr>
              <a:t>this hierarchical  structure each layer has different purposes and  items. Because today the most used technologies  available for the automatic </a:t>
            </a:r>
            <a:r>
              <a:rPr dirty="0" sz="2500" spc="5">
                <a:latin typeface="Arimo"/>
                <a:cs typeface="Arimo"/>
              </a:rPr>
              <a:t>BP </a:t>
            </a:r>
            <a:r>
              <a:rPr dirty="0" sz="2500">
                <a:latin typeface="Arimo"/>
                <a:cs typeface="Arimo"/>
              </a:rPr>
              <a:t>monitoring are based  on oscillometric method and photopletismographic  (PPG)</a:t>
            </a:r>
            <a:r>
              <a:rPr dirty="0" sz="2500" spc="-5">
                <a:latin typeface="Arimo"/>
                <a:cs typeface="Arimo"/>
              </a:rPr>
              <a:t> </a:t>
            </a:r>
            <a:r>
              <a:rPr dirty="0" sz="2500">
                <a:latin typeface="Arimo"/>
                <a:cs typeface="Arimo"/>
              </a:rPr>
              <a:t>analysis.</a:t>
            </a:r>
            <a:endParaRPr sz="25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"/>
            <a:ext cx="17259935" cy="10287000"/>
            <a:chOff x="0" y="5"/>
            <a:chExt cx="1725993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5"/>
              <a:ext cx="17259332" cy="102869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895355"/>
              <a:ext cx="2573020" cy="2025014"/>
            </a:xfrm>
            <a:custGeom>
              <a:avLst/>
              <a:gdLst/>
              <a:ahLst/>
              <a:cxnLst/>
              <a:rect l="l" t="t" r="r" b="b"/>
              <a:pathLst>
                <a:path w="2573020" h="2025014">
                  <a:moveTo>
                    <a:pt x="0" y="296453"/>
                  </a:moveTo>
                  <a:lnTo>
                    <a:pt x="0" y="93973"/>
                  </a:lnTo>
                  <a:lnTo>
                    <a:pt x="2546919" y="0"/>
                  </a:lnTo>
                  <a:lnTo>
                    <a:pt x="2546919" y="223767"/>
                  </a:lnTo>
                  <a:lnTo>
                    <a:pt x="0" y="296453"/>
                  </a:lnTo>
                  <a:close/>
                </a:path>
                <a:path w="2573020" h="2025014">
                  <a:moveTo>
                    <a:pt x="0" y="725309"/>
                  </a:moveTo>
                  <a:lnTo>
                    <a:pt x="0" y="578065"/>
                  </a:lnTo>
                  <a:lnTo>
                    <a:pt x="2410502" y="488534"/>
                  </a:lnTo>
                  <a:lnTo>
                    <a:pt x="2453837" y="493364"/>
                  </a:lnTo>
                  <a:lnTo>
                    <a:pt x="2486258" y="506190"/>
                  </a:lnTo>
                  <a:lnTo>
                    <a:pt x="2507032" y="524521"/>
                  </a:lnTo>
                  <a:lnTo>
                    <a:pt x="2515425" y="545866"/>
                  </a:lnTo>
                  <a:lnTo>
                    <a:pt x="2510702" y="567732"/>
                  </a:lnTo>
                  <a:lnTo>
                    <a:pt x="2492130" y="587627"/>
                  </a:lnTo>
                  <a:lnTo>
                    <a:pt x="2458975" y="603059"/>
                  </a:lnTo>
                  <a:lnTo>
                    <a:pt x="2410502" y="611537"/>
                  </a:lnTo>
                  <a:lnTo>
                    <a:pt x="0" y="725309"/>
                  </a:lnTo>
                  <a:close/>
                </a:path>
                <a:path w="2573020" h="2025014">
                  <a:moveTo>
                    <a:pt x="0" y="1156143"/>
                  </a:moveTo>
                  <a:lnTo>
                    <a:pt x="0" y="1014975"/>
                  </a:lnTo>
                  <a:lnTo>
                    <a:pt x="569276" y="979512"/>
                  </a:lnTo>
                  <a:lnTo>
                    <a:pt x="915223" y="951096"/>
                  </a:lnTo>
                  <a:lnTo>
                    <a:pt x="2473839" y="795693"/>
                  </a:lnTo>
                  <a:lnTo>
                    <a:pt x="2514903" y="922865"/>
                  </a:lnTo>
                  <a:lnTo>
                    <a:pt x="2505692" y="925058"/>
                  </a:lnTo>
                  <a:lnTo>
                    <a:pt x="2404793" y="944560"/>
                  </a:lnTo>
                  <a:lnTo>
                    <a:pt x="2294965" y="963171"/>
                  </a:lnTo>
                  <a:lnTo>
                    <a:pt x="2246516" y="969570"/>
                  </a:lnTo>
                  <a:lnTo>
                    <a:pt x="2144294" y="979003"/>
                  </a:lnTo>
                  <a:lnTo>
                    <a:pt x="1322815" y="1034400"/>
                  </a:lnTo>
                  <a:lnTo>
                    <a:pt x="1142961" y="1049489"/>
                  </a:lnTo>
                  <a:lnTo>
                    <a:pt x="1028381" y="1060707"/>
                  </a:lnTo>
                  <a:lnTo>
                    <a:pt x="629611" y="1107488"/>
                  </a:lnTo>
                  <a:lnTo>
                    <a:pt x="350937" y="1132820"/>
                  </a:lnTo>
                  <a:lnTo>
                    <a:pt x="0" y="1156143"/>
                  </a:lnTo>
                  <a:close/>
                </a:path>
                <a:path w="2573020" h="2025014">
                  <a:moveTo>
                    <a:pt x="605153" y="1670434"/>
                  </a:moveTo>
                  <a:lnTo>
                    <a:pt x="0" y="1667631"/>
                  </a:lnTo>
                  <a:lnTo>
                    <a:pt x="0" y="1519867"/>
                  </a:lnTo>
                  <a:lnTo>
                    <a:pt x="2546919" y="1454485"/>
                  </a:lnTo>
                  <a:lnTo>
                    <a:pt x="2551726" y="1456255"/>
                  </a:lnTo>
                  <a:lnTo>
                    <a:pt x="2561883" y="1464475"/>
                  </a:lnTo>
                  <a:lnTo>
                    <a:pt x="2570996" y="1483509"/>
                  </a:lnTo>
                  <a:lnTo>
                    <a:pt x="2572671" y="1517724"/>
                  </a:lnTo>
                  <a:lnTo>
                    <a:pt x="2569137" y="1551558"/>
                  </a:lnTo>
                  <a:lnTo>
                    <a:pt x="2546919" y="1606675"/>
                  </a:lnTo>
                  <a:lnTo>
                    <a:pt x="887611" y="1668219"/>
                  </a:lnTo>
                  <a:lnTo>
                    <a:pt x="605153" y="1670434"/>
                  </a:lnTo>
                  <a:close/>
                </a:path>
                <a:path w="2573020" h="2025014">
                  <a:moveTo>
                    <a:pt x="0" y="2024694"/>
                  </a:moveTo>
                  <a:lnTo>
                    <a:pt x="0" y="1949735"/>
                  </a:lnTo>
                  <a:lnTo>
                    <a:pt x="2546223" y="1805424"/>
                  </a:lnTo>
                  <a:lnTo>
                    <a:pt x="2514903" y="1897850"/>
                  </a:lnTo>
                  <a:lnTo>
                    <a:pt x="0" y="2024694"/>
                  </a:lnTo>
                  <a:close/>
                </a:path>
              </a:pathLst>
            </a:custGeom>
            <a:solidFill>
              <a:srgbClr val="E8B3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913997" y="1295686"/>
              <a:ext cx="8077199" cy="76961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9538" y="4919923"/>
            <a:ext cx="5107940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/>
              <a:t>Architecture</a:t>
            </a:r>
            <a:endParaRPr sz="7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Shrutika Wagh</dc:creator>
  <cp:keywords>DAE7uoFnRyI,BAEgBptfLbo</cp:keywords>
  <dc:title>Fauget High School</dc:title>
  <dcterms:created xsi:type="dcterms:W3CDTF">2022-03-23T18:54:00Z</dcterms:created>
  <dcterms:modified xsi:type="dcterms:W3CDTF">2022-03-23T18:54:00Z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2022-03-23T00:00:00Z</vt:filetime>
  </property>
  <property fmtid="{D5CDD505-2E9C-101B-9397-08002B2CF9AE}" pid="3" name="Creator">
    <vt:lpwstr>Canva</vt:lpwstr>
  </property>
  <property fmtid="{D5CDD505-2E9C-101B-9397-08002B2CF9AE}" pid="4" name="LastSaved">
    <vt:filetime>2022-03-23T00:00:00Z</vt:filetime>
  </property>
</Properties>
</file>