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embeddedFontLst>
    <p:embeddedFont>
      <p:font typeface="Roboto"/>
      <p:regular r:id="rId27"/>
      <p:bold r:id="rId28"/>
      <p:italic r:id="rId29"/>
      <p:boldItalic r:id="rId30"/>
    </p:embeddedFont>
    <p:embeddedFont>
      <p:font typeface="Caveat"/>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aveat-regular.fntdata"/><Relationship Id="rId3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Caveat-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cfdef1529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8" name="Google Shape;158;g3cfdef1529_3_0: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cfdef1529_3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1" name="Google Shape;281;g3cfdef1529_3_293: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3cfdef1529_3_3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2" name="Google Shape;292;g3cfdef1529_3_304: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3cfdef1529_3_3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3" name="Google Shape;303;g3cfdef1529_3_324: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3cfdef1529_3_3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4" name="Google Shape;314;g3cfdef1529_3_334: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3d7e369976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9" name="Google Shape;329;g3d7e369976_0_79: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3cfdef1529_3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0" name="Google Shape;340;g3cfdef1529_3_410: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3cfdef1529_3_4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1" name="Google Shape;351;g3cfdef1529_3_431: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3d7e369976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2" name="Google Shape;362;g3d7e369976_0_28: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3cfdef1529_3_4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5" name="Google Shape;375;g3cfdef1529_3_420: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3cfdef1529_3_4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6" name="Google Shape;386;g3cfdef1529_3_491: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cfdef1529_3_5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7" name="Google Shape;167;g3cfdef1529_3_551: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3d7e369976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98" name="Google Shape;398;g3d7e369976_0_54: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cfdef1529_3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8" name="Google Shape;178;g3cfdef1529_3_8: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d7e36997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9" name="Google Shape;189;g3d7e369976_0_6: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cfdef1529_3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2" name="Google Shape;202;g3cfdef1529_3_18: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3cfdef1529_3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1" name="Google Shape;221;g3cfdef1529_3_139: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3cfdef1529_3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3" name="Google Shape;243;g3cfdef1529_3_149: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3cfdef1529_3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9" name="Google Shape;259;g3cfdef1529_3_159: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3cfdef1529_3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0" name="Google Shape;270;g3cfdef1529_3_283: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1"/>
          <p:cNvSpPr txBox="1"/>
          <p:nvPr>
            <p:ph type="title"/>
          </p:nvPr>
        </p:nvSpPr>
        <p:spPr>
          <a:xfrm>
            <a:off x="838080" y="6260760"/>
            <a:ext cx="10515240" cy="6174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0" name="Google Shape;40;p11"/>
          <p:cNvSpPr txBox="1"/>
          <p:nvPr>
            <p:ph idx="1" type="body"/>
          </p:nvPr>
        </p:nvSpPr>
        <p:spPr>
          <a:xfrm>
            <a:off x="838080" y="93240"/>
            <a:ext cx="10515240" cy="29016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1" name="Google Shape;41;p11"/>
          <p:cNvSpPr txBox="1"/>
          <p:nvPr>
            <p:ph idx="2" type="body"/>
          </p:nvPr>
        </p:nvSpPr>
        <p:spPr>
          <a:xfrm>
            <a:off x="838080" y="3270960"/>
            <a:ext cx="10515240" cy="29016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2" name="Shape 42"/>
        <p:cNvGrpSpPr/>
        <p:nvPr/>
      </p:nvGrpSpPr>
      <p:grpSpPr>
        <a:xfrm>
          <a:off x="0" y="0"/>
          <a:ext cx="0" cy="0"/>
          <a:chOff x="0" y="0"/>
          <a:chExt cx="0" cy="0"/>
        </a:xfrm>
      </p:grpSpPr>
      <p:sp>
        <p:nvSpPr>
          <p:cNvPr id="43" name="Google Shape;43;p12"/>
          <p:cNvSpPr txBox="1"/>
          <p:nvPr>
            <p:ph type="title"/>
          </p:nvPr>
        </p:nvSpPr>
        <p:spPr>
          <a:xfrm>
            <a:off x="838080" y="6260760"/>
            <a:ext cx="10515240" cy="6174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4" name="Google Shape;44;p12"/>
          <p:cNvSpPr txBox="1"/>
          <p:nvPr>
            <p:ph idx="1" type="body"/>
          </p:nvPr>
        </p:nvSpPr>
        <p:spPr>
          <a:xfrm>
            <a:off x="838080" y="93240"/>
            <a:ext cx="5131080" cy="29016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5" name="Google Shape;45;p12"/>
          <p:cNvSpPr txBox="1"/>
          <p:nvPr>
            <p:ph idx="2" type="body"/>
          </p:nvPr>
        </p:nvSpPr>
        <p:spPr>
          <a:xfrm>
            <a:off x="6226200" y="93240"/>
            <a:ext cx="5131080" cy="29016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6" name="Google Shape;46;p12"/>
          <p:cNvSpPr txBox="1"/>
          <p:nvPr>
            <p:ph idx="3" type="body"/>
          </p:nvPr>
        </p:nvSpPr>
        <p:spPr>
          <a:xfrm>
            <a:off x="6226200" y="3270960"/>
            <a:ext cx="5131080" cy="29016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7" name="Google Shape;47;p12"/>
          <p:cNvSpPr txBox="1"/>
          <p:nvPr>
            <p:ph idx="4" type="body"/>
          </p:nvPr>
        </p:nvSpPr>
        <p:spPr>
          <a:xfrm>
            <a:off x="838080" y="3270960"/>
            <a:ext cx="5131080" cy="29016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8" name="Shape 48"/>
        <p:cNvGrpSpPr/>
        <p:nvPr/>
      </p:nvGrpSpPr>
      <p:grpSpPr>
        <a:xfrm>
          <a:off x="0" y="0"/>
          <a:ext cx="0" cy="0"/>
          <a:chOff x="0" y="0"/>
          <a:chExt cx="0" cy="0"/>
        </a:xfrm>
      </p:grpSpPr>
      <p:sp>
        <p:nvSpPr>
          <p:cNvPr id="49" name="Google Shape;49;p13"/>
          <p:cNvSpPr txBox="1"/>
          <p:nvPr>
            <p:ph type="title"/>
          </p:nvPr>
        </p:nvSpPr>
        <p:spPr>
          <a:xfrm>
            <a:off x="838080" y="6260760"/>
            <a:ext cx="10515240" cy="6174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0" name="Google Shape;50;p13"/>
          <p:cNvSpPr txBox="1"/>
          <p:nvPr>
            <p:ph idx="1" type="body"/>
          </p:nvPr>
        </p:nvSpPr>
        <p:spPr>
          <a:xfrm>
            <a:off x="838080" y="93240"/>
            <a:ext cx="10515240" cy="6083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1" name="Google Shape;51;p13"/>
          <p:cNvSpPr txBox="1"/>
          <p:nvPr>
            <p:ph idx="2" type="body"/>
          </p:nvPr>
        </p:nvSpPr>
        <p:spPr>
          <a:xfrm>
            <a:off x="838080" y="93240"/>
            <a:ext cx="10515240" cy="6083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52" name="Google Shape;52;p13"/>
          <p:cNvPicPr preferRelativeResize="0"/>
          <p:nvPr/>
        </p:nvPicPr>
        <p:blipFill rotWithShape="1">
          <a:blip r:embed="rId2">
            <a:alphaModFix/>
          </a:blip>
          <a:srcRect b="0" l="0" r="0" t="0"/>
          <a:stretch/>
        </p:blipFill>
        <p:spPr>
          <a:xfrm>
            <a:off x="2283480" y="93240"/>
            <a:ext cx="7624080" cy="6083280"/>
          </a:xfrm>
          <a:prstGeom prst="rect">
            <a:avLst/>
          </a:prstGeom>
          <a:noFill/>
          <a:ln>
            <a:noFill/>
          </a:ln>
        </p:spPr>
      </p:pic>
      <p:pic>
        <p:nvPicPr>
          <p:cNvPr id="53" name="Google Shape;53;p13"/>
          <p:cNvPicPr preferRelativeResize="0"/>
          <p:nvPr/>
        </p:nvPicPr>
        <p:blipFill rotWithShape="1">
          <a:blip r:embed="rId2">
            <a:alphaModFix/>
          </a:blip>
          <a:srcRect b="0" l="0" r="0" t="0"/>
          <a:stretch/>
        </p:blipFill>
        <p:spPr>
          <a:xfrm>
            <a:off x="2283480" y="93240"/>
            <a:ext cx="7624080" cy="60832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0" name="Shape 60"/>
        <p:cNvGrpSpPr/>
        <p:nvPr/>
      </p:nvGrpSpPr>
      <p:grpSpPr>
        <a:xfrm>
          <a:off x="0" y="0"/>
          <a:ext cx="0" cy="0"/>
          <a:chOff x="0" y="0"/>
          <a:chExt cx="0" cy="0"/>
        </a:xfrm>
      </p:grpSpPr>
      <p:sp>
        <p:nvSpPr>
          <p:cNvPr id="61" name="Google Shape;61;p15"/>
          <p:cNvSpPr txBox="1"/>
          <p:nvPr>
            <p:ph type="title"/>
          </p:nvPr>
        </p:nvSpPr>
        <p:spPr>
          <a:xfrm>
            <a:off x="415440" y="740880"/>
            <a:ext cx="3743700" cy="10074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2" name="Google Shape;62;p15"/>
          <p:cNvSpPr txBox="1"/>
          <p:nvPr>
            <p:ph idx="1" type="subTitle"/>
          </p:nvPr>
        </p:nvSpPr>
        <p:spPr>
          <a:xfrm>
            <a:off x="415440" y="1852920"/>
            <a:ext cx="3743700" cy="42390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3" name="Shape 6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4" name="Shape 64"/>
        <p:cNvGrpSpPr/>
        <p:nvPr/>
      </p:nvGrpSpPr>
      <p:grpSpPr>
        <a:xfrm>
          <a:off x="0" y="0"/>
          <a:ext cx="0" cy="0"/>
          <a:chOff x="0" y="0"/>
          <a:chExt cx="0" cy="0"/>
        </a:xfrm>
      </p:grpSpPr>
      <p:sp>
        <p:nvSpPr>
          <p:cNvPr id="65" name="Google Shape;65;p17"/>
          <p:cNvSpPr txBox="1"/>
          <p:nvPr>
            <p:ph type="title"/>
          </p:nvPr>
        </p:nvSpPr>
        <p:spPr>
          <a:xfrm>
            <a:off x="415440" y="740880"/>
            <a:ext cx="3743700" cy="10074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6" name="Google Shape;66;p17"/>
          <p:cNvSpPr txBox="1"/>
          <p:nvPr>
            <p:ph idx="1" type="body"/>
          </p:nvPr>
        </p:nvSpPr>
        <p:spPr>
          <a:xfrm>
            <a:off x="415440" y="1852920"/>
            <a:ext cx="3743700" cy="42390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7" name="Shape 67"/>
        <p:cNvGrpSpPr/>
        <p:nvPr/>
      </p:nvGrpSpPr>
      <p:grpSpPr>
        <a:xfrm>
          <a:off x="0" y="0"/>
          <a:ext cx="0" cy="0"/>
          <a:chOff x="0" y="0"/>
          <a:chExt cx="0" cy="0"/>
        </a:xfrm>
      </p:grpSpPr>
      <p:sp>
        <p:nvSpPr>
          <p:cNvPr id="68" name="Google Shape;68;p18"/>
          <p:cNvSpPr txBox="1"/>
          <p:nvPr>
            <p:ph type="title"/>
          </p:nvPr>
        </p:nvSpPr>
        <p:spPr>
          <a:xfrm>
            <a:off x="415440" y="740880"/>
            <a:ext cx="3743700" cy="10074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9" name="Google Shape;69;p18"/>
          <p:cNvSpPr txBox="1"/>
          <p:nvPr>
            <p:ph idx="1" type="body"/>
          </p:nvPr>
        </p:nvSpPr>
        <p:spPr>
          <a:xfrm>
            <a:off x="415440" y="1852920"/>
            <a:ext cx="1826700" cy="42390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18"/>
          <p:cNvSpPr txBox="1"/>
          <p:nvPr>
            <p:ph idx="2" type="body"/>
          </p:nvPr>
        </p:nvSpPr>
        <p:spPr>
          <a:xfrm>
            <a:off x="2333880" y="1852920"/>
            <a:ext cx="1826700" cy="42390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1" name="Shape 71"/>
        <p:cNvGrpSpPr/>
        <p:nvPr/>
      </p:nvGrpSpPr>
      <p:grpSpPr>
        <a:xfrm>
          <a:off x="0" y="0"/>
          <a:ext cx="0" cy="0"/>
          <a:chOff x="0" y="0"/>
          <a:chExt cx="0" cy="0"/>
        </a:xfrm>
      </p:grpSpPr>
      <p:sp>
        <p:nvSpPr>
          <p:cNvPr id="72" name="Google Shape;72;p19"/>
          <p:cNvSpPr txBox="1"/>
          <p:nvPr>
            <p:ph type="title"/>
          </p:nvPr>
        </p:nvSpPr>
        <p:spPr>
          <a:xfrm>
            <a:off x="415440" y="740880"/>
            <a:ext cx="3743700" cy="10074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3" name="Shape 73"/>
        <p:cNvGrpSpPr/>
        <p:nvPr/>
      </p:nvGrpSpPr>
      <p:grpSpPr>
        <a:xfrm>
          <a:off x="0" y="0"/>
          <a:ext cx="0" cy="0"/>
          <a:chOff x="0" y="0"/>
          <a:chExt cx="0" cy="0"/>
        </a:xfrm>
      </p:grpSpPr>
      <p:sp>
        <p:nvSpPr>
          <p:cNvPr id="74" name="Google Shape;74;p20"/>
          <p:cNvSpPr txBox="1"/>
          <p:nvPr>
            <p:ph idx="1" type="subTitle"/>
          </p:nvPr>
        </p:nvSpPr>
        <p:spPr>
          <a:xfrm>
            <a:off x="415440" y="740880"/>
            <a:ext cx="3743700" cy="46704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5" name="Shape 75"/>
        <p:cNvGrpSpPr/>
        <p:nvPr/>
      </p:nvGrpSpPr>
      <p:grpSpPr>
        <a:xfrm>
          <a:off x="0" y="0"/>
          <a:ext cx="0" cy="0"/>
          <a:chOff x="0" y="0"/>
          <a:chExt cx="0" cy="0"/>
        </a:xfrm>
      </p:grpSpPr>
      <p:sp>
        <p:nvSpPr>
          <p:cNvPr id="76" name="Google Shape;76;p21"/>
          <p:cNvSpPr txBox="1"/>
          <p:nvPr>
            <p:ph type="title"/>
          </p:nvPr>
        </p:nvSpPr>
        <p:spPr>
          <a:xfrm>
            <a:off x="415440" y="740880"/>
            <a:ext cx="3743700" cy="10074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7" name="Google Shape;77;p21"/>
          <p:cNvSpPr txBox="1"/>
          <p:nvPr>
            <p:ph idx="1" type="body"/>
          </p:nvPr>
        </p:nvSpPr>
        <p:spPr>
          <a:xfrm>
            <a:off x="415440" y="1852920"/>
            <a:ext cx="1826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8" name="Google Shape;78;p21"/>
          <p:cNvSpPr txBox="1"/>
          <p:nvPr>
            <p:ph idx="2" type="body"/>
          </p:nvPr>
        </p:nvSpPr>
        <p:spPr>
          <a:xfrm>
            <a:off x="415440" y="4067280"/>
            <a:ext cx="1826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9" name="Google Shape;79;p21"/>
          <p:cNvSpPr txBox="1"/>
          <p:nvPr>
            <p:ph idx="3" type="body"/>
          </p:nvPr>
        </p:nvSpPr>
        <p:spPr>
          <a:xfrm>
            <a:off x="2333880" y="1852920"/>
            <a:ext cx="1826700" cy="42390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9" name="Shape 9"/>
        <p:cNvGrpSpPr/>
        <p:nvPr/>
      </p:nvGrpSpPr>
      <p:grpSpPr>
        <a:xfrm>
          <a:off x="0" y="0"/>
          <a:ext cx="0" cy="0"/>
          <a:chOff x="0" y="0"/>
          <a:chExt cx="0" cy="0"/>
        </a:xfrm>
      </p:grpSpPr>
      <p:sp>
        <p:nvSpPr>
          <p:cNvPr id="10" name="Google Shape;10;p3"/>
          <p:cNvSpPr txBox="1"/>
          <p:nvPr>
            <p:ph type="title"/>
          </p:nvPr>
        </p:nvSpPr>
        <p:spPr>
          <a:xfrm>
            <a:off x="838080" y="6260760"/>
            <a:ext cx="10515240" cy="6174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3"/>
          <p:cNvSpPr txBox="1"/>
          <p:nvPr>
            <p:ph idx="1" type="subTitle"/>
          </p:nvPr>
        </p:nvSpPr>
        <p:spPr>
          <a:xfrm>
            <a:off x="838080" y="93240"/>
            <a:ext cx="10515240" cy="608328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0" name="Shape 80"/>
        <p:cNvGrpSpPr/>
        <p:nvPr/>
      </p:nvGrpSpPr>
      <p:grpSpPr>
        <a:xfrm>
          <a:off x="0" y="0"/>
          <a:ext cx="0" cy="0"/>
          <a:chOff x="0" y="0"/>
          <a:chExt cx="0" cy="0"/>
        </a:xfrm>
      </p:grpSpPr>
      <p:sp>
        <p:nvSpPr>
          <p:cNvPr id="81" name="Google Shape;81;p22"/>
          <p:cNvSpPr txBox="1"/>
          <p:nvPr>
            <p:ph type="title"/>
          </p:nvPr>
        </p:nvSpPr>
        <p:spPr>
          <a:xfrm>
            <a:off x="415440" y="740880"/>
            <a:ext cx="3743700" cy="10074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p22"/>
          <p:cNvSpPr txBox="1"/>
          <p:nvPr>
            <p:ph idx="1" type="body"/>
          </p:nvPr>
        </p:nvSpPr>
        <p:spPr>
          <a:xfrm>
            <a:off x="415440" y="1852920"/>
            <a:ext cx="1826700" cy="42390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3" name="Google Shape;83;p22"/>
          <p:cNvSpPr txBox="1"/>
          <p:nvPr>
            <p:ph idx="2" type="body"/>
          </p:nvPr>
        </p:nvSpPr>
        <p:spPr>
          <a:xfrm>
            <a:off x="2333880" y="1852920"/>
            <a:ext cx="1826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4" name="Google Shape;84;p22"/>
          <p:cNvSpPr txBox="1"/>
          <p:nvPr>
            <p:ph idx="3" type="body"/>
          </p:nvPr>
        </p:nvSpPr>
        <p:spPr>
          <a:xfrm>
            <a:off x="2333880" y="4067280"/>
            <a:ext cx="1826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5" name="Shape 85"/>
        <p:cNvGrpSpPr/>
        <p:nvPr/>
      </p:nvGrpSpPr>
      <p:grpSpPr>
        <a:xfrm>
          <a:off x="0" y="0"/>
          <a:ext cx="0" cy="0"/>
          <a:chOff x="0" y="0"/>
          <a:chExt cx="0" cy="0"/>
        </a:xfrm>
      </p:grpSpPr>
      <p:sp>
        <p:nvSpPr>
          <p:cNvPr id="86" name="Google Shape;86;p23"/>
          <p:cNvSpPr txBox="1"/>
          <p:nvPr>
            <p:ph type="title"/>
          </p:nvPr>
        </p:nvSpPr>
        <p:spPr>
          <a:xfrm>
            <a:off x="415440" y="740880"/>
            <a:ext cx="3743700" cy="10074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7" name="Google Shape;87;p23"/>
          <p:cNvSpPr txBox="1"/>
          <p:nvPr>
            <p:ph idx="1" type="body"/>
          </p:nvPr>
        </p:nvSpPr>
        <p:spPr>
          <a:xfrm>
            <a:off x="415440" y="1852920"/>
            <a:ext cx="1826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8" name="Google Shape;88;p23"/>
          <p:cNvSpPr txBox="1"/>
          <p:nvPr>
            <p:ph idx="2" type="body"/>
          </p:nvPr>
        </p:nvSpPr>
        <p:spPr>
          <a:xfrm>
            <a:off x="2333880" y="1852920"/>
            <a:ext cx="1826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9" name="Google Shape;89;p23"/>
          <p:cNvSpPr txBox="1"/>
          <p:nvPr>
            <p:ph idx="3" type="body"/>
          </p:nvPr>
        </p:nvSpPr>
        <p:spPr>
          <a:xfrm>
            <a:off x="415440" y="4067280"/>
            <a:ext cx="3743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0" name="Shape 90"/>
        <p:cNvGrpSpPr/>
        <p:nvPr/>
      </p:nvGrpSpPr>
      <p:grpSpPr>
        <a:xfrm>
          <a:off x="0" y="0"/>
          <a:ext cx="0" cy="0"/>
          <a:chOff x="0" y="0"/>
          <a:chExt cx="0" cy="0"/>
        </a:xfrm>
      </p:grpSpPr>
      <p:sp>
        <p:nvSpPr>
          <p:cNvPr id="91" name="Google Shape;91;p24"/>
          <p:cNvSpPr txBox="1"/>
          <p:nvPr>
            <p:ph type="title"/>
          </p:nvPr>
        </p:nvSpPr>
        <p:spPr>
          <a:xfrm>
            <a:off x="415440" y="740880"/>
            <a:ext cx="3743700" cy="10074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2" name="Google Shape;92;p24"/>
          <p:cNvSpPr txBox="1"/>
          <p:nvPr>
            <p:ph idx="1" type="body"/>
          </p:nvPr>
        </p:nvSpPr>
        <p:spPr>
          <a:xfrm>
            <a:off x="415440" y="1852920"/>
            <a:ext cx="3743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3" name="Google Shape;93;p24"/>
          <p:cNvSpPr txBox="1"/>
          <p:nvPr>
            <p:ph idx="2" type="body"/>
          </p:nvPr>
        </p:nvSpPr>
        <p:spPr>
          <a:xfrm>
            <a:off x="415440" y="4067280"/>
            <a:ext cx="3743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4" name="Shape 94"/>
        <p:cNvGrpSpPr/>
        <p:nvPr/>
      </p:nvGrpSpPr>
      <p:grpSpPr>
        <a:xfrm>
          <a:off x="0" y="0"/>
          <a:ext cx="0" cy="0"/>
          <a:chOff x="0" y="0"/>
          <a:chExt cx="0" cy="0"/>
        </a:xfrm>
      </p:grpSpPr>
      <p:sp>
        <p:nvSpPr>
          <p:cNvPr id="95" name="Google Shape;95;p25"/>
          <p:cNvSpPr txBox="1"/>
          <p:nvPr>
            <p:ph type="title"/>
          </p:nvPr>
        </p:nvSpPr>
        <p:spPr>
          <a:xfrm>
            <a:off x="415440" y="740880"/>
            <a:ext cx="3743700" cy="10074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6" name="Google Shape;96;p25"/>
          <p:cNvSpPr txBox="1"/>
          <p:nvPr>
            <p:ph idx="1" type="body"/>
          </p:nvPr>
        </p:nvSpPr>
        <p:spPr>
          <a:xfrm>
            <a:off x="415440" y="1852920"/>
            <a:ext cx="1826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7" name="Google Shape;97;p25"/>
          <p:cNvSpPr txBox="1"/>
          <p:nvPr>
            <p:ph idx="2" type="body"/>
          </p:nvPr>
        </p:nvSpPr>
        <p:spPr>
          <a:xfrm>
            <a:off x="2333880" y="1852920"/>
            <a:ext cx="1826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8" name="Google Shape;98;p25"/>
          <p:cNvSpPr txBox="1"/>
          <p:nvPr>
            <p:ph idx="3" type="body"/>
          </p:nvPr>
        </p:nvSpPr>
        <p:spPr>
          <a:xfrm>
            <a:off x="2333880" y="4067280"/>
            <a:ext cx="1826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9" name="Google Shape;99;p25"/>
          <p:cNvSpPr txBox="1"/>
          <p:nvPr>
            <p:ph idx="4" type="body"/>
          </p:nvPr>
        </p:nvSpPr>
        <p:spPr>
          <a:xfrm>
            <a:off x="415440" y="4067280"/>
            <a:ext cx="1826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0" name="Shape 100"/>
        <p:cNvGrpSpPr/>
        <p:nvPr/>
      </p:nvGrpSpPr>
      <p:grpSpPr>
        <a:xfrm>
          <a:off x="0" y="0"/>
          <a:ext cx="0" cy="0"/>
          <a:chOff x="0" y="0"/>
          <a:chExt cx="0" cy="0"/>
        </a:xfrm>
      </p:grpSpPr>
      <p:sp>
        <p:nvSpPr>
          <p:cNvPr id="101" name="Google Shape;101;p26"/>
          <p:cNvSpPr txBox="1"/>
          <p:nvPr>
            <p:ph type="title"/>
          </p:nvPr>
        </p:nvSpPr>
        <p:spPr>
          <a:xfrm>
            <a:off x="415440" y="740880"/>
            <a:ext cx="3743700" cy="10074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2" name="Google Shape;102;p26"/>
          <p:cNvSpPr txBox="1"/>
          <p:nvPr>
            <p:ph idx="1" type="body"/>
          </p:nvPr>
        </p:nvSpPr>
        <p:spPr>
          <a:xfrm>
            <a:off x="415440" y="1852920"/>
            <a:ext cx="3743700" cy="42390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3" name="Google Shape;103;p26"/>
          <p:cNvSpPr txBox="1"/>
          <p:nvPr>
            <p:ph idx="2" type="body"/>
          </p:nvPr>
        </p:nvSpPr>
        <p:spPr>
          <a:xfrm>
            <a:off x="415440" y="1852920"/>
            <a:ext cx="3743700" cy="42390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04" name="Google Shape;104;p26"/>
          <p:cNvPicPr preferRelativeResize="0"/>
          <p:nvPr/>
        </p:nvPicPr>
        <p:blipFill rotWithShape="1">
          <a:blip r:embed="rId2">
            <a:alphaModFix/>
          </a:blip>
          <a:srcRect b="0" l="0" r="0" t="0"/>
          <a:stretch/>
        </p:blipFill>
        <p:spPr>
          <a:xfrm>
            <a:off x="415080" y="2478960"/>
            <a:ext cx="3743640" cy="2986560"/>
          </a:xfrm>
          <a:prstGeom prst="rect">
            <a:avLst/>
          </a:prstGeom>
          <a:noFill/>
          <a:ln>
            <a:noFill/>
          </a:ln>
        </p:spPr>
      </p:pic>
      <p:pic>
        <p:nvPicPr>
          <p:cNvPr id="105" name="Google Shape;105;p26"/>
          <p:cNvPicPr preferRelativeResize="0"/>
          <p:nvPr/>
        </p:nvPicPr>
        <p:blipFill rotWithShape="1">
          <a:blip r:embed="rId2">
            <a:alphaModFix/>
          </a:blip>
          <a:srcRect b="0" l="0" r="0" t="0"/>
          <a:stretch/>
        </p:blipFill>
        <p:spPr>
          <a:xfrm>
            <a:off x="415080" y="2478960"/>
            <a:ext cx="3743640" cy="298656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0" name="Shape 11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1" name="Shape 111"/>
        <p:cNvGrpSpPr/>
        <p:nvPr/>
      </p:nvGrpSpPr>
      <p:grpSpPr>
        <a:xfrm>
          <a:off x="0" y="0"/>
          <a:ext cx="0" cy="0"/>
          <a:chOff x="0" y="0"/>
          <a:chExt cx="0" cy="0"/>
        </a:xfrm>
      </p:grpSpPr>
      <p:sp>
        <p:nvSpPr>
          <p:cNvPr id="112" name="Google Shape;112;p29"/>
          <p:cNvSpPr txBox="1"/>
          <p:nvPr>
            <p:ph type="title"/>
          </p:nvPr>
        </p:nvSpPr>
        <p:spPr>
          <a:xfrm>
            <a:off x="415440" y="740880"/>
            <a:ext cx="3743700" cy="10074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3" name="Google Shape;113;p29"/>
          <p:cNvSpPr txBox="1"/>
          <p:nvPr>
            <p:ph idx="1" type="subTitle"/>
          </p:nvPr>
        </p:nvSpPr>
        <p:spPr>
          <a:xfrm>
            <a:off x="415440" y="1852920"/>
            <a:ext cx="3743700" cy="42390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14" name="Shape 114"/>
        <p:cNvGrpSpPr/>
        <p:nvPr/>
      </p:nvGrpSpPr>
      <p:grpSpPr>
        <a:xfrm>
          <a:off x="0" y="0"/>
          <a:ext cx="0" cy="0"/>
          <a:chOff x="0" y="0"/>
          <a:chExt cx="0" cy="0"/>
        </a:xfrm>
      </p:grpSpPr>
      <p:sp>
        <p:nvSpPr>
          <p:cNvPr id="115" name="Google Shape;115;p30"/>
          <p:cNvSpPr txBox="1"/>
          <p:nvPr>
            <p:ph type="title"/>
          </p:nvPr>
        </p:nvSpPr>
        <p:spPr>
          <a:xfrm>
            <a:off x="415440" y="740880"/>
            <a:ext cx="3743700" cy="10074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6" name="Google Shape;116;p30"/>
          <p:cNvSpPr txBox="1"/>
          <p:nvPr>
            <p:ph idx="1" type="body"/>
          </p:nvPr>
        </p:nvSpPr>
        <p:spPr>
          <a:xfrm>
            <a:off x="415440" y="1852920"/>
            <a:ext cx="3743700" cy="42390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17" name="Shape 117"/>
        <p:cNvGrpSpPr/>
        <p:nvPr/>
      </p:nvGrpSpPr>
      <p:grpSpPr>
        <a:xfrm>
          <a:off x="0" y="0"/>
          <a:ext cx="0" cy="0"/>
          <a:chOff x="0" y="0"/>
          <a:chExt cx="0" cy="0"/>
        </a:xfrm>
      </p:grpSpPr>
      <p:sp>
        <p:nvSpPr>
          <p:cNvPr id="118" name="Google Shape;118;p31"/>
          <p:cNvSpPr txBox="1"/>
          <p:nvPr>
            <p:ph type="title"/>
          </p:nvPr>
        </p:nvSpPr>
        <p:spPr>
          <a:xfrm>
            <a:off x="415440" y="740880"/>
            <a:ext cx="3743700" cy="10074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9" name="Google Shape;119;p31"/>
          <p:cNvSpPr txBox="1"/>
          <p:nvPr>
            <p:ph idx="1" type="body"/>
          </p:nvPr>
        </p:nvSpPr>
        <p:spPr>
          <a:xfrm>
            <a:off x="415440" y="1852920"/>
            <a:ext cx="1826700" cy="42390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0" name="Google Shape;120;p31"/>
          <p:cNvSpPr txBox="1"/>
          <p:nvPr>
            <p:ph idx="2" type="body"/>
          </p:nvPr>
        </p:nvSpPr>
        <p:spPr>
          <a:xfrm>
            <a:off x="2333880" y="1852920"/>
            <a:ext cx="1826700" cy="42390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1" name="Shape 121"/>
        <p:cNvGrpSpPr/>
        <p:nvPr/>
      </p:nvGrpSpPr>
      <p:grpSpPr>
        <a:xfrm>
          <a:off x="0" y="0"/>
          <a:ext cx="0" cy="0"/>
          <a:chOff x="0" y="0"/>
          <a:chExt cx="0" cy="0"/>
        </a:xfrm>
      </p:grpSpPr>
      <p:sp>
        <p:nvSpPr>
          <p:cNvPr id="122" name="Google Shape;122;p32"/>
          <p:cNvSpPr txBox="1"/>
          <p:nvPr>
            <p:ph type="title"/>
          </p:nvPr>
        </p:nvSpPr>
        <p:spPr>
          <a:xfrm>
            <a:off x="415440" y="740880"/>
            <a:ext cx="3743700" cy="10074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2" name="Shape 12"/>
        <p:cNvGrpSpPr/>
        <p:nvPr/>
      </p:nvGrpSpPr>
      <p:grpSpPr>
        <a:xfrm>
          <a:off x="0" y="0"/>
          <a:ext cx="0" cy="0"/>
          <a:chOff x="0" y="0"/>
          <a:chExt cx="0" cy="0"/>
        </a:xfrm>
      </p:grpSpPr>
      <p:sp>
        <p:nvSpPr>
          <p:cNvPr id="13" name="Google Shape;13;p4"/>
          <p:cNvSpPr txBox="1"/>
          <p:nvPr>
            <p:ph type="title"/>
          </p:nvPr>
        </p:nvSpPr>
        <p:spPr>
          <a:xfrm>
            <a:off x="838080" y="6260760"/>
            <a:ext cx="10515240" cy="6174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4"/>
          <p:cNvSpPr txBox="1"/>
          <p:nvPr>
            <p:ph idx="1" type="body"/>
          </p:nvPr>
        </p:nvSpPr>
        <p:spPr>
          <a:xfrm>
            <a:off x="838080" y="93240"/>
            <a:ext cx="10515240" cy="6083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23" name="Shape 123"/>
        <p:cNvGrpSpPr/>
        <p:nvPr/>
      </p:nvGrpSpPr>
      <p:grpSpPr>
        <a:xfrm>
          <a:off x="0" y="0"/>
          <a:ext cx="0" cy="0"/>
          <a:chOff x="0" y="0"/>
          <a:chExt cx="0" cy="0"/>
        </a:xfrm>
      </p:grpSpPr>
      <p:sp>
        <p:nvSpPr>
          <p:cNvPr id="124" name="Google Shape;124;p33"/>
          <p:cNvSpPr txBox="1"/>
          <p:nvPr>
            <p:ph idx="1" type="subTitle"/>
          </p:nvPr>
        </p:nvSpPr>
        <p:spPr>
          <a:xfrm>
            <a:off x="415440" y="740880"/>
            <a:ext cx="3743700" cy="46704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25" name="Shape 125"/>
        <p:cNvGrpSpPr/>
        <p:nvPr/>
      </p:nvGrpSpPr>
      <p:grpSpPr>
        <a:xfrm>
          <a:off x="0" y="0"/>
          <a:ext cx="0" cy="0"/>
          <a:chOff x="0" y="0"/>
          <a:chExt cx="0" cy="0"/>
        </a:xfrm>
      </p:grpSpPr>
      <p:sp>
        <p:nvSpPr>
          <p:cNvPr id="126" name="Google Shape;126;p34"/>
          <p:cNvSpPr txBox="1"/>
          <p:nvPr>
            <p:ph type="title"/>
          </p:nvPr>
        </p:nvSpPr>
        <p:spPr>
          <a:xfrm>
            <a:off x="415440" y="740880"/>
            <a:ext cx="3743700" cy="10074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7" name="Google Shape;127;p34"/>
          <p:cNvSpPr txBox="1"/>
          <p:nvPr>
            <p:ph idx="1" type="body"/>
          </p:nvPr>
        </p:nvSpPr>
        <p:spPr>
          <a:xfrm>
            <a:off x="415440" y="1852920"/>
            <a:ext cx="1826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8" name="Google Shape;128;p34"/>
          <p:cNvSpPr txBox="1"/>
          <p:nvPr>
            <p:ph idx="2" type="body"/>
          </p:nvPr>
        </p:nvSpPr>
        <p:spPr>
          <a:xfrm>
            <a:off x="415440" y="4067280"/>
            <a:ext cx="1826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9" name="Google Shape;129;p34"/>
          <p:cNvSpPr txBox="1"/>
          <p:nvPr>
            <p:ph idx="3" type="body"/>
          </p:nvPr>
        </p:nvSpPr>
        <p:spPr>
          <a:xfrm>
            <a:off x="2333880" y="1852920"/>
            <a:ext cx="1826700" cy="42390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30" name="Shape 130"/>
        <p:cNvGrpSpPr/>
        <p:nvPr/>
      </p:nvGrpSpPr>
      <p:grpSpPr>
        <a:xfrm>
          <a:off x="0" y="0"/>
          <a:ext cx="0" cy="0"/>
          <a:chOff x="0" y="0"/>
          <a:chExt cx="0" cy="0"/>
        </a:xfrm>
      </p:grpSpPr>
      <p:sp>
        <p:nvSpPr>
          <p:cNvPr id="131" name="Google Shape;131;p35"/>
          <p:cNvSpPr txBox="1"/>
          <p:nvPr>
            <p:ph type="title"/>
          </p:nvPr>
        </p:nvSpPr>
        <p:spPr>
          <a:xfrm>
            <a:off x="415440" y="740880"/>
            <a:ext cx="3743700" cy="10074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2" name="Google Shape;132;p35"/>
          <p:cNvSpPr txBox="1"/>
          <p:nvPr>
            <p:ph idx="1" type="body"/>
          </p:nvPr>
        </p:nvSpPr>
        <p:spPr>
          <a:xfrm>
            <a:off x="415440" y="1852920"/>
            <a:ext cx="1826700" cy="42390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3" name="Google Shape;133;p35"/>
          <p:cNvSpPr txBox="1"/>
          <p:nvPr>
            <p:ph idx="2" type="body"/>
          </p:nvPr>
        </p:nvSpPr>
        <p:spPr>
          <a:xfrm>
            <a:off x="2333880" y="1852920"/>
            <a:ext cx="1826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4" name="Google Shape;134;p35"/>
          <p:cNvSpPr txBox="1"/>
          <p:nvPr>
            <p:ph idx="3" type="body"/>
          </p:nvPr>
        </p:nvSpPr>
        <p:spPr>
          <a:xfrm>
            <a:off x="2333880" y="4067280"/>
            <a:ext cx="1826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35" name="Shape 135"/>
        <p:cNvGrpSpPr/>
        <p:nvPr/>
      </p:nvGrpSpPr>
      <p:grpSpPr>
        <a:xfrm>
          <a:off x="0" y="0"/>
          <a:ext cx="0" cy="0"/>
          <a:chOff x="0" y="0"/>
          <a:chExt cx="0" cy="0"/>
        </a:xfrm>
      </p:grpSpPr>
      <p:sp>
        <p:nvSpPr>
          <p:cNvPr id="136" name="Google Shape;136;p36"/>
          <p:cNvSpPr txBox="1"/>
          <p:nvPr>
            <p:ph type="title"/>
          </p:nvPr>
        </p:nvSpPr>
        <p:spPr>
          <a:xfrm>
            <a:off x="415440" y="740880"/>
            <a:ext cx="3743700" cy="10074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7" name="Google Shape;137;p36"/>
          <p:cNvSpPr txBox="1"/>
          <p:nvPr>
            <p:ph idx="1" type="body"/>
          </p:nvPr>
        </p:nvSpPr>
        <p:spPr>
          <a:xfrm>
            <a:off x="415440" y="1852920"/>
            <a:ext cx="1826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8" name="Google Shape;138;p36"/>
          <p:cNvSpPr txBox="1"/>
          <p:nvPr>
            <p:ph idx="2" type="body"/>
          </p:nvPr>
        </p:nvSpPr>
        <p:spPr>
          <a:xfrm>
            <a:off x="2333880" y="1852920"/>
            <a:ext cx="1826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9" name="Google Shape;139;p36"/>
          <p:cNvSpPr txBox="1"/>
          <p:nvPr>
            <p:ph idx="3" type="body"/>
          </p:nvPr>
        </p:nvSpPr>
        <p:spPr>
          <a:xfrm>
            <a:off x="415440" y="4067280"/>
            <a:ext cx="3743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40" name="Shape 140"/>
        <p:cNvGrpSpPr/>
        <p:nvPr/>
      </p:nvGrpSpPr>
      <p:grpSpPr>
        <a:xfrm>
          <a:off x="0" y="0"/>
          <a:ext cx="0" cy="0"/>
          <a:chOff x="0" y="0"/>
          <a:chExt cx="0" cy="0"/>
        </a:xfrm>
      </p:grpSpPr>
      <p:sp>
        <p:nvSpPr>
          <p:cNvPr id="141" name="Google Shape;141;p37"/>
          <p:cNvSpPr txBox="1"/>
          <p:nvPr>
            <p:ph type="title"/>
          </p:nvPr>
        </p:nvSpPr>
        <p:spPr>
          <a:xfrm>
            <a:off x="415440" y="740880"/>
            <a:ext cx="3743700" cy="10074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2" name="Google Shape;142;p37"/>
          <p:cNvSpPr txBox="1"/>
          <p:nvPr>
            <p:ph idx="1" type="body"/>
          </p:nvPr>
        </p:nvSpPr>
        <p:spPr>
          <a:xfrm>
            <a:off x="415440" y="1852920"/>
            <a:ext cx="3743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3" name="Google Shape;143;p37"/>
          <p:cNvSpPr txBox="1"/>
          <p:nvPr>
            <p:ph idx="2" type="body"/>
          </p:nvPr>
        </p:nvSpPr>
        <p:spPr>
          <a:xfrm>
            <a:off x="415440" y="4067280"/>
            <a:ext cx="3743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44" name="Shape 144"/>
        <p:cNvGrpSpPr/>
        <p:nvPr/>
      </p:nvGrpSpPr>
      <p:grpSpPr>
        <a:xfrm>
          <a:off x="0" y="0"/>
          <a:ext cx="0" cy="0"/>
          <a:chOff x="0" y="0"/>
          <a:chExt cx="0" cy="0"/>
        </a:xfrm>
      </p:grpSpPr>
      <p:sp>
        <p:nvSpPr>
          <p:cNvPr id="145" name="Google Shape;145;p38"/>
          <p:cNvSpPr txBox="1"/>
          <p:nvPr>
            <p:ph type="title"/>
          </p:nvPr>
        </p:nvSpPr>
        <p:spPr>
          <a:xfrm>
            <a:off x="415440" y="740880"/>
            <a:ext cx="3743700" cy="10074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6" name="Google Shape;146;p38"/>
          <p:cNvSpPr txBox="1"/>
          <p:nvPr>
            <p:ph idx="1" type="body"/>
          </p:nvPr>
        </p:nvSpPr>
        <p:spPr>
          <a:xfrm>
            <a:off x="415440" y="1852920"/>
            <a:ext cx="1826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7" name="Google Shape;147;p38"/>
          <p:cNvSpPr txBox="1"/>
          <p:nvPr>
            <p:ph idx="2" type="body"/>
          </p:nvPr>
        </p:nvSpPr>
        <p:spPr>
          <a:xfrm>
            <a:off x="2333880" y="1852920"/>
            <a:ext cx="1826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8" name="Google Shape;148;p38"/>
          <p:cNvSpPr txBox="1"/>
          <p:nvPr>
            <p:ph idx="3" type="body"/>
          </p:nvPr>
        </p:nvSpPr>
        <p:spPr>
          <a:xfrm>
            <a:off x="2333880" y="4067280"/>
            <a:ext cx="1826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9" name="Google Shape;149;p38"/>
          <p:cNvSpPr txBox="1"/>
          <p:nvPr>
            <p:ph idx="4" type="body"/>
          </p:nvPr>
        </p:nvSpPr>
        <p:spPr>
          <a:xfrm>
            <a:off x="415440" y="4067280"/>
            <a:ext cx="1826700" cy="2021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50" name="Shape 150"/>
        <p:cNvGrpSpPr/>
        <p:nvPr/>
      </p:nvGrpSpPr>
      <p:grpSpPr>
        <a:xfrm>
          <a:off x="0" y="0"/>
          <a:ext cx="0" cy="0"/>
          <a:chOff x="0" y="0"/>
          <a:chExt cx="0" cy="0"/>
        </a:xfrm>
      </p:grpSpPr>
      <p:sp>
        <p:nvSpPr>
          <p:cNvPr id="151" name="Google Shape;151;p39"/>
          <p:cNvSpPr txBox="1"/>
          <p:nvPr>
            <p:ph type="title"/>
          </p:nvPr>
        </p:nvSpPr>
        <p:spPr>
          <a:xfrm>
            <a:off x="415440" y="740880"/>
            <a:ext cx="3743700" cy="10074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2" name="Google Shape;152;p39"/>
          <p:cNvSpPr txBox="1"/>
          <p:nvPr>
            <p:ph idx="1" type="body"/>
          </p:nvPr>
        </p:nvSpPr>
        <p:spPr>
          <a:xfrm>
            <a:off x="415440" y="1852920"/>
            <a:ext cx="3743700" cy="42390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3" name="Google Shape;153;p39"/>
          <p:cNvSpPr txBox="1"/>
          <p:nvPr>
            <p:ph idx="2" type="body"/>
          </p:nvPr>
        </p:nvSpPr>
        <p:spPr>
          <a:xfrm>
            <a:off x="415440" y="1852920"/>
            <a:ext cx="3743700" cy="42390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54" name="Google Shape;154;p39"/>
          <p:cNvPicPr preferRelativeResize="0"/>
          <p:nvPr/>
        </p:nvPicPr>
        <p:blipFill rotWithShape="1">
          <a:blip r:embed="rId2">
            <a:alphaModFix/>
          </a:blip>
          <a:srcRect b="0" l="0" r="0" t="0"/>
          <a:stretch/>
        </p:blipFill>
        <p:spPr>
          <a:xfrm>
            <a:off x="415080" y="2478960"/>
            <a:ext cx="3743640" cy="2986560"/>
          </a:xfrm>
          <a:prstGeom prst="rect">
            <a:avLst/>
          </a:prstGeom>
          <a:noFill/>
          <a:ln>
            <a:noFill/>
          </a:ln>
        </p:spPr>
      </p:pic>
      <p:pic>
        <p:nvPicPr>
          <p:cNvPr id="155" name="Google Shape;155;p39"/>
          <p:cNvPicPr preferRelativeResize="0"/>
          <p:nvPr/>
        </p:nvPicPr>
        <p:blipFill rotWithShape="1">
          <a:blip r:embed="rId2">
            <a:alphaModFix/>
          </a:blip>
          <a:srcRect b="0" l="0" r="0" t="0"/>
          <a:stretch/>
        </p:blipFill>
        <p:spPr>
          <a:xfrm>
            <a:off x="415080" y="2478960"/>
            <a:ext cx="3743640" cy="298656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5" name="Shape 15"/>
        <p:cNvGrpSpPr/>
        <p:nvPr/>
      </p:nvGrpSpPr>
      <p:grpSpPr>
        <a:xfrm>
          <a:off x="0" y="0"/>
          <a:ext cx="0" cy="0"/>
          <a:chOff x="0" y="0"/>
          <a:chExt cx="0" cy="0"/>
        </a:xfrm>
      </p:grpSpPr>
      <p:sp>
        <p:nvSpPr>
          <p:cNvPr id="16" name="Google Shape;16;p5"/>
          <p:cNvSpPr txBox="1"/>
          <p:nvPr>
            <p:ph type="title"/>
          </p:nvPr>
        </p:nvSpPr>
        <p:spPr>
          <a:xfrm>
            <a:off x="838080" y="6260760"/>
            <a:ext cx="10515240" cy="6174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 name="Google Shape;17;p5"/>
          <p:cNvSpPr txBox="1"/>
          <p:nvPr>
            <p:ph idx="1" type="body"/>
          </p:nvPr>
        </p:nvSpPr>
        <p:spPr>
          <a:xfrm>
            <a:off x="838080" y="93240"/>
            <a:ext cx="5131080" cy="6083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8" name="Google Shape;18;p5"/>
          <p:cNvSpPr txBox="1"/>
          <p:nvPr>
            <p:ph idx="2" type="body"/>
          </p:nvPr>
        </p:nvSpPr>
        <p:spPr>
          <a:xfrm>
            <a:off x="6226200" y="93240"/>
            <a:ext cx="5131080" cy="6083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 name="Shape 19"/>
        <p:cNvGrpSpPr/>
        <p:nvPr/>
      </p:nvGrpSpPr>
      <p:grpSpPr>
        <a:xfrm>
          <a:off x="0" y="0"/>
          <a:ext cx="0" cy="0"/>
          <a:chOff x="0" y="0"/>
          <a:chExt cx="0" cy="0"/>
        </a:xfrm>
      </p:grpSpPr>
      <p:sp>
        <p:nvSpPr>
          <p:cNvPr id="20" name="Google Shape;20;p6"/>
          <p:cNvSpPr txBox="1"/>
          <p:nvPr>
            <p:ph type="title"/>
          </p:nvPr>
        </p:nvSpPr>
        <p:spPr>
          <a:xfrm>
            <a:off x="838080" y="6260760"/>
            <a:ext cx="10515240" cy="6174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1" name="Shape 21"/>
        <p:cNvGrpSpPr/>
        <p:nvPr/>
      </p:nvGrpSpPr>
      <p:grpSpPr>
        <a:xfrm>
          <a:off x="0" y="0"/>
          <a:ext cx="0" cy="0"/>
          <a:chOff x="0" y="0"/>
          <a:chExt cx="0" cy="0"/>
        </a:xfrm>
      </p:grpSpPr>
      <p:sp>
        <p:nvSpPr>
          <p:cNvPr id="22" name="Google Shape;22;p7"/>
          <p:cNvSpPr txBox="1"/>
          <p:nvPr>
            <p:ph idx="1" type="subTitle"/>
          </p:nvPr>
        </p:nvSpPr>
        <p:spPr>
          <a:xfrm>
            <a:off x="838080" y="6260760"/>
            <a:ext cx="10515240" cy="286308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8"/>
          <p:cNvSpPr txBox="1"/>
          <p:nvPr>
            <p:ph type="title"/>
          </p:nvPr>
        </p:nvSpPr>
        <p:spPr>
          <a:xfrm>
            <a:off x="838080" y="6260760"/>
            <a:ext cx="10515240" cy="6174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5" name="Google Shape;25;p8"/>
          <p:cNvSpPr txBox="1"/>
          <p:nvPr>
            <p:ph idx="1" type="body"/>
          </p:nvPr>
        </p:nvSpPr>
        <p:spPr>
          <a:xfrm>
            <a:off x="838080" y="93240"/>
            <a:ext cx="5131080" cy="29016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 name="Google Shape;26;p8"/>
          <p:cNvSpPr txBox="1"/>
          <p:nvPr>
            <p:ph idx="2" type="body"/>
          </p:nvPr>
        </p:nvSpPr>
        <p:spPr>
          <a:xfrm>
            <a:off x="838080" y="3270960"/>
            <a:ext cx="5131080" cy="29016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 name="Google Shape;27;p8"/>
          <p:cNvSpPr txBox="1"/>
          <p:nvPr>
            <p:ph idx="3" type="body"/>
          </p:nvPr>
        </p:nvSpPr>
        <p:spPr>
          <a:xfrm>
            <a:off x="6226200" y="93240"/>
            <a:ext cx="5131080" cy="6083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9"/>
          <p:cNvSpPr txBox="1"/>
          <p:nvPr>
            <p:ph type="title"/>
          </p:nvPr>
        </p:nvSpPr>
        <p:spPr>
          <a:xfrm>
            <a:off x="838080" y="6260760"/>
            <a:ext cx="10515240" cy="6174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0" name="Google Shape;30;p9"/>
          <p:cNvSpPr txBox="1"/>
          <p:nvPr>
            <p:ph idx="1" type="body"/>
          </p:nvPr>
        </p:nvSpPr>
        <p:spPr>
          <a:xfrm>
            <a:off x="838080" y="93240"/>
            <a:ext cx="5131080" cy="6083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1" name="Google Shape;31;p9"/>
          <p:cNvSpPr txBox="1"/>
          <p:nvPr>
            <p:ph idx="2" type="body"/>
          </p:nvPr>
        </p:nvSpPr>
        <p:spPr>
          <a:xfrm>
            <a:off x="6226200" y="93240"/>
            <a:ext cx="5131080" cy="29016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2" name="Google Shape;32;p9"/>
          <p:cNvSpPr txBox="1"/>
          <p:nvPr>
            <p:ph idx="3" type="body"/>
          </p:nvPr>
        </p:nvSpPr>
        <p:spPr>
          <a:xfrm>
            <a:off x="6226200" y="3270960"/>
            <a:ext cx="5131080" cy="29016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0"/>
          <p:cNvSpPr txBox="1"/>
          <p:nvPr>
            <p:ph type="title"/>
          </p:nvPr>
        </p:nvSpPr>
        <p:spPr>
          <a:xfrm>
            <a:off x="838080" y="6260760"/>
            <a:ext cx="10515240" cy="6174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5" name="Google Shape;35;p10"/>
          <p:cNvSpPr txBox="1"/>
          <p:nvPr>
            <p:ph idx="1" type="body"/>
          </p:nvPr>
        </p:nvSpPr>
        <p:spPr>
          <a:xfrm>
            <a:off x="838080" y="93240"/>
            <a:ext cx="5131080" cy="29016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6" name="Google Shape;36;p10"/>
          <p:cNvSpPr txBox="1"/>
          <p:nvPr>
            <p:ph idx="2" type="body"/>
          </p:nvPr>
        </p:nvSpPr>
        <p:spPr>
          <a:xfrm>
            <a:off x="6226200" y="93240"/>
            <a:ext cx="5131080" cy="29016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7" name="Google Shape;37;p10"/>
          <p:cNvSpPr txBox="1"/>
          <p:nvPr>
            <p:ph idx="3" type="body"/>
          </p:nvPr>
        </p:nvSpPr>
        <p:spPr>
          <a:xfrm>
            <a:off x="838080" y="3270960"/>
            <a:ext cx="10515240" cy="29016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4.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3.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9480" y="273600"/>
            <a:ext cx="10972080" cy="114444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609480" y="1604520"/>
            <a:ext cx="10972080" cy="39769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1523880" y="1122480"/>
            <a:ext cx="9143700" cy="23871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6" name="Google Shape;56;p14"/>
          <p:cNvSpPr txBox="1"/>
          <p:nvPr>
            <p:ph idx="10" type="dt"/>
          </p:nvPr>
        </p:nvSpPr>
        <p:spPr>
          <a:xfrm>
            <a:off x="838080" y="6356520"/>
            <a:ext cx="2742900" cy="3648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7" name="Google Shape;57;p14"/>
          <p:cNvSpPr txBox="1"/>
          <p:nvPr>
            <p:ph idx="11" type="ftr"/>
          </p:nvPr>
        </p:nvSpPr>
        <p:spPr>
          <a:xfrm>
            <a:off x="4038480" y="6356520"/>
            <a:ext cx="4114500" cy="3648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8" name="Google Shape;58;p14"/>
          <p:cNvSpPr txBox="1"/>
          <p:nvPr>
            <p:ph idx="12" type="sldNum"/>
          </p:nvPr>
        </p:nvSpPr>
        <p:spPr>
          <a:xfrm>
            <a:off x="8610480" y="6356520"/>
            <a:ext cx="2742900" cy="3648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nl-NL"/>
              <a:t>‹#›</a:t>
            </a:fld>
            <a:endParaRPr sz="1400">
              <a:solidFill>
                <a:srgbClr val="000000"/>
              </a:solidFill>
              <a:latin typeface="Times New Roman"/>
              <a:ea typeface="Times New Roman"/>
              <a:cs typeface="Times New Roman"/>
              <a:sym typeface="Times New Roman"/>
            </a:endParaRPr>
          </a:p>
        </p:txBody>
      </p:sp>
      <p:sp>
        <p:nvSpPr>
          <p:cNvPr id="59" name="Google Shape;59;p14"/>
          <p:cNvSpPr txBox="1"/>
          <p:nvPr>
            <p:ph idx="1" type="body"/>
          </p:nvPr>
        </p:nvSpPr>
        <p:spPr>
          <a:xfrm>
            <a:off x="609480" y="1604520"/>
            <a:ext cx="10972500" cy="39774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6" name="Shape 106"/>
        <p:cNvGrpSpPr/>
        <p:nvPr/>
      </p:nvGrpSpPr>
      <p:grpSpPr>
        <a:xfrm>
          <a:off x="0" y="0"/>
          <a:ext cx="0" cy="0"/>
          <a:chOff x="0" y="0"/>
          <a:chExt cx="0" cy="0"/>
        </a:xfrm>
      </p:grpSpPr>
      <p:sp>
        <p:nvSpPr>
          <p:cNvPr id="107" name="Google Shape;107;p27"/>
          <p:cNvSpPr txBox="1"/>
          <p:nvPr>
            <p:ph type="title"/>
          </p:nvPr>
        </p:nvSpPr>
        <p:spPr>
          <a:xfrm>
            <a:off x="415440" y="740880"/>
            <a:ext cx="3743700" cy="100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8" name="Google Shape;108;p27"/>
          <p:cNvSpPr txBox="1"/>
          <p:nvPr>
            <p:ph idx="1" type="body"/>
          </p:nvPr>
        </p:nvSpPr>
        <p:spPr>
          <a:xfrm>
            <a:off x="415440" y="1852920"/>
            <a:ext cx="3743700" cy="42390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9" name="Google Shape;109;p27"/>
          <p:cNvSpPr txBox="1"/>
          <p:nvPr>
            <p:ph idx="12" type="sldNum"/>
          </p:nvPr>
        </p:nvSpPr>
        <p:spPr>
          <a:xfrm>
            <a:off x="11296440" y="6217560"/>
            <a:ext cx="731100" cy="5244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870"/>
              <a:buFont typeface="Arial"/>
              <a:buNone/>
              <a:defRPr b="0" i="0" sz="187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70"/>
              <a:buFont typeface="Arial"/>
              <a:buNone/>
              <a:defRPr b="0" i="0" sz="187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70"/>
              <a:buFont typeface="Arial"/>
              <a:buNone/>
              <a:defRPr b="0" i="0" sz="187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70"/>
              <a:buFont typeface="Arial"/>
              <a:buNone/>
              <a:defRPr b="0" i="0" sz="187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70"/>
              <a:buFont typeface="Arial"/>
              <a:buNone/>
              <a:defRPr b="0" i="0" sz="187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70"/>
              <a:buFont typeface="Arial"/>
              <a:buNone/>
              <a:defRPr b="0" i="0" sz="187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70"/>
              <a:buFont typeface="Arial"/>
              <a:buNone/>
              <a:defRPr b="0" i="0" sz="187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70"/>
              <a:buFont typeface="Arial"/>
              <a:buNone/>
              <a:defRPr b="0" i="0" sz="187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70"/>
              <a:buFont typeface="Arial"/>
              <a:buNone/>
              <a:defRPr b="0" i="0" sz="187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nl-NL"/>
              <a:t>‹#›</a:t>
            </a:fld>
            <a:endParaRPr sz="1400">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hyperlink" Target="https://github.com/thomasJoei/swagger-codegen-springboot" TargetMode="External"/><Relationship Id="rId9" Type="http://schemas.openxmlformats.org/officeDocument/2006/relationships/hyperlink" Target="https://swagger.io" TargetMode="External"/><Relationship Id="rId5" Type="http://schemas.openxmlformats.org/officeDocument/2006/relationships/hyperlink" Target="https://github.com/indrabasak/spring-jersey-swagger-example" TargetMode="External"/><Relationship Id="rId6" Type="http://schemas.openxmlformats.org/officeDocument/2006/relationships/hyperlink" Target="https://swagger.io" TargetMode="External"/><Relationship Id="rId7" Type="http://schemas.openxmlformats.org/officeDocument/2006/relationships/hyperlink" Target="https://github.com/thomasJoei/swagger-codegen-springboot" TargetMode="External"/><Relationship Id="rId8" Type="http://schemas.openxmlformats.org/officeDocument/2006/relationships/hyperlink" Target="https://github.com/indrabasak/spring-jersey-swagger-examp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5.png"/><Relationship Id="rId8"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hyperlink" Target="https://editor.swagger.i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Google Shape;160;p40"/>
          <p:cNvPicPr preferRelativeResize="0"/>
          <p:nvPr/>
        </p:nvPicPr>
        <p:blipFill rotWithShape="1">
          <a:blip r:embed="rId3">
            <a:alphaModFix/>
          </a:blip>
          <a:srcRect b="0" l="0" r="0" t="0"/>
          <a:stretch/>
        </p:blipFill>
        <p:spPr>
          <a:xfrm>
            <a:off x="1201680" y="0"/>
            <a:ext cx="9822960" cy="6857640"/>
          </a:xfrm>
          <a:prstGeom prst="rect">
            <a:avLst/>
          </a:prstGeom>
          <a:noFill/>
          <a:ln>
            <a:noFill/>
          </a:ln>
        </p:spPr>
      </p:pic>
      <p:sp>
        <p:nvSpPr>
          <p:cNvPr id="161" name="Google Shape;161;p40"/>
          <p:cNvSpPr/>
          <p:nvPr/>
        </p:nvSpPr>
        <p:spPr>
          <a:xfrm>
            <a:off x="155520" y="-144360"/>
            <a:ext cx="304500" cy="304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0"/>
          <p:cNvSpPr/>
          <p:nvPr/>
        </p:nvSpPr>
        <p:spPr>
          <a:xfrm>
            <a:off x="1167120" y="3017520"/>
            <a:ext cx="10587900" cy="3647100"/>
          </a:xfrm>
          <a:prstGeom prst="roundRect">
            <a:avLst>
              <a:gd fmla="val 16667" name="adj"/>
            </a:avLst>
          </a:prstGeom>
          <a:gradFill>
            <a:gsLst>
              <a:gs pos="0">
                <a:srgbClr val="205867"/>
              </a:gs>
              <a:gs pos="4280">
                <a:srgbClr val="205867"/>
              </a:gs>
              <a:gs pos="74000">
                <a:srgbClr val="AEC5E1"/>
              </a:gs>
              <a:gs pos="83000">
                <a:srgbClr val="AEC5E1"/>
              </a:gs>
              <a:gs pos="100000">
                <a:srgbClr val="C8D8EB"/>
              </a:gs>
            </a:gsLst>
            <a:lin ang="5400012" scaled="0"/>
          </a:gradFill>
          <a:ln cap="flat" cmpd="sng" w="25400">
            <a:solidFill>
              <a:srgbClr val="395E8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40"/>
          <p:cNvSpPr/>
          <p:nvPr/>
        </p:nvSpPr>
        <p:spPr>
          <a:xfrm>
            <a:off x="3002760" y="3809520"/>
            <a:ext cx="6513600" cy="951900"/>
          </a:xfrm>
          <a:prstGeom prst="roundRect">
            <a:avLst>
              <a:gd fmla="val 16667" name="adj"/>
            </a:avLst>
          </a:prstGeom>
          <a:gradFill>
            <a:gsLst>
              <a:gs pos="0">
                <a:schemeClr val="dk2"/>
              </a:gs>
              <a:gs pos="4280">
                <a:schemeClr val="dk2"/>
              </a:gs>
              <a:gs pos="50000">
                <a:srgbClr val="AEC5E1"/>
              </a:gs>
              <a:gs pos="100000">
                <a:schemeClr val="dk2"/>
              </a:gs>
            </a:gsLst>
            <a:lin ang="5400012" scaled="0"/>
          </a:gradFill>
          <a:ln>
            <a:noFill/>
          </a:ln>
        </p:spPr>
        <p:txBody>
          <a:bodyPr anchorCtr="0" anchor="ctr" bIns="45000" lIns="90000" spcFirstLastPara="1" rIns="90000" wrap="square" tIns="45000">
            <a:noAutofit/>
          </a:bodyPr>
          <a:lstStyle/>
          <a:p>
            <a:pPr indent="0" lvl="0" marL="0" rtl="0" algn="ctr">
              <a:spcBef>
                <a:spcPts val="0"/>
              </a:spcBef>
              <a:spcAft>
                <a:spcPts val="0"/>
              </a:spcAft>
              <a:buClr>
                <a:schemeClr val="dk1"/>
              </a:buClr>
              <a:buFont typeface="Arial"/>
              <a:buNone/>
            </a:pPr>
            <a:r>
              <a:rPr lang="nl-NL" sz="4800">
                <a:solidFill>
                  <a:schemeClr val="lt1"/>
                </a:solidFill>
                <a:latin typeface="Calibri"/>
                <a:ea typeface="Calibri"/>
                <a:cs typeface="Calibri"/>
                <a:sym typeface="Calibri"/>
              </a:rPr>
              <a:t>Swagger</a:t>
            </a:r>
            <a:endParaRPr sz="4800">
              <a:solidFill>
                <a:srgbClr val="FFFFFF"/>
              </a:solidFill>
              <a:latin typeface="Calibri"/>
              <a:ea typeface="Calibri"/>
              <a:cs typeface="Calibri"/>
              <a:sym typeface="Calibri"/>
            </a:endParaRPr>
          </a:p>
        </p:txBody>
      </p:sp>
      <p:sp>
        <p:nvSpPr>
          <p:cNvPr id="164" name="Google Shape;164;p40"/>
          <p:cNvSpPr/>
          <p:nvPr/>
        </p:nvSpPr>
        <p:spPr>
          <a:xfrm>
            <a:off x="3348000" y="5815440"/>
            <a:ext cx="5965200" cy="537000"/>
          </a:xfrm>
          <a:prstGeom prst="roundRect">
            <a:avLst>
              <a:gd fmla="val 16667" name="adj"/>
            </a:avLst>
          </a:prstGeom>
          <a:gradFill>
            <a:gsLst>
              <a:gs pos="0">
                <a:srgbClr val="AEC5E1"/>
              </a:gs>
              <a:gs pos="74000">
                <a:srgbClr val="AEC5E1"/>
              </a:gs>
              <a:gs pos="83000">
                <a:srgbClr val="AEC5E1"/>
              </a:gs>
              <a:gs pos="100000">
                <a:srgbClr val="C8D8EB"/>
              </a:gs>
            </a:gsLst>
            <a:lin ang="5400012" scaled="0"/>
          </a:gradFill>
          <a:ln cap="flat" cmpd="sng" w="25400">
            <a:solidFill>
              <a:srgbClr val="395E89"/>
            </a:solidFill>
            <a:prstDash val="solid"/>
            <a:round/>
            <a:headEnd len="sm" w="sm" type="none"/>
            <a:tailEnd len="sm" w="sm" type="none"/>
          </a:ln>
        </p:spPr>
        <p:txBody>
          <a:bodyPr anchorCtr="0" anchor="ctr" bIns="45000" lIns="90000" spcFirstLastPara="1" rIns="90000" wrap="square" tIns="45000">
            <a:noAutofit/>
          </a:bodyPr>
          <a:lstStyle/>
          <a:p>
            <a:pPr indent="0" lvl="0" marL="0" rtl="0" algn="ctr">
              <a:spcBef>
                <a:spcPts val="0"/>
              </a:spcBef>
              <a:spcAft>
                <a:spcPts val="0"/>
              </a:spcAft>
              <a:buClr>
                <a:schemeClr val="dk1"/>
              </a:buClr>
              <a:buFont typeface="Arial"/>
              <a:buNone/>
            </a:pPr>
            <a:r>
              <a:rPr b="1" lang="nl-NL" sz="1800">
                <a:solidFill>
                  <a:srgbClr val="FF0000"/>
                </a:solidFill>
                <a:latin typeface="Calibri"/>
                <a:ea typeface="Calibri"/>
                <a:cs typeface="Calibri"/>
                <a:sym typeface="Calibri"/>
              </a:rPr>
              <a:t>Presenters: Pawan Jain, Sainik</a:t>
            </a:r>
            <a:endParaRPr b="1" sz="1800">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282" name="Shape 282"/>
        <p:cNvGrpSpPr/>
        <p:nvPr/>
      </p:nvGrpSpPr>
      <p:grpSpPr>
        <a:xfrm>
          <a:off x="0" y="0"/>
          <a:ext cx="0" cy="0"/>
          <a:chOff x="0" y="0"/>
          <a:chExt cx="0" cy="0"/>
        </a:xfrm>
      </p:grpSpPr>
      <p:sp>
        <p:nvSpPr>
          <p:cNvPr id="283" name="Google Shape;283;p49"/>
          <p:cNvSpPr/>
          <p:nvPr/>
        </p:nvSpPr>
        <p:spPr>
          <a:xfrm>
            <a:off x="2160" y="659160"/>
            <a:ext cx="12188400" cy="201000"/>
          </a:xfrm>
          <a:prstGeom prst="snip2DiagRect">
            <a:avLst>
              <a:gd fmla="val 0" name="adj1"/>
              <a:gd fmla="val 16667" name="adj2"/>
            </a:avLst>
          </a:prstGeom>
          <a:solidFill>
            <a:srgbClr val="1F3864"/>
          </a:solidFill>
          <a:ln cap="flat" cmpd="sng" w="25550">
            <a:solidFill>
              <a:srgbClr val="364A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49"/>
          <p:cNvSpPr/>
          <p:nvPr/>
        </p:nvSpPr>
        <p:spPr>
          <a:xfrm>
            <a:off x="10371240" y="-18360"/>
            <a:ext cx="1819500" cy="658200"/>
          </a:xfrm>
          <a:prstGeom prst="rect">
            <a:avLst/>
          </a:pr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5" name="Google Shape;285;p49"/>
          <p:cNvPicPr preferRelativeResize="0"/>
          <p:nvPr/>
        </p:nvPicPr>
        <p:blipFill rotWithShape="1">
          <a:blip r:embed="rId3">
            <a:alphaModFix/>
          </a:blip>
          <a:srcRect b="17471" l="0" r="0" t="0"/>
          <a:stretch/>
        </p:blipFill>
        <p:spPr>
          <a:xfrm>
            <a:off x="10335960" y="28800"/>
            <a:ext cx="742320" cy="612360"/>
          </a:xfrm>
          <a:prstGeom prst="rect">
            <a:avLst/>
          </a:prstGeom>
          <a:noFill/>
          <a:ln>
            <a:noFill/>
          </a:ln>
        </p:spPr>
      </p:pic>
      <p:sp>
        <p:nvSpPr>
          <p:cNvPr id="286" name="Google Shape;286;p49"/>
          <p:cNvSpPr/>
          <p:nvPr/>
        </p:nvSpPr>
        <p:spPr>
          <a:xfrm>
            <a:off x="10771920" y="231480"/>
            <a:ext cx="1896900" cy="396600"/>
          </a:xfrm>
          <a:prstGeom prst="rect">
            <a:avLst/>
          </a:prstGeom>
          <a:noFill/>
          <a:ln>
            <a:noFill/>
          </a:ln>
        </p:spPr>
        <p:txBody>
          <a:bodyPr anchorCtr="0" anchor="t" bIns="60825" lIns="122025" spcFirstLastPara="1" rIns="122025" wrap="square" tIns="60825">
            <a:noAutofit/>
          </a:bodyPr>
          <a:lstStyle/>
          <a:p>
            <a:pPr indent="0" lvl="0" marL="0" marR="0" rtl="0" algn="l">
              <a:lnSpc>
                <a:spcPct val="100000"/>
              </a:lnSpc>
              <a:spcBef>
                <a:spcPts val="0"/>
              </a:spcBef>
              <a:spcAft>
                <a:spcPts val="0"/>
              </a:spcAft>
              <a:buClr>
                <a:srgbClr val="000000"/>
              </a:buClr>
              <a:buSzPts val="1800"/>
              <a:buFont typeface="Arial"/>
              <a:buNone/>
            </a:pPr>
            <a:r>
              <a:rPr b="1" i="0" lang="nl-NL" sz="1800" u="none" cap="none" strike="noStrike">
                <a:solidFill>
                  <a:srgbClr val="FFFFFF"/>
                </a:solidFill>
                <a:latin typeface="Arial"/>
                <a:ea typeface="Arial"/>
                <a:cs typeface="Arial"/>
                <a:sym typeface="Arial"/>
              </a:rPr>
              <a:t>impressico</a:t>
            </a:r>
            <a:endParaRPr b="0" i="0" sz="1800" u="none" cap="none" strike="noStrike">
              <a:solidFill>
                <a:srgbClr val="000000"/>
              </a:solidFill>
              <a:latin typeface="Arial"/>
              <a:ea typeface="Arial"/>
              <a:cs typeface="Arial"/>
              <a:sym typeface="Arial"/>
            </a:endParaRPr>
          </a:p>
        </p:txBody>
      </p:sp>
      <p:sp>
        <p:nvSpPr>
          <p:cNvPr id="287" name="Google Shape;287;p49"/>
          <p:cNvSpPr/>
          <p:nvPr/>
        </p:nvSpPr>
        <p:spPr>
          <a:xfrm>
            <a:off x="-12960" y="2880"/>
            <a:ext cx="10398900" cy="639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lang="nl-NL" sz="3600">
                <a:solidFill>
                  <a:schemeClr val="dk1"/>
                </a:solidFill>
              </a:rPr>
              <a:t>Swagger Code Gen</a:t>
            </a:r>
            <a:endParaRPr b="0" i="0" sz="3600" u="none" cap="none" strike="noStrike">
              <a:solidFill>
                <a:srgbClr val="000000"/>
              </a:solidFill>
              <a:latin typeface="Arial"/>
              <a:ea typeface="Arial"/>
              <a:cs typeface="Arial"/>
              <a:sym typeface="Arial"/>
            </a:endParaRPr>
          </a:p>
        </p:txBody>
      </p:sp>
      <p:sp>
        <p:nvSpPr>
          <p:cNvPr id="288" name="Google Shape;288;p49"/>
          <p:cNvSpPr/>
          <p:nvPr/>
        </p:nvSpPr>
        <p:spPr>
          <a:xfrm>
            <a:off x="-12960" y="6660000"/>
            <a:ext cx="12191400" cy="197400"/>
          </a:xfrm>
          <a:prstGeom prst="rect">
            <a:avLst/>
          </a:prstGeom>
          <a:solidFill>
            <a:srgbClr val="2E75B5"/>
          </a:solidFill>
          <a:ln cap="flat" cmpd="sng" w="126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nl-NL" sz="1100" u="none" cap="none" strike="noStrike">
                <a:solidFill>
                  <a:srgbClr val="FFFFFF"/>
                </a:solidFill>
                <a:latin typeface="Calibri"/>
                <a:ea typeface="Calibri"/>
                <a:cs typeface="Calibri"/>
                <a:sym typeface="Calibri"/>
              </a:rPr>
              <a:t>www.impressico.com | Unsolicited Distribution is Restricted | </a:t>
            </a:r>
            <a:r>
              <a:rPr b="0" i="0" lang="nl-NL" sz="1100" u="none" cap="none" strike="noStrike">
                <a:solidFill>
                  <a:srgbClr val="FFFFFF"/>
                </a:solidFill>
                <a:latin typeface="Arial"/>
                <a:ea typeface="Arial"/>
                <a:cs typeface="Arial"/>
                <a:sym typeface="Arial"/>
              </a:rPr>
              <a:t>Impressico © 2018 All rights reserved.</a:t>
            </a:r>
            <a:endParaRPr b="0" i="0" sz="1800" u="none" cap="none" strike="noStrike">
              <a:solidFill>
                <a:srgbClr val="000000"/>
              </a:solidFill>
              <a:latin typeface="Arial"/>
              <a:ea typeface="Arial"/>
              <a:cs typeface="Arial"/>
              <a:sym typeface="Arial"/>
            </a:endParaRPr>
          </a:p>
        </p:txBody>
      </p:sp>
      <p:sp>
        <p:nvSpPr>
          <p:cNvPr id="289" name="Google Shape;289;p49"/>
          <p:cNvSpPr txBox="1"/>
          <p:nvPr/>
        </p:nvSpPr>
        <p:spPr>
          <a:xfrm>
            <a:off x="1353960" y="888120"/>
            <a:ext cx="9326400" cy="5638800"/>
          </a:xfrm>
          <a:prstGeom prst="rect">
            <a:avLst/>
          </a:prstGeom>
          <a:solidFill>
            <a:srgbClr val="D9D9D9"/>
          </a:solidFill>
          <a:ln>
            <a:noFill/>
          </a:ln>
        </p:spPr>
        <p:txBody>
          <a:bodyPr anchorCtr="0" anchor="t" bIns="91425" lIns="91425" spcFirstLastPara="1" rIns="91425" wrap="square" tIns="91425">
            <a:noAutofit/>
          </a:bodyPr>
          <a:lstStyle/>
          <a:p>
            <a:pPr indent="0" lvl="0" marL="0" rtl="0">
              <a:lnSpc>
                <a:spcPct val="90000"/>
              </a:lnSpc>
              <a:spcBef>
                <a:spcPts val="0"/>
              </a:spcBef>
              <a:spcAft>
                <a:spcPts val="0"/>
              </a:spcAft>
              <a:buClr>
                <a:schemeClr val="dk1"/>
              </a:buClr>
              <a:buSzPts val="1100"/>
              <a:buFont typeface="Arial"/>
              <a:buNone/>
            </a:pPr>
            <a:r>
              <a:rPr lang="nl-NL" sz="2800">
                <a:solidFill>
                  <a:srgbClr val="1F4E79"/>
                </a:solidFill>
                <a:latin typeface="Calibri"/>
                <a:ea typeface="Calibri"/>
                <a:cs typeface="Calibri"/>
                <a:sym typeface="Calibri"/>
              </a:rPr>
              <a:t>3. To generate client execute below command.</a:t>
            </a:r>
            <a:endParaRPr sz="2800">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t/>
            </a:r>
            <a:endParaRPr sz="2800">
              <a:solidFill>
                <a:srgbClr val="1F4E79"/>
              </a:solidFill>
              <a:latin typeface="Calibri"/>
              <a:ea typeface="Calibri"/>
              <a:cs typeface="Calibri"/>
              <a:sym typeface="Calibri"/>
            </a:endParaRPr>
          </a:p>
          <a:p>
            <a:pPr indent="0" lvl="0" marL="228600" rtl="0">
              <a:lnSpc>
                <a:spcPct val="90000"/>
              </a:lnSpc>
              <a:spcBef>
                <a:spcPts val="0"/>
              </a:spcBef>
              <a:spcAft>
                <a:spcPts val="0"/>
              </a:spcAft>
              <a:buNone/>
            </a:pPr>
            <a:r>
              <a:rPr lang="nl-NL" sz="2800">
                <a:solidFill>
                  <a:srgbClr val="1F4E79"/>
                </a:solidFill>
                <a:latin typeface="Calibri"/>
                <a:ea typeface="Calibri"/>
                <a:cs typeface="Calibri"/>
                <a:sym typeface="Calibri"/>
              </a:rPr>
              <a:t>  java -jar swagger-codegen-cli.jar generate \</a:t>
            </a:r>
            <a:endParaRPr sz="2800">
              <a:solidFill>
                <a:schemeClr val="dk1"/>
              </a:solidFill>
              <a:latin typeface="Calibri"/>
              <a:ea typeface="Calibri"/>
              <a:cs typeface="Calibri"/>
              <a:sym typeface="Calibri"/>
            </a:endParaRPr>
          </a:p>
          <a:p>
            <a:pPr indent="0" lvl="0" marL="228600" rtl="0">
              <a:lnSpc>
                <a:spcPct val="90000"/>
              </a:lnSpc>
              <a:spcBef>
                <a:spcPts val="0"/>
              </a:spcBef>
              <a:spcAft>
                <a:spcPts val="0"/>
              </a:spcAft>
              <a:buNone/>
            </a:pPr>
            <a:r>
              <a:rPr lang="nl-NL" sz="2800">
                <a:solidFill>
                  <a:srgbClr val="1F4E79"/>
                </a:solidFill>
                <a:latin typeface="Calibri"/>
                <a:ea typeface="Calibri"/>
                <a:cs typeface="Calibri"/>
                <a:sym typeface="Calibri"/>
              </a:rPr>
              <a:t>  -i swagger.yaml \</a:t>
            </a:r>
            <a:endParaRPr sz="2800">
              <a:solidFill>
                <a:schemeClr val="dk1"/>
              </a:solidFill>
              <a:latin typeface="Calibri"/>
              <a:ea typeface="Calibri"/>
              <a:cs typeface="Calibri"/>
              <a:sym typeface="Calibri"/>
            </a:endParaRPr>
          </a:p>
          <a:p>
            <a:pPr indent="0" lvl="0" marL="228600" rtl="0">
              <a:lnSpc>
                <a:spcPct val="90000"/>
              </a:lnSpc>
              <a:spcBef>
                <a:spcPts val="0"/>
              </a:spcBef>
              <a:spcAft>
                <a:spcPts val="0"/>
              </a:spcAft>
              <a:buNone/>
            </a:pPr>
            <a:r>
              <a:rPr lang="nl-NL" sz="2800">
                <a:solidFill>
                  <a:srgbClr val="1F4E79"/>
                </a:solidFill>
                <a:latin typeface="Calibri"/>
                <a:ea typeface="Calibri"/>
                <a:cs typeface="Calibri"/>
                <a:sym typeface="Calibri"/>
              </a:rPr>
              <a:t>  --api-package com.example.employee.api \</a:t>
            </a:r>
            <a:endParaRPr sz="2800">
              <a:solidFill>
                <a:schemeClr val="dk1"/>
              </a:solidFill>
              <a:latin typeface="Calibri"/>
              <a:ea typeface="Calibri"/>
              <a:cs typeface="Calibri"/>
              <a:sym typeface="Calibri"/>
            </a:endParaRPr>
          </a:p>
          <a:p>
            <a:pPr indent="0" lvl="0" marL="0" rtl="0">
              <a:lnSpc>
                <a:spcPct val="90000"/>
              </a:lnSpc>
              <a:spcBef>
                <a:spcPts val="0"/>
              </a:spcBef>
              <a:spcAft>
                <a:spcPts val="0"/>
              </a:spcAft>
              <a:buNone/>
            </a:pPr>
            <a:r>
              <a:rPr lang="nl-NL" sz="2800">
                <a:solidFill>
                  <a:srgbClr val="1F4E79"/>
                </a:solidFill>
                <a:latin typeface="Calibri"/>
                <a:ea typeface="Calibri"/>
                <a:cs typeface="Calibri"/>
                <a:sym typeface="Calibri"/>
              </a:rPr>
              <a:t>  --model-package com.example.employee.model \</a:t>
            </a:r>
            <a:endParaRPr sz="2800">
              <a:solidFill>
                <a:schemeClr val="dk1"/>
              </a:solidFill>
              <a:latin typeface="Calibri"/>
              <a:ea typeface="Calibri"/>
              <a:cs typeface="Calibri"/>
              <a:sym typeface="Calibri"/>
            </a:endParaRPr>
          </a:p>
          <a:p>
            <a:pPr indent="0" lvl="0" marL="0" rtl="0">
              <a:lnSpc>
                <a:spcPct val="90000"/>
              </a:lnSpc>
              <a:spcBef>
                <a:spcPts val="0"/>
              </a:spcBef>
              <a:spcAft>
                <a:spcPts val="0"/>
              </a:spcAft>
              <a:buNone/>
            </a:pPr>
            <a:r>
              <a:rPr lang="nl-NL" sz="2800">
                <a:solidFill>
                  <a:srgbClr val="1F4E79"/>
                </a:solidFill>
                <a:latin typeface="Calibri"/>
                <a:ea typeface="Calibri"/>
                <a:cs typeface="Calibri"/>
                <a:sym typeface="Calibri"/>
              </a:rPr>
              <a:t>  --group-id com.example \</a:t>
            </a:r>
            <a:endParaRPr sz="2800">
              <a:solidFill>
                <a:schemeClr val="dk1"/>
              </a:solidFill>
              <a:latin typeface="Calibri"/>
              <a:ea typeface="Calibri"/>
              <a:cs typeface="Calibri"/>
              <a:sym typeface="Calibri"/>
            </a:endParaRPr>
          </a:p>
          <a:p>
            <a:pPr indent="0" lvl="0" marL="0" rtl="0">
              <a:lnSpc>
                <a:spcPct val="90000"/>
              </a:lnSpc>
              <a:spcBef>
                <a:spcPts val="0"/>
              </a:spcBef>
              <a:spcAft>
                <a:spcPts val="0"/>
              </a:spcAft>
              <a:buNone/>
            </a:pPr>
            <a:r>
              <a:rPr lang="nl-NL" sz="2800">
                <a:solidFill>
                  <a:srgbClr val="1F4E79"/>
                </a:solidFill>
                <a:latin typeface="Calibri"/>
                <a:ea typeface="Calibri"/>
                <a:cs typeface="Calibri"/>
                <a:sym typeface="Calibri"/>
              </a:rPr>
              <a:t>  --artifact-id spring-swagger-codegen-demo \</a:t>
            </a:r>
            <a:endParaRPr sz="2800">
              <a:solidFill>
                <a:schemeClr val="dk1"/>
              </a:solidFill>
              <a:latin typeface="Calibri"/>
              <a:ea typeface="Calibri"/>
              <a:cs typeface="Calibri"/>
              <a:sym typeface="Calibri"/>
            </a:endParaRPr>
          </a:p>
          <a:p>
            <a:pPr indent="0" lvl="0" marL="0" rtl="0">
              <a:lnSpc>
                <a:spcPct val="90000"/>
              </a:lnSpc>
              <a:spcBef>
                <a:spcPts val="0"/>
              </a:spcBef>
              <a:spcAft>
                <a:spcPts val="0"/>
              </a:spcAft>
              <a:buNone/>
            </a:pPr>
            <a:r>
              <a:rPr lang="nl-NL" sz="2800">
                <a:solidFill>
                  <a:srgbClr val="1F4E79"/>
                </a:solidFill>
                <a:latin typeface="Calibri"/>
                <a:ea typeface="Calibri"/>
                <a:cs typeface="Calibri"/>
                <a:sym typeface="Calibri"/>
              </a:rPr>
              <a:t>  --artifact-version 0.0.1-SNAPSHOT \</a:t>
            </a:r>
            <a:endParaRPr sz="2800">
              <a:solidFill>
                <a:schemeClr val="dk1"/>
              </a:solidFill>
              <a:latin typeface="Calibri"/>
              <a:ea typeface="Calibri"/>
              <a:cs typeface="Calibri"/>
              <a:sym typeface="Calibri"/>
            </a:endParaRPr>
          </a:p>
          <a:p>
            <a:pPr indent="0" lvl="0" marL="0" rtl="0">
              <a:lnSpc>
                <a:spcPct val="90000"/>
              </a:lnSpc>
              <a:spcBef>
                <a:spcPts val="0"/>
              </a:spcBef>
              <a:spcAft>
                <a:spcPts val="0"/>
              </a:spcAft>
              <a:buNone/>
            </a:pPr>
            <a:r>
              <a:rPr lang="nl-NL" sz="2800">
                <a:solidFill>
                  <a:srgbClr val="1F4E79"/>
                </a:solidFill>
                <a:latin typeface="Calibri"/>
                <a:ea typeface="Calibri"/>
                <a:cs typeface="Calibri"/>
                <a:sym typeface="Calibri"/>
              </a:rPr>
              <a:t>  -l spring \</a:t>
            </a:r>
            <a:endParaRPr sz="2800">
              <a:solidFill>
                <a:schemeClr val="dk1"/>
              </a:solidFill>
              <a:latin typeface="Calibri"/>
              <a:ea typeface="Calibri"/>
              <a:cs typeface="Calibri"/>
              <a:sym typeface="Calibri"/>
            </a:endParaRPr>
          </a:p>
          <a:p>
            <a:pPr indent="0" lvl="0" marL="0" rtl="0">
              <a:lnSpc>
                <a:spcPct val="90000"/>
              </a:lnSpc>
              <a:spcBef>
                <a:spcPts val="0"/>
              </a:spcBef>
              <a:spcAft>
                <a:spcPts val="0"/>
              </a:spcAft>
              <a:buNone/>
            </a:pPr>
            <a:r>
              <a:rPr lang="nl-NL" sz="2800">
                <a:solidFill>
                  <a:srgbClr val="1F4E79"/>
                </a:solidFill>
                <a:latin typeface="Calibri"/>
                <a:ea typeface="Calibri"/>
                <a:cs typeface="Calibri"/>
                <a:sym typeface="Calibri"/>
              </a:rPr>
              <a:t>  -o spring-swagger-codegen-demo</a:t>
            </a:r>
            <a:endParaRPr sz="28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293" name="Shape 293"/>
        <p:cNvGrpSpPr/>
        <p:nvPr/>
      </p:nvGrpSpPr>
      <p:grpSpPr>
        <a:xfrm>
          <a:off x="0" y="0"/>
          <a:ext cx="0" cy="0"/>
          <a:chOff x="0" y="0"/>
          <a:chExt cx="0" cy="0"/>
        </a:xfrm>
      </p:grpSpPr>
      <p:sp>
        <p:nvSpPr>
          <p:cNvPr id="294" name="Google Shape;294;p50"/>
          <p:cNvSpPr/>
          <p:nvPr/>
        </p:nvSpPr>
        <p:spPr>
          <a:xfrm>
            <a:off x="2160" y="659160"/>
            <a:ext cx="12188400" cy="201000"/>
          </a:xfrm>
          <a:prstGeom prst="snip2DiagRect">
            <a:avLst>
              <a:gd fmla="val 0" name="adj1"/>
              <a:gd fmla="val 16667" name="adj2"/>
            </a:avLst>
          </a:prstGeom>
          <a:solidFill>
            <a:srgbClr val="1F3864"/>
          </a:solidFill>
          <a:ln cap="flat" cmpd="sng" w="25550">
            <a:solidFill>
              <a:srgbClr val="364A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50"/>
          <p:cNvSpPr/>
          <p:nvPr/>
        </p:nvSpPr>
        <p:spPr>
          <a:xfrm>
            <a:off x="10371240" y="-18360"/>
            <a:ext cx="1819500" cy="658200"/>
          </a:xfrm>
          <a:prstGeom prst="rect">
            <a:avLst/>
          </a:pr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6" name="Google Shape;296;p50"/>
          <p:cNvPicPr preferRelativeResize="0"/>
          <p:nvPr/>
        </p:nvPicPr>
        <p:blipFill rotWithShape="1">
          <a:blip r:embed="rId3">
            <a:alphaModFix/>
          </a:blip>
          <a:srcRect b="17471" l="0" r="0" t="0"/>
          <a:stretch/>
        </p:blipFill>
        <p:spPr>
          <a:xfrm>
            <a:off x="10335960" y="28800"/>
            <a:ext cx="742320" cy="612360"/>
          </a:xfrm>
          <a:prstGeom prst="rect">
            <a:avLst/>
          </a:prstGeom>
          <a:noFill/>
          <a:ln>
            <a:noFill/>
          </a:ln>
        </p:spPr>
      </p:pic>
      <p:sp>
        <p:nvSpPr>
          <p:cNvPr id="297" name="Google Shape;297;p50"/>
          <p:cNvSpPr/>
          <p:nvPr/>
        </p:nvSpPr>
        <p:spPr>
          <a:xfrm>
            <a:off x="10771920" y="231480"/>
            <a:ext cx="1896900" cy="396600"/>
          </a:xfrm>
          <a:prstGeom prst="rect">
            <a:avLst/>
          </a:prstGeom>
          <a:noFill/>
          <a:ln>
            <a:noFill/>
          </a:ln>
        </p:spPr>
        <p:txBody>
          <a:bodyPr anchorCtr="0" anchor="t" bIns="60825" lIns="122025" spcFirstLastPara="1" rIns="122025" wrap="square" tIns="60825">
            <a:noAutofit/>
          </a:bodyPr>
          <a:lstStyle/>
          <a:p>
            <a:pPr indent="0" lvl="0" marL="0" marR="0" rtl="0" algn="l">
              <a:lnSpc>
                <a:spcPct val="100000"/>
              </a:lnSpc>
              <a:spcBef>
                <a:spcPts val="0"/>
              </a:spcBef>
              <a:spcAft>
                <a:spcPts val="0"/>
              </a:spcAft>
              <a:buClr>
                <a:srgbClr val="000000"/>
              </a:buClr>
              <a:buSzPts val="1800"/>
              <a:buFont typeface="Arial"/>
              <a:buNone/>
            </a:pPr>
            <a:r>
              <a:rPr b="1" i="0" lang="nl-NL" sz="1800" u="none" cap="none" strike="noStrike">
                <a:solidFill>
                  <a:srgbClr val="FFFFFF"/>
                </a:solidFill>
                <a:latin typeface="Arial"/>
                <a:ea typeface="Arial"/>
                <a:cs typeface="Arial"/>
                <a:sym typeface="Arial"/>
              </a:rPr>
              <a:t>impressico</a:t>
            </a:r>
            <a:endParaRPr b="0" i="0" sz="1800" u="none" cap="none" strike="noStrike">
              <a:solidFill>
                <a:srgbClr val="000000"/>
              </a:solidFill>
              <a:latin typeface="Arial"/>
              <a:ea typeface="Arial"/>
              <a:cs typeface="Arial"/>
              <a:sym typeface="Arial"/>
            </a:endParaRPr>
          </a:p>
        </p:txBody>
      </p:sp>
      <p:sp>
        <p:nvSpPr>
          <p:cNvPr id="298" name="Google Shape;298;p50"/>
          <p:cNvSpPr/>
          <p:nvPr/>
        </p:nvSpPr>
        <p:spPr>
          <a:xfrm>
            <a:off x="-12960" y="2880"/>
            <a:ext cx="10398900" cy="639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lang="nl-NL" sz="3600">
                <a:solidFill>
                  <a:schemeClr val="dk1"/>
                </a:solidFill>
              </a:rPr>
              <a:t>Swagger Code Gen</a:t>
            </a:r>
            <a:r>
              <a:rPr lang="nl-NL" sz="3600">
                <a:solidFill>
                  <a:schemeClr val="dk1"/>
                </a:solidFill>
              </a:rPr>
              <a:t>(Top-Down Approach)</a:t>
            </a:r>
            <a:endParaRPr sz="3600">
              <a:solidFill>
                <a:schemeClr val="dk1"/>
              </a:solidFill>
            </a:endParaRPr>
          </a:p>
          <a:p>
            <a:pPr indent="0" lvl="0" marL="0" marR="0" rtl="0" algn="l">
              <a:lnSpc>
                <a:spcPct val="100000"/>
              </a:lnSpc>
              <a:spcBef>
                <a:spcPts val="0"/>
              </a:spcBef>
              <a:spcAft>
                <a:spcPts val="0"/>
              </a:spcAft>
              <a:buClr>
                <a:srgbClr val="000000"/>
              </a:buClr>
              <a:buSzPts val="3600"/>
              <a:buFont typeface="Arial"/>
              <a:buNone/>
            </a:pPr>
            <a:r>
              <a:t/>
            </a:r>
            <a:endParaRPr sz="3600">
              <a:solidFill>
                <a:schemeClr val="dk1"/>
              </a:solidFill>
            </a:endParaRPr>
          </a:p>
        </p:txBody>
      </p:sp>
      <p:sp>
        <p:nvSpPr>
          <p:cNvPr id="299" name="Google Shape;299;p50"/>
          <p:cNvSpPr/>
          <p:nvPr/>
        </p:nvSpPr>
        <p:spPr>
          <a:xfrm>
            <a:off x="-12960" y="6660000"/>
            <a:ext cx="12191400" cy="197400"/>
          </a:xfrm>
          <a:prstGeom prst="rect">
            <a:avLst/>
          </a:prstGeom>
          <a:solidFill>
            <a:srgbClr val="2E75B5"/>
          </a:solidFill>
          <a:ln cap="flat" cmpd="sng" w="126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nl-NL" sz="1100" u="none" cap="none" strike="noStrike">
                <a:solidFill>
                  <a:srgbClr val="FFFFFF"/>
                </a:solidFill>
                <a:latin typeface="Calibri"/>
                <a:ea typeface="Calibri"/>
                <a:cs typeface="Calibri"/>
                <a:sym typeface="Calibri"/>
              </a:rPr>
              <a:t>www.impressico.com | Unsolicited Distribution is Restricted | </a:t>
            </a:r>
            <a:r>
              <a:rPr b="0" i="0" lang="nl-NL" sz="1100" u="none" cap="none" strike="noStrike">
                <a:solidFill>
                  <a:srgbClr val="FFFFFF"/>
                </a:solidFill>
                <a:latin typeface="Arial"/>
                <a:ea typeface="Arial"/>
                <a:cs typeface="Arial"/>
                <a:sym typeface="Arial"/>
              </a:rPr>
              <a:t>Impressico © 2018 All rights reserved.</a:t>
            </a:r>
            <a:endParaRPr b="0" i="0" sz="1800" u="none" cap="none" strike="noStrike">
              <a:solidFill>
                <a:srgbClr val="000000"/>
              </a:solidFill>
              <a:latin typeface="Arial"/>
              <a:ea typeface="Arial"/>
              <a:cs typeface="Arial"/>
              <a:sym typeface="Arial"/>
            </a:endParaRPr>
          </a:p>
        </p:txBody>
      </p:sp>
      <p:sp>
        <p:nvSpPr>
          <p:cNvPr id="300" name="Google Shape;300;p50"/>
          <p:cNvSpPr txBox="1"/>
          <p:nvPr/>
        </p:nvSpPr>
        <p:spPr>
          <a:xfrm>
            <a:off x="378475" y="888125"/>
            <a:ext cx="11445300" cy="5638800"/>
          </a:xfrm>
          <a:prstGeom prst="rect">
            <a:avLst/>
          </a:prstGeom>
          <a:solidFill>
            <a:srgbClr val="D9D9D9"/>
          </a:solidFill>
          <a:ln>
            <a:noFill/>
          </a:ln>
        </p:spPr>
        <p:txBody>
          <a:bodyPr anchorCtr="0" anchor="t" bIns="91425" lIns="91425" spcFirstLastPara="1" rIns="91425" wrap="square" tIns="91425">
            <a:noAutofit/>
          </a:bodyPr>
          <a:lstStyle/>
          <a:p>
            <a:pPr indent="0" lvl="0" marL="0" rtl="0">
              <a:lnSpc>
                <a:spcPct val="90000"/>
              </a:lnSpc>
              <a:spcBef>
                <a:spcPts val="0"/>
              </a:spcBef>
              <a:spcAft>
                <a:spcPts val="0"/>
              </a:spcAft>
              <a:buNone/>
            </a:pPr>
            <a:r>
              <a:rPr lang="nl-NL" sz="2800">
                <a:solidFill>
                  <a:srgbClr val="1F4E79"/>
                </a:solidFill>
                <a:latin typeface="Calibri"/>
                <a:ea typeface="Calibri"/>
                <a:cs typeface="Calibri"/>
                <a:sym typeface="Calibri"/>
              </a:rPr>
              <a:t>   </a:t>
            </a:r>
            <a:r>
              <a:rPr lang="nl-NL" sz="2800">
                <a:solidFill>
                  <a:srgbClr val="1F4E79"/>
                </a:solidFill>
                <a:latin typeface="Calibri"/>
                <a:ea typeface="Calibri"/>
                <a:cs typeface="Calibri"/>
                <a:sym typeface="Calibri"/>
              </a:rPr>
              <a:t>To list all Java-related options, type the following command:</a:t>
            </a:r>
            <a:endParaRPr sz="2800">
              <a:solidFill>
                <a:srgbClr val="1F4E79"/>
              </a:solidFill>
              <a:latin typeface="Calibri"/>
              <a:ea typeface="Calibri"/>
              <a:cs typeface="Calibri"/>
              <a:sym typeface="Calibri"/>
            </a:endParaRPr>
          </a:p>
          <a:p>
            <a:pPr indent="0" lvl="0" marL="457200" rtl="0">
              <a:lnSpc>
                <a:spcPct val="90000"/>
              </a:lnSpc>
              <a:spcBef>
                <a:spcPts val="0"/>
              </a:spcBef>
              <a:spcAft>
                <a:spcPts val="0"/>
              </a:spcAft>
              <a:buNone/>
            </a:pPr>
            <a:r>
              <a:t/>
            </a:r>
            <a:endParaRPr sz="2800">
              <a:solidFill>
                <a:srgbClr val="1F4E79"/>
              </a:solidFill>
              <a:latin typeface="Calibri"/>
              <a:ea typeface="Calibri"/>
              <a:cs typeface="Calibri"/>
              <a:sym typeface="Calibri"/>
            </a:endParaRPr>
          </a:p>
          <a:p>
            <a:pPr indent="0" lvl="0" marL="228600" rtl="0">
              <a:lnSpc>
                <a:spcPct val="90000"/>
              </a:lnSpc>
              <a:spcBef>
                <a:spcPts val="0"/>
              </a:spcBef>
              <a:spcAft>
                <a:spcPts val="0"/>
              </a:spcAft>
              <a:buClr>
                <a:srgbClr val="000000"/>
              </a:buClr>
              <a:buSzPts val="1100"/>
              <a:buFont typeface="Arial"/>
              <a:buNone/>
            </a:pPr>
            <a:r>
              <a:rPr lang="nl-NL" sz="2800">
                <a:solidFill>
                  <a:srgbClr val="1F4E79"/>
                </a:solidFill>
                <a:latin typeface="Calibri"/>
                <a:ea typeface="Calibri"/>
                <a:cs typeface="Calibri"/>
                <a:sym typeface="Calibri"/>
              </a:rPr>
              <a:t>j</a:t>
            </a:r>
            <a:r>
              <a:rPr b="1" lang="nl-NL" sz="2800">
                <a:solidFill>
                  <a:srgbClr val="1F4E79"/>
                </a:solidFill>
                <a:latin typeface="Calibri"/>
                <a:ea typeface="Calibri"/>
                <a:cs typeface="Calibri"/>
                <a:sym typeface="Calibri"/>
              </a:rPr>
              <a:t>ava -jar swagger-codegen-cli.jar config-help -l java</a:t>
            </a:r>
            <a:endParaRPr b="1" sz="2800">
              <a:solidFill>
                <a:srgbClr val="1F4E79"/>
              </a:solidFill>
              <a:latin typeface="Calibri"/>
              <a:ea typeface="Calibri"/>
              <a:cs typeface="Calibri"/>
              <a:sym typeface="Calibri"/>
            </a:endParaRPr>
          </a:p>
          <a:p>
            <a:pPr indent="0" lvl="0" marL="457200" rtl="0">
              <a:lnSpc>
                <a:spcPct val="90000"/>
              </a:lnSpc>
              <a:spcBef>
                <a:spcPts val="0"/>
              </a:spcBef>
              <a:spcAft>
                <a:spcPts val="0"/>
              </a:spcAft>
              <a:buClr>
                <a:srgbClr val="000000"/>
              </a:buClr>
              <a:buSzPts val="1100"/>
              <a:buFont typeface="Arial"/>
              <a:buNone/>
            </a:pPr>
            <a:r>
              <a:rPr lang="nl-NL" sz="2800">
                <a:solidFill>
                  <a:srgbClr val="1F4E79"/>
                </a:solidFill>
                <a:latin typeface="Calibri"/>
                <a:ea typeface="Calibri"/>
                <a:cs typeface="Calibri"/>
                <a:sym typeface="Calibri"/>
              </a:rPr>
              <a:t>jersey1 – Jersey1 + Jackson</a:t>
            </a:r>
            <a:endParaRPr sz="2800">
              <a:solidFill>
                <a:srgbClr val="1F4E79"/>
              </a:solidFill>
              <a:latin typeface="Calibri"/>
              <a:ea typeface="Calibri"/>
              <a:cs typeface="Calibri"/>
              <a:sym typeface="Calibri"/>
            </a:endParaRPr>
          </a:p>
          <a:p>
            <a:pPr indent="0" lvl="0" marL="457200" rtl="0">
              <a:lnSpc>
                <a:spcPct val="90000"/>
              </a:lnSpc>
              <a:spcBef>
                <a:spcPts val="0"/>
              </a:spcBef>
              <a:spcAft>
                <a:spcPts val="0"/>
              </a:spcAft>
              <a:buClr>
                <a:srgbClr val="000000"/>
              </a:buClr>
              <a:buSzPts val="1100"/>
              <a:buFont typeface="Arial"/>
              <a:buNone/>
            </a:pPr>
            <a:r>
              <a:rPr lang="nl-NL" sz="2800">
                <a:solidFill>
                  <a:srgbClr val="1F4E79"/>
                </a:solidFill>
                <a:latin typeface="Calibri"/>
                <a:ea typeface="Calibri"/>
                <a:cs typeface="Calibri"/>
                <a:sym typeface="Calibri"/>
              </a:rPr>
              <a:t>jersey2 – Jersey2 + Jackson</a:t>
            </a:r>
            <a:endParaRPr sz="2800">
              <a:solidFill>
                <a:srgbClr val="1F4E79"/>
              </a:solidFill>
              <a:latin typeface="Calibri"/>
              <a:ea typeface="Calibri"/>
              <a:cs typeface="Calibri"/>
              <a:sym typeface="Calibri"/>
            </a:endParaRPr>
          </a:p>
          <a:p>
            <a:pPr indent="0" lvl="0" marL="457200" rtl="0">
              <a:lnSpc>
                <a:spcPct val="90000"/>
              </a:lnSpc>
              <a:spcBef>
                <a:spcPts val="0"/>
              </a:spcBef>
              <a:spcAft>
                <a:spcPts val="0"/>
              </a:spcAft>
              <a:buClr>
                <a:srgbClr val="000000"/>
              </a:buClr>
              <a:buSzPts val="1100"/>
              <a:buFont typeface="Arial"/>
              <a:buNone/>
            </a:pPr>
            <a:r>
              <a:rPr lang="nl-NL" sz="2800">
                <a:solidFill>
                  <a:srgbClr val="1F4E79"/>
                </a:solidFill>
                <a:latin typeface="Calibri"/>
                <a:ea typeface="Calibri"/>
                <a:cs typeface="Calibri"/>
                <a:sym typeface="Calibri"/>
              </a:rPr>
              <a:t>feign – OpenFeign + Jackson</a:t>
            </a:r>
            <a:endParaRPr sz="2800">
              <a:solidFill>
                <a:srgbClr val="1F4E79"/>
              </a:solidFill>
              <a:latin typeface="Calibri"/>
              <a:ea typeface="Calibri"/>
              <a:cs typeface="Calibri"/>
              <a:sym typeface="Calibri"/>
            </a:endParaRPr>
          </a:p>
          <a:p>
            <a:pPr indent="0" lvl="0" marL="457200" rtl="0">
              <a:lnSpc>
                <a:spcPct val="90000"/>
              </a:lnSpc>
              <a:spcBef>
                <a:spcPts val="0"/>
              </a:spcBef>
              <a:spcAft>
                <a:spcPts val="0"/>
              </a:spcAft>
              <a:buClr>
                <a:srgbClr val="000000"/>
              </a:buClr>
              <a:buSzPts val="1100"/>
              <a:buFont typeface="Arial"/>
              <a:buNone/>
            </a:pPr>
            <a:r>
              <a:rPr lang="nl-NL" sz="2800">
                <a:solidFill>
                  <a:srgbClr val="1F4E79"/>
                </a:solidFill>
                <a:latin typeface="Calibri"/>
                <a:ea typeface="Calibri"/>
                <a:cs typeface="Calibri"/>
                <a:sym typeface="Calibri"/>
              </a:rPr>
              <a:t>okhttp-gson – OkHttp + Gson</a:t>
            </a:r>
            <a:endParaRPr sz="2800">
              <a:solidFill>
                <a:srgbClr val="1F4E79"/>
              </a:solidFill>
              <a:latin typeface="Calibri"/>
              <a:ea typeface="Calibri"/>
              <a:cs typeface="Calibri"/>
              <a:sym typeface="Calibri"/>
            </a:endParaRPr>
          </a:p>
          <a:p>
            <a:pPr indent="0" lvl="0" marL="457200" rtl="0">
              <a:lnSpc>
                <a:spcPct val="90000"/>
              </a:lnSpc>
              <a:spcBef>
                <a:spcPts val="0"/>
              </a:spcBef>
              <a:spcAft>
                <a:spcPts val="0"/>
              </a:spcAft>
              <a:buClr>
                <a:srgbClr val="000000"/>
              </a:buClr>
              <a:buSzPts val="1100"/>
              <a:buFont typeface="Arial"/>
              <a:buNone/>
            </a:pPr>
            <a:r>
              <a:rPr lang="nl-NL" sz="2800">
                <a:solidFill>
                  <a:srgbClr val="1F4E79"/>
                </a:solidFill>
                <a:latin typeface="Calibri"/>
                <a:ea typeface="Calibri"/>
                <a:cs typeface="Calibri"/>
                <a:sym typeface="Calibri"/>
              </a:rPr>
              <a:t>retrofit (Obsolete) – Retrofit1/OkHttp + Gson</a:t>
            </a:r>
            <a:endParaRPr sz="2800">
              <a:solidFill>
                <a:srgbClr val="1F4E79"/>
              </a:solidFill>
              <a:latin typeface="Calibri"/>
              <a:ea typeface="Calibri"/>
              <a:cs typeface="Calibri"/>
              <a:sym typeface="Calibri"/>
            </a:endParaRPr>
          </a:p>
          <a:p>
            <a:pPr indent="0" lvl="0" marL="457200" rtl="0">
              <a:lnSpc>
                <a:spcPct val="90000"/>
              </a:lnSpc>
              <a:spcBef>
                <a:spcPts val="0"/>
              </a:spcBef>
              <a:spcAft>
                <a:spcPts val="0"/>
              </a:spcAft>
              <a:buClr>
                <a:srgbClr val="000000"/>
              </a:buClr>
              <a:buSzPts val="1100"/>
              <a:buFont typeface="Arial"/>
              <a:buNone/>
            </a:pPr>
            <a:r>
              <a:rPr lang="nl-NL" sz="2800">
                <a:solidFill>
                  <a:srgbClr val="1F4E79"/>
                </a:solidFill>
                <a:latin typeface="Calibri"/>
                <a:ea typeface="Calibri"/>
                <a:cs typeface="Calibri"/>
                <a:sym typeface="Calibri"/>
              </a:rPr>
              <a:t>retrofit2 – Retrofit2/OkHttp + Gson</a:t>
            </a:r>
            <a:endParaRPr sz="2800">
              <a:solidFill>
                <a:srgbClr val="1F4E79"/>
              </a:solidFill>
              <a:latin typeface="Calibri"/>
              <a:ea typeface="Calibri"/>
              <a:cs typeface="Calibri"/>
              <a:sym typeface="Calibri"/>
            </a:endParaRPr>
          </a:p>
          <a:p>
            <a:pPr indent="0" lvl="0" marL="457200" rtl="0">
              <a:lnSpc>
                <a:spcPct val="90000"/>
              </a:lnSpc>
              <a:spcBef>
                <a:spcPts val="0"/>
              </a:spcBef>
              <a:spcAft>
                <a:spcPts val="0"/>
              </a:spcAft>
              <a:buClr>
                <a:srgbClr val="000000"/>
              </a:buClr>
              <a:buSzPts val="1100"/>
              <a:buFont typeface="Arial"/>
              <a:buNone/>
            </a:pPr>
            <a:r>
              <a:rPr lang="nl-NL" sz="2800">
                <a:solidFill>
                  <a:srgbClr val="1F4E79"/>
                </a:solidFill>
                <a:latin typeface="Calibri"/>
                <a:ea typeface="Calibri"/>
                <a:cs typeface="Calibri"/>
                <a:sym typeface="Calibri"/>
              </a:rPr>
              <a:t>rest-template – Spring RestTemplate + Jackson</a:t>
            </a:r>
            <a:endParaRPr sz="2800">
              <a:solidFill>
                <a:srgbClr val="1F4E79"/>
              </a:solidFill>
              <a:latin typeface="Calibri"/>
              <a:ea typeface="Calibri"/>
              <a:cs typeface="Calibri"/>
              <a:sym typeface="Calibri"/>
            </a:endParaRPr>
          </a:p>
          <a:p>
            <a:pPr indent="0" lvl="0" marL="457200" rtl="0">
              <a:lnSpc>
                <a:spcPct val="90000"/>
              </a:lnSpc>
              <a:spcBef>
                <a:spcPts val="0"/>
              </a:spcBef>
              <a:spcAft>
                <a:spcPts val="0"/>
              </a:spcAft>
              <a:buClr>
                <a:srgbClr val="000000"/>
              </a:buClr>
              <a:buSzPts val="1100"/>
              <a:buFont typeface="Arial"/>
              <a:buNone/>
            </a:pPr>
            <a:r>
              <a:rPr lang="nl-NL" sz="2800">
                <a:solidFill>
                  <a:srgbClr val="1F4E79"/>
                </a:solidFill>
                <a:latin typeface="Calibri"/>
                <a:ea typeface="Calibri"/>
                <a:cs typeface="Calibri"/>
                <a:sym typeface="Calibri"/>
              </a:rPr>
              <a:t>rest-easy – Resteasy + Jackson</a:t>
            </a:r>
            <a:endParaRPr b="1" sz="24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304" name="Shape 304"/>
        <p:cNvGrpSpPr/>
        <p:nvPr/>
      </p:nvGrpSpPr>
      <p:grpSpPr>
        <a:xfrm>
          <a:off x="0" y="0"/>
          <a:ext cx="0" cy="0"/>
          <a:chOff x="0" y="0"/>
          <a:chExt cx="0" cy="0"/>
        </a:xfrm>
      </p:grpSpPr>
      <p:sp>
        <p:nvSpPr>
          <p:cNvPr id="305" name="Google Shape;305;p51"/>
          <p:cNvSpPr/>
          <p:nvPr/>
        </p:nvSpPr>
        <p:spPr>
          <a:xfrm>
            <a:off x="2160" y="659160"/>
            <a:ext cx="12188400" cy="201000"/>
          </a:xfrm>
          <a:prstGeom prst="snip2DiagRect">
            <a:avLst>
              <a:gd fmla="val 0" name="adj1"/>
              <a:gd fmla="val 16667" name="adj2"/>
            </a:avLst>
          </a:prstGeom>
          <a:solidFill>
            <a:srgbClr val="1F3864"/>
          </a:solidFill>
          <a:ln cap="flat" cmpd="sng" w="25550">
            <a:solidFill>
              <a:srgbClr val="364A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1"/>
          <p:cNvSpPr/>
          <p:nvPr/>
        </p:nvSpPr>
        <p:spPr>
          <a:xfrm>
            <a:off x="10371240" y="-18360"/>
            <a:ext cx="1819500" cy="658200"/>
          </a:xfrm>
          <a:prstGeom prst="rect">
            <a:avLst/>
          </a:pr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7" name="Google Shape;307;p51"/>
          <p:cNvPicPr preferRelativeResize="0"/>
          <p:nvPr/>
        </p:nvPicPr>
        <p:blipFill rotWithShape="1">
          <a:blip r:embed="rId3">
            <a:alphaModFix/>
          </a:blip>
          <a:srcRect b="17471" l="0" r="0" t="0"/>
          <a:stretch/>
        </p:blipFill>
        <p:spPr>
          <a:xfrm>
            <a:off x="10335960" y="28800"/>
            <a:ext cx="742320" cy="612360"/>
          </a:xfrm>
          <a:prstGeom prst="rect">
            <a:avLst/>
          </a:prstGeom>
          <a:noFill/>
          <a:ln>
            <a:noFill/>
          </a:ln>
        </p:spPr>
      </p:pic>
      <p:sp>
        <p:nvSpPr>
          <p:cNvPr id="308" name="Google Shape;308;p51"/>
          <p:cNvSpPr/>
          <p:nvPr/>
        </p:nvSpPr>
        <p:spPr>
          <a:xfrm>
            <a:off x="10771920" y="231480"/>
            <a:ext cx="1896900" cy="396600"/>
          </a:xfrm>
          <a:prstGeom prst="rect">
            <a:avLst/>
          </a:prstGeom>
          <a:noFill/>
          <a:ln>
            <a:noFill/>
          </a:ln>
        </p:spPr>
        <p:txBody>
          <a:bodyPr anchorCtr="0" anchor="t" bIns="60825" lIns="122025" spcFirstLastPara="1" rIns="122025" wrap="square" tIns="60825">
            <a:noAutofit/>
          </a:bodyPr>
          <a:lstStyle/>
          <a:p>
            <a:pPr indent="0" lvl="0" marL="0" marR="0" rtl="0" algn="l">
              <a:lnSpc>
                <a:spcPct val="100000"/>
              </a:lnSpc>
              <a:spcBef>
                <a:spcPts val="0"/>
              </a:spcBef>
              <a:spcAft>
                <a:spcPts val="0"/>
              </a:spcAft>
              <a:buClr>
                <a:srgbClr val="000000"/>
              </a:buClr>
              <a:buSzPts val="1800"/>
              <a:buFont typeface="Arial"/>
              <a:buNone/>
            </a:pPr>
            <a:r>
              <a:rPr b="1" i="0" lang="nl-NL" sz="1800" u="none" cap="none" strike="noStrike">
                <a:solidFill>
                  <a:srgbClr val="FFFFFF"/>
                </a:solidFill>
                <a:latin typeface="Arial"/>
                <a:ea typeface="Arial"/>
                <a:cs typeface="Arial"/>
                <a:sym typeface="Arial"/>
              </a:rPr>
              <a:t>impressico</a:t>
            </a:r>
            <a:endParaRPr b="0" i="0" sz="1800" u="none" cap="none" strike="noStrike">
              <a:solidFill>
                <a:srgbClr val="000000"/>
              </a:solidFill>
              <a:latin typeface="Arial"/>
              <a:ea typeface="Arial"/>
              <a:cs typeface="Arial"/>
              <a:sym typeface="Arial"/>
            </a:endParaRPr>
          </a:p>
        </p:txBody>
      </p:sp>
      <p:sp>
        <p:nvSpPr>
          <p:cNvPr id="309" name="Google Shape;309;p51"/>
          <p:cNvSpPr/>
          <p:nvPr/>
        </p:nvSpPr>
        <p:spPr>
          <a:xfrm>
            <a:off x="-12960" y="2880"/>
            <a:ext cx="10398900" cy="639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40000"/>
              </a:lnSpc>
              <a:spcBef>
                <a:spcPts val="1200"/>
              </a:spcBef>
              <a:spcAft>
                <a:spcPts val="200"/>
              </a:spcAft>
              <a:buClr>
                <a:schemeClr val="dk1"/>
              </a:buClr>
              <a:buSzPts val="1100"/>
              <a:buFont typeface="Arial"/>
              <a:buNone/>
            </a:pPr>
            <a:r>
              <a:rPr lang="nl-NL" sz="3600"/>
              <a:t>Swagger Dependency(Top-Down Approach)</a:t>
            </a:r>
            <a:endParaRPr i="0" sz="3600" u="none" cap="none" strike="noStrike">
              <a:solidFill>
                <a:schemeClr val="dk1"/>
              </a:solidFill>
            </a:endParaRPr>
          </a:p>
        </p:txBody>
      </p:sp>
      <p:sp>
        <p:nvSpPr>
          <p:cNvPr id="310" name="Google Shape;310;p51"/>
          <p:cNvSpPr/>
          <p:nvPr/>
        </p:nvSpPr>
        <p:spPr>
          <a:xfrm>
            <a:off x="-12960" y="6660000"/>
            <a:ext cx="12191400" cy="197400"/>
          </a:xfrm>
          <a:prstGeom prst="rect">
            <a:avLst/>
          </a:prstGeom>
          <a:solidFill>
            <a:srgbClr val="2E75B5"/>
          </a:solidFill>
          <a:ln cap="flat" cmpd="sng" w="126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nl-NL" sz="1100" u="none" cap="none" strike="noStrike">
                <a:solidFill>
                  <a:srgbClr val="FFFFFF"/>
                </a:solidFill>
                <a:latin typeface="Calibri"/>
                <a:ea typeface="Calibri"/>
                <a:cs typeface="Calibri"/>
                <a:sym typeface="Calibri"/>
              </a:rPr>
              <a:t>www.impressico.com | Unsolicited Distribution is Restricted | </a:t>
            </a:r>
            <a:r>
              <a:rPr b="0" i="0" lang="nl-NL" sz="1100" u="none" cap="none" strike="noStrike">
                <a:solidFill>
                  <a:srgbClr val="FFFFFF"/>
                </a:solidFill>
                <a:latin typeface="Arial"/>
                <a:ea typeface="Arial"/>
                <a:cs typeface="Arial"/>
                <a:sym typeface="Arial"/>
              </a:rPr>
              <a:t>Impressico © 2018 All rights reserved.</a:t>
            </a:r>
            <a:endParaRPr b="0" i="0" sz="1800" u="none" cap="none" strike="noStrike">
              <a:solidFill>
                <a:srgbClr val="000000"/>
              </a:solidFill>
              <a:latin typeface="Arial"/>
              <a:ea typeface="Arial"/>
              <a:cs typeface="Arial"/>
              <a:sym typeface="Arial"/>
            </a:endParaRPr>
          </a:p>
        </p:txBody>
      </p:sp>
      <p:sp>
        <p:nvSpPr>
          <p:cNvPr id="311" name="Google Shape;311;p51"/>
          <p:cNvSpPr txBox="1"/>
          <p:nvPr/>
        </p:nvSpPr>
        <p:spPr>
          <a:xfrm>
            <a:off x="484450" y="888125"/>
            <a:ext cx="11157600" cy="5679900"/>
          </a:xfrm>
          <a:prstGeom prst="rect">
            <a:avLst/>
          </a:prstGeom>
          <a:solidFill>
            <a:srgbClr val="D9D9D9"/>
          </a:solidFill>
          <a:ln>
            <a:noFill/>
          </a:ln>
        </p:spPr>
        <p:txBody>
          <a:bodyPr anchorCtr="0" anchor="t" bIns="91425" lIns="91425" spcFirstLastPara="1" rIns="91425" wrap="square" tIns="91425">
            <a:noAutofit/>
          </a:bodyPr>
          <a:lstStyle/>
          <a:p>
            <a:pPr indent="0" lvl="0" marL="0" rtl="0">
              <a:lnSpc>
                <a:spcPct val="90000"/>
              </a:lnSpc>
              <a:spcBef>
                <a:spcPts val="0"/>
              </a:spcBef>
              <a:spcAft>
                <a:spcPts val="0"/>
              </a:spcAft>
              <a:buClr>
                <a:schemeClr val="dk1"/>
              </a:buClr>
              <a:buFont typeface="Arial"/>
              <a:buNone/>
            </a:pPr>
            <a:r>
              <a:rPr lang="nl-NL" sz="2400">
                <a:solidFill>
                  <a:srgbClr val="1F4E79"/>
                </a:solidFill>
                <a:latin typeface="Calibri"/>
                <a:ea typeface="Calibri"/>
                <a:cs typeface="Calibri"/>
                <a:sym typeface="Calibri"/>
              </a:rPr>
              <a:t>&lt;dependency&gt;</a:t>
            </a:r>
            <a:endParaRPr sz="24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2400">
                <a:solidFill>
                  <a:srgbClr val="1F4E79"/>
                </a:solidFill>
                <a:latin typeface="Calibri"/>
                <a:ea typeface="Calibri"/>
                <a:cs typeface="Calibri"/>
                <a:sym typeface="Calibri"/>
              </a:rPr>
              <a:t>            &lt;groupId&gt;io.swagger&lt;/groupId&gt;</a:t>
            </a:r>
            <a:endParaRPr sz="24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2400">
                <a:solidFill>
                  <a:srgbClr val="1F4E79"/>
                </a:solidFill>
                <a:latin typeface="Calibri"/>
                <a:ea typeface="Calibri"/>
                <a:cs typeface="Calibri"/>
                <a:sym typeface="Calibri"/>
              </a:rPr>
              <a:t>            &lt;artifactId&gt;swagger-annotations&lt;/artifactId&gt;</a:t>
            </a:r>
            <a:endParaRPr sz="24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2400">
                <a:solidFill>
                  <a:srgbClr val="1F4E79"/>
                </a:solidFill>
                <a:latin typeface="Calibri"/>
                <a:ea typeface="Calibri"/>
                <a:cs typeface="Calibri"/>
                <a:sym typeface="Calibri"/>
              </a:rPr>
              <a:t>            &lt;version&gt;1.5.13&lt;/version&gt;</a:t>
            </a:r>
            <a:endParaRPr sz="24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2400">
                <a:solidFill>
                  <a:srgbClr val="1F4E79"/>
                </a:solidFill>
                <a:latin typeface="Calibri"/>
                <a:ea typeface="Calibri"/>
                <a:cs typeface="Calibri"/>
                <a:sym typeface="Calibri"/>
              </a:rPr>
              <a:t>&lt;/dependency&gt;</a:t>
            </a:r>
            <a:endParaRPr sz="24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2400">
                <a:solidFill>
                  <a:srgbClr val="1F4E79"/>
                </a:solidFill>
                <a:latin typeface="Calibri"/>
                <a:ea typeface="Calibri"/>
                <a:cs typeface="Calibri"/>
                <a:sym typeface="Calibri"/>
              </a:rPr>
              <a:t>&lt;dependency&gt;</a:t>
            </a:r>
            <a:endParaRPr sz="24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2400">
                <a:solidFill>
                  <a:srgbClr val="1F4E79"/>
                </a:solidFill>
                <a:latin typeface="Calibri"/>
                <a:ea typeface="Calibri"/>
                <a:cs typeface="Calibri"/>
                <a:sym typeface="Calibri"/>
              </a:rPr>
              <a:t>            &lt;groupId&gt;io.springfox&lt;/groupId&gt;</a:t>
            </a:r>
            <a:endParaRPr sz="24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2400">
                <a:solidFill>
                  <a:srgbClr val="1F4E79"/>
                </a:solidFill>
                <a:latin typeface="Calibri"/>
                <a:ea typeface="Calibri"/>
                <a:cs typeface="Calibri"/>
                <a:sym typeface="Calibri"/>
              </a:rPr>
              <a:t>            &lt;artifactId&gt;springfox-swagger2&lt;/artifactId&gt;</a:t>
            </a:r>
            <a:endParaRPr sz="24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2400">
                <a:solidFill>
                  <a:srgbClr val="1F4E79"/>
                </a:solidFill>
                <a:latin typeface="Calibri"/>
                <a:ea typeface="Calibri"/>
                <a:cs typeface="Calibri"/>
                <a:sym typeface="Calibri"/>
              </a:rPr>
              <a:t>            &lt;version&gt;2.7.0&lt;/version&gt;</a:t>
            </a:r>
            <a:endParaRPr sz="24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2400">
                <a:solidFill>
                  <a:srgbClr val="1F4E79"/>
                </a:solidFill>
                <a:latin typeface="Calibri"/>
                <a:ea typeface="Calibri"/>
                <a:cs typeface="Calibri"/>
                <a:sym typeface="Calibri"/>
              </a:rPr>
              <a:t>&lt;/dependency&gt;</a:t>
            </a:r>
            <a:endParaRPr sz="24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2400">
                <a:solidFill>
                  <a:srgbClr val="1F4E79"/>
                </a:solidFill>
                <a:latin typeface="Calibri"/>
                <a:ea typeface="Calibri"/>
                <a:cs typeface="Calibri"/>
                <a:sym typeface="Calibri"/>
              </a:rPr>
              <a:t>&lt;dependency&gt;</a:t>
            </a:r>
            <a:endParaRPr sz="24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2400">
                <a:solidFill>
                  <a:srgbClr val="1F4E79"/>
                </a:solidFill>
                <a:latin typeface="Calibri"/>
                <a:ea typeface="Calibri"/>
                <a:cs typeface="Calibri"/>
                <a:sym typeface="Calibri"/>
              </a:rPr>
              <a:t>            &lt;groupId&gt;io.springfox&lt;/groupId&gt;</a:t>
            </a:r>
            <a:endParaRPr sz="24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2400">
                <a:solidFill>
                  <a:srgbClr val="1F4E79"/>
                </a:solidFill>
                <a:latin typeface="Calibri"/>
                <a:ea typeface="Calibri"/>
                <a:cs typeface="Calibri"/>
                <a:sym typeface="Calibri"/>
              </a:rPr>
              <a:t>            &lt;artifactId&gt;springfox-swagger-ui&lt;/artifactId&gt;</a:t>
            </a:r>
            <a:endParaRPr sz="24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2400">
                <a:solidFill>
                  <a:srgbClr val="1F4E79"/>
                </a:solidFill>
                <a:latin typeface="Calibri"/>
                <a:ea typeface="Calibri"/>
                <a:cs typeface="Calibri"/>
                <a:sym typeface="Calibri"/>
              </a:rPr>
              <a:t>            &lt;version&gt;2.7.0&lt;/version&gt;</a:t>
            </a:r>
            <a:endParaRPr sz="24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2400">
                <a:solidFill>
                  <a:srgbClr val="1F4E79"/>
                </a:solidFill>
                <a:latin typeface="Calibri"/>
                <a:ea typeface="Calibri"/>
                <a:cs typeface="Calibri"/>
                <a:sym typeface="Calibri"/>
              </a:rPr>
              <a:t> &lt;dependency&gt;</a:t>
            </a:r>
            <a:endParaRPr b="1" sz="24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315" name="Shape 315"/>
        <p:cNvGrpSpPr/>
        <p:nvPr/>
      </p:nvGrpSpPr>
      <p:grpSpPr>
        <a:xfrm>
          <a:off x="0" y="0"/>
          <a:ext cx="0" cy="0"/>
          <a:chOff x="0" y="0"/>
          <a:chExt cx="0" cy="0"/>
        </a:xfrm>
      </p:grpSpPr>
      <p:sp>
        <p:nvSpPr>
          <p:cNvPr id="316" name="Google Shape;316;p52"/>
          <p:cNvSpPr/>
          <p:nvPr/>
        </p:nvSpPr>
        <p:spPr>
          <a:xfrm>
            <a:off x="2160" y="659160"/>
            <a:ext cx="12188400" cy="201000"/>
          </a:xfrm>
          <a:prstGeom prst="snip2DiagRect">
            <a:avLst>
              <a:gd fmla="val 0" name="adj1"/>
              <a:gd fmla="val 16667" name="adj2"/>
            </a:avLst>
          </a:prstGeom>
          <a:solidFill>
            <a:srgbClr val="1F3864"/>
          </a:solidFill>
          <a:ln cap="flat" cmpd="sng" w="25550">
            <a:solidFill>
              <a:srgbClr val="364A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2"/>
          <p:cNvSpPr/>
          <p:nvPr/>
        </p:nvSpPr>
        <p:spPr>
          <a:xfrm>
            <a:off x="10371240" y="-18360"/>
            <a:ext cx="1819500" cy="658200"/>
          </a:xfrm>
          <a:prstGeom prst="rect">
            <a:avLst/>
          </a:pr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8" name="Google Shape;318;p52"/>
          <p:cNvPicPr preferRelativeResize="0"/>
          <p:nvPr/>
        </p:nvPicPr>
        <p:blipFill rotWithShape="1">
          <a:blip r:embed="rId3">
            <a:alphaModFix/>
          </a:blip>
          <a:srcRect b="17471" l="0" r="0" t="0"/>
          <a:stretch/>
        </p:blipFill>
        <p:spPr>
          <a:xfrm>
            <a:off x="10335960" y="28800"/>
            <a:ext cx="742320" cy="612360"/>
          </a:xfrm>
          <a:prstGeom prst="rect">
            <a:avLst/>
          </a:prstGeom>
          <a:noFill/>
          <a:ln>
            <a:noFill/>
          </a:ln>
        </p:spPr>
      </p:pic>
      <p:sp>
        <p:nvSpPr>
          <p:cNvPr id="319" name="Google Shape;319;p52"/>
          <p:cNvSpPr/>
          <p:nvPr/>
        </p:nvSpPr>
        <p:spPr>
          <a:xfrm>
            <a:off x="10771920" y="231480"/>
            <a:ext cx="1896900" cy="396600"/>
          </a:xfrm>
          <a:prstGeom prst="rect">
            <a:avLst/>
          </a:prstGeom>
          <a:noFill/>
          <a:ln>
            <a:noFill/>
          </a:ln>
        </p:spPr>
        <p:txBody>
          <a:bodyPr anchorCtr="0" anchor="t" bIns="60825" lIns="122025" spcFirstLastPara="1" rIns="122025" wrap="square" tIns="60825">
            <a:noAutofit/>
          </a:bodyPr>
          <a:lstStyle/>
          <a:p>
            <a:pPr indent="0" lvl="0" marL="0" marR="0" rtl="0" algn="l">
              <a:lnSpc>
                <a:spcPct val="100000"/>
              </a:lnSpc>
              <a:spcBef>
                <a:spcPts val="0"/>
              </a:spcBef>
              <a:spcAft>
                <a:spcPts val="0"/>
              </a:spcAft>
              <a:buClr>
                <a:srgbClr val="000000"/>
              </a:buClr>
              <a:buSzPts val="1800"/>
              <a:buFont typeface="Arial"/>
              <a:buNone/>
            </a:pPr>
            <a:r>
              <a:rPr b="1" i="0" lang="nl-NL" sz="1800" u="none" cap="none" strike="noStrike">
                <a:solidFill>
                  <a:srgbClr val="FFFFFF"/>
                </a:solidFill>
                <a:latin typeface="Arial"/>
                <a:ea typeface="Arial"/>
                <a:cs typeface="Arial"/>
                <a:sym typeface="Arial"/>
              </a:rPr>
              <a:t>impressico</a:t>
            </a:r>
            <a:endParaRPr b="0" i="0" sz="1800" u="none" cap="none" strike="noStrike">
              <a:solidFill>
                <a:srgbClr val="000000"/>
              </a:solidFill>
              <a:latin typeface="Arial"/>
              <a:ea typeface="Arial"/>
              <a:cs typeface="Arial"/>
              <a:sym typeface="Arial"/>
            </a:endParaRPr>
          </a:p>
        </p:txBody>
      </p:sp>
      <p:sp>
        <p:nvSpPr>
          <p:cNvPr id="320" name="Google Shape;320;p52"/>
          <p:cNvSpPr/>
          <p:nvPr/>
        </p:nvSpPr>
        <p:spPr>
          <a:xfrm>
            <a:off x="-12960" y="-8420"/>
            <a:ext cx="10398900" cy="639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lang="nl-NL" sz="3600">
                <a:solidFill>
                  <a:schemeClr val="dk1"/>
                </a:solidFill>
              </a:rPr>
              <a:t>Swagger Configuration(Top-Down Approach)</a:t>
            </a:r>
            <a:endParaRPr sz="3600">
              <a:solidFill>
                <a:schemeClr val="dk1"/>
              </a:solidFill>
            </a:endParaRPr>
          </a:p>
          <a:p>
            <a:pPr indent="0" lvl="0" marL="0" marR="0" rtl="0" algn="l">
              <a:lnSpc>
                <a:spcPct val="100000"/>
              </a:lnSpc>
              <a:spcBef>
                <a:spcPts val="0"/>
              </a:spcBef>
              <a:spcAft>
                <a:spcPts val="0"/>
              </a:spcAft>
              <a:buClr>
                <a:srgbClr val="000000"/>
              </a:buClr>
              <a:buSzPts val="3600"/>
              <a:buFont typeface="Arial"/>
              <a:buNone/>
            </a:pPr>
            <a:r>
              <a:t/>
            </a:r>
            <a:endParaRPr sz="3600">
              <a:solidFill>
                <a:schemeClr val="dk1"/>
              </a:solidFill>
            </a:endParaRPr>
          </a:p>
        </p:txBody>
      </p:sp>
      <p:sp>
        <p:nvSpPr>
          <p:cNvPr id="321" name="Google Shape;321;p52"/>
          <p:cNvSpPr/>
          <p:nvPr/>
        </p:nvSpPr>
        <p:spPr>
          <a:xfrm>
            <a:off x="-12960" y="6660000"/>
            <a:ext cx="12191400" cy="197400"/>
          </a:xfrm>
          <a:prstGeom prst="rect">
            <a:avLst/>
          </a:prstGeom>
          <a:solidFill>
            <a:srgbClr val="2E75B5"/>
          </a:solidFill>
          <a:ln cap="flat" cmpd="sng" w="126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nl-NL" sz="1100" u="none" cap="none" strike="noStrike">
                <a:solidFill>
                  <a:srgbClr val="FFFFFF"/>
                </a:solidFill>
                <a:latin typeface="Calibri"/>
                <a:ea typeface="Calibri"/>
                <a:cs typeface="Calibri"/>
                <a:sym typeface="Calibri"/>
              </a:rPr>
              <a:t>www.impressico.com | Unsolicited Distribution is Restricted | </a:t>
            </a:r>
            <a:r>
              <a:rPr b="0" i="0" lang="nl-NL" sz="1100" u="none" cap="none" strike="noStrike">
                <a:solidFill>
                  <a:srgbClr val="FFFFFF"/>
                </a:solidFill>
                <a:latin typeface="Arial"/>
                <a:ea typeface="Arial"/>
                <a:cs typeface="Arial"/>
                <a:sym typeface="Arial"/>
              </a:rPr>
              <a:t>Impressico © 2018 All rights reserved.</a:t>
            </a:r>
            <a:endParaRPr b="0" i="0" sz="1800" u="none" cap="none" strike="noStrike">
              <a:solidFill>
                <a:srgbClr val="000000"/>
              </a:solidFill>
              <a:latin typeface="Arial"/>
              <a:ea typeface="Arial"/>
              <a:cs typeface="Arial"/>
              <a:sym typeface="Arial"/>
            </a:endParaRPr>
          </a:p>
        </p:txBody>
      </p:sp>
      <p:sp>
        <p:nvSpPr>
          <p:cNvPr id="322" name="Google Shape;322;p52"/>
          <p:cNvSpPr txBox="1"/>
          <p:nvPr/>
        </p:nvSpPr>
        <p:spPr>
          <a:xfrm>
            <a:off x="76575" y="784000"/>
            <a:ext cx="12102000" cy="5720100"/>
          </a:xfrm>
          <a:prstGeom prst="rect">
            <a:avLst/>
          </a:prstGeom>
          <a:solidFill>
            <a:srgbClr val="D9D9D9"/>
          </a:solidFill>
          <a:ln>
            <a:noFill/>
          </a:ln>
        </p:spPr>
        <p:txBody>
          <a:bodyPr anchorCtr="0" anchor="t" bIns="91425" lIns="91425" spcFirstLastPara="1" rIns="91425" wrap="square" tIns="91425">
            <a:noAutofit/>
          </a:bodyPr>
          <a:lstStyle/>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@Configuration</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public class SwaggerDocumentationConfig {</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ApiInfo apiInfo() {</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return new ApiInfoBuilder()</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.title("Petstore")</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.description("A simple Petstore API")</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.license("")</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.licenseUrl("http://unlicense.org")</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.termsOfServiceUrl("")</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.version("0.3.1")</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.contact(new Contact("","", ""))</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.build();</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t/>
            </a:r>
            <a:endParaRPr>
              <a:solidFill>
                <a:srgbClr val="1F4E79"/>
              </a:solidFill>
              <a:latin typeface="Calibri"/>
              <a:ea typeface="Calibri"/>
              <a:cs typeface="Calibri"/>
              <a:sym typeface="Calibri"/>
            </a:endParaRPr>
          </a:p>
        </p:txBody>
      </p:sp>
      <p:sp>
        <p:nvSpPr>
          <p:cNvPr id="323" name="Google Shape;323;p52"/>
          <p:cNvSpPr txBox="1"/>
          <p:nvPr/>
        </p:nvSpPr>
        <p:spPr>
          <a:xfrm>
            <a:off x="7941275" y="2734950"/>
            <a:ext cx="9489900" cy="1107300"/>
          </a:xfrm>
          <a:prstGeom prst="rect">
            <a:avLst/>
          </a:prstGeom>
          <a:solidFill>
            <a:srgbClr val="D9D9D9"/>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cxnSp>
        <p:nvCxnSpPr>
          <p:cNvPr id="324" name="Google Shape;324;p52"/>
          <p:cNvCxnSpPr/>
          <p:nvPr/>
        </p:nvCxnSpPr>
        <p:spPr>
          <a:xfrm flipH="1">
            <a:off x="3904700" y="856725"/>
            <a:ext cx="16500" cy="5407200"/>
          </a:xfrm>
          <a:prstGeom prst="straightConnector1">
            <a:avLst/>
          </a:prstGeom>
          <a:noFill/>
          <a:ln cap="flat" cmpd="sng" w="9525">
            <a:solidFill>
              <a:schemeClr val="dk2"/>
            </a:solidFill>
            <a:prstDash val="solid"/>
            <a:round/>
            <a:headEnd len="med" w="med" type="none"/>
            <a:tailEnd len="med" w="med" type="none"/>
          </a:ln>
        </p:spPr>
      </p:cxnSp>
      <p:sp>
        <p:nvSpPr>
          <p:cNvPr id="325" name="Google Shape;325;p52"/>
          <p:cNvSpPr txBox="1"/>
          <p:nvPr/>
        </p:nvSpPr>
        <p:spPr>
          <a:xfrm>
            <a:off x="5107450" y="955600"/>
            <a:ext cx="6491400" cy="5621700"/>
          </a:xfrm>
          <a:prstGeom prst="rect">
            <a:avLst/>
          </a:prstGeom>
          <a:solidFill>
            <a:srgbClr val="D9D9D9"/>
          </a:solidFill>
          <a:ln>
            <a:noFill/>
          </a:ln>
        </p:spPr>
        <p:txBody>
          <a:bodyPr anchorCtr="0" anchor="t" bIns="91425" lIns="91425" spcFirstLastPara="1" rIns="91425" wrap="square" tIns="91425">
            <a:noAutofit/>
          </a:bodyPr>
          <a:lstStyle/>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 After the Docket bean is defined, its select() method returns an instance of ApiSelectorBuilder,</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 which provides a way to control the endpoints exposed by Swagger.</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 Predicates for selection of RequestHandlers can be configured with the help of RequestHandlerSelectors</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 and PathSelectors. Using basePackage will make documentation for your entire API available through Swagger.</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 This configuration is enough to integrate Swagger 2 into existing Spring Boot project.</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 For other Spring projects, some additional tuning is required.</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 @return</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@Bean</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public Docket customImplementation(){</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return new Docket(DocumentationType.SWAGGER_2)</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.select()</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.apis(RequestHandlerSelectors.basePackage("io.swagger.api"))</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.build()</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.directModelSubstitute(org.joda.time.LocalDate.class, java.sql.Date.class)</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.directModelSubstitute(org.joda.time.DateTime.class, java.util.Date.class)</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.apiInfo(apiInfo());</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    }</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t/>
            </a:r>
            <a:endParaRPr>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SzPts val="1100"/>
              <a:buFont typeface="Arial"/>
              <a:buNone/>
            </a:pPr>
            <a:r>
              <a:rPr lang="nl-NL">
                <a:solidFill>
                  <a:srgbClr val="1F4E79"/>
                </a:solidFill>
                <a:latin typeface="Calibri"/>
                <a:ea typeface="Calibri"/>
                <a:cs typeface="Calibri"/>
                <a:sym typeface="Calibri"/>
              </a:rPr>
              <a:t>}</a:t>
            </a:r>
            <a:endParaRPr/>
          </a:p>
        </p:txBody>
      </p:sp>
      <p:sp>
        <p:nvSpPr>
          <p:cNvPr id="326" name="Google Shape;326;p52"/>
          <p:cNvSpPr txBox="1"/>
          <p:nvPr/>
        </p:nvSpPr>
        <p:spPr>
          <a:xfrm>
            <a:off x="4283675" y="784000"/>
            <a:ext cx="7908300" cy="5945700"/>
          </a:xfrm>
          <a:prstGeom prst="rect">
            <a:avLst/>
          </a:prstGeom>
          <a:solidFill>
            <a:srgbClr val="D9D9D9"/>
          </a:solidFill>
          <a:ln>
            <a:noFill/>
          </a:ln>
        </p:spPr>
        <p:txBody>
          <a:bodyPr anchorCtr="0" anchor="t" bIns="91425" lIns="91425" spcFirstLastPara="1" rIns="91425" wrap="square" tIns="91425">
            <a:noAutofit/>
          </a:bodyPr>
          <a:lstStyle/>
          <a:p>
            <a:pPr indent="0" lvl="0" marL="0" rtl="0">
              <a:lnSpc>
                <a:spcPct val="90000"/>
              </a:lnSpc>
              <a:spcBef>
                <a:spcPts val="0"/>
              </a:spcBef>
              <a:spcAft>
                <a:spcPts val="0"/>
              </a:spcAft>
              <a:buNone/>
            </a:pPr>
            <a:r>
              <a:rPr lang="nl-NL"/>
              <a:t>/**</a:t>
            </a:r>
            <a:endParaRPr/>
          </a:p>
          <a:p>
            <a:pPr indent="0" lvl="0" marL="0" rtl="0">
              <a:lnSpc>
                <a:spcPct val="90000"/>
              </a:lnSpc>
              <a:spcBef>
                <a:spcPts val="0"/>
              </a:spcBef>
              <a:spcAft>
                <a:spcPts val="0"/>
              </a:spcAft>
              <a:buNone/>
            </a:pPr>
            <a:r>
              <a:rPr lang="nl-NL"/>
              <a:t>     * After the Docket bean is defined, its select() method returns an instance of ApiSelectorBuilder,</a:t>
            </a:r>
            <a:endParaRPr/>
          </a:p>
          <a:p>
            <a:pPr indent="0" lvl="0" marL="0" rtl="0">
              <a:lnSpc>
                <a:spcPct val="90000"/>
              </a:lnSpc>
              <a:spcBef>
                <a:spcPts val="0"/>
              </a:spcBef>
              <a:spcAft>
                <a:spcPts val="0"/>
              </a:spcAft>
              <a:buNone/>
            </a:pPr>
            <a:r>
              <a:rPr lang="nl-NL"/>
              <a:t>     * which provides a way to control the endpoints exposed by Swagger.</a:t>
            </a:r>
            <a:endParaRPr/>
          </a:p>
          <a:p>
            <a:pPr indent="0" lvl="0" marL="0" rtl="0">
              <a:lnSpc>
                <a:spcPct val="90000"/>
              </a:lnSpc>
              <a:spcBef>
                <a:spcPts val="0"/>
              </a:spcBef>
              <a:spcAft>
                <a:spcPts val="0"/>
              </a:spcAft>
              <a:buNone/>
            </a:pPr>
            <a:r>
              <a:rPr lang="nl-NL"/>
              <a:t>     *</a:t>
            </a:r>
            <a:endParaRPr/>
          </a:p>
          <a:p>
            <a:pPr indent="0" lvl="0" marL="0" rtl="0">
              <a:lnSpc>
                <a:spcPct val="90000"/>
              </a:lnSpc>
              <a:spcBef>
                <a:spcPts val="0"/>
              </a:spcBef>
              <a:spcAft>
                <a:spcPts val="0"/>
              </a:spcAft>
              <a:buNone/>
            </a:pPr>
            <a:r>
              <a:rPr lang="nl-NL"/>
              <a:t>     * Predicates for selection of RequestHandlers can be configured with the help of RequestHandlerSelectors</a:t>
            </a:r>
            <a:endParaRPr/>
          </a:p>
          <a:p>
            <a:pPr indent="0" lvl="0" marL="0" rtl="0">
              <a:lnSpc>
                <a:spcPct val="90000"/>
              </a:lnSpc>
              <a:spcBef>
                <a:spcPts val="0"/>
              </a:spcBef>
              <a:spcAft>
                <a:spcPts val="0"/>
              </a:spcAft>
              <a:buNone/>
            </a:pPr>
            <a:r>
              <a:rPr lang="nl-NL"/>
              <a:t>     * and PathSelectors. Using basePackage will make documentation for your entire API available through Swagger.</a:t>
            </a:r>
            <a:endParaRPr/>
          </a:p>
          <a:p>
            <a:pPr indent="0" lvl="0" marL="0" rtl="0">
              <a:lnSpc>
                <a:spcPct val="90000"/>
              </a:lnSpc>
              <a:spcBef>
                <a:spcPts val="0"/>
              </a:spcBef>
              <a:spcAft>
                <a:spcPts val="0"/>
              </a:spcAft>
              <a:buNone/>
            </a:pPr>
            <a:r>
              <a:rPr lang="nl-NL"/>
              <a:t>     *</a:t>
            </a:r>
            <a:endParaRPr/>
          </a:p>
          <a:p>
            <a:pPr indent="0" lvl="0" marL="0" rtl="0">
              <a:lnSpc>
                <a:spcPct val="90000"/>
              </a:lnSpc>
              <a:spcBef>
                <a:spcPts val="0"/>
              </a:spcBef>
              <a:spcAft>
                <a:spcPts val="0"/>
              </a:spcAft>
              <a:buNone/>
            </a:pPr>
            <a:r>
              <a:rPr lang="nl-NL"/>
              <a:t>     * This configuration is enough to integrate Swagger 2 into existing Spring Boot project.</a:t>
            </a:r>
            <a:endParaRPr/>
          </a:p>
          <a:p>
            <a:pPr indent="0" lvl="0" marL="0" rtl="0">
              <a:lnSpc>
                <a:spcPct val="90000"/>
              </a:lnSpc>
              <a:spcBef>
                <a:spcPts val="0"/>
              </a:spcBef>
              <a:spcAft>
                <a:spcPts val="0"/>
              </a:spcAft>
              <a:buNone/>
            </a:pPr>
            <a:r>
              <a:rPr lang="nl-NL"/>
              <a:t>     * For other Spring projects, some additional tuning is required.</a:t>
            </a:r>
            <a:endParaRPr/>
          </a:p>
          <a:p>
            <a:pPr indent="0" lvl="0" marL="0" rtl="0">
              <a:lnSpc>
                <a:spcPct val="90000"/>
              </a:lnSpc>
              <a:spcBef>
                <a:spcPts val="0"/>
              </a:spcBef>
              <a:spcAft>
                <a:spcPts val="0"/>
              </a:spcAft>
              <a:buNone/>
            </a:pPr>
            <a:r>
              <a:rPr lang="nl-NL"/>
              <a:t>     * @return</a:t>
            </a:r>
            <a:endParaRPr/>
          </a:p>
          <a:p>
            <a:pPr indent="0" lvl="0" marL="0" rtl="0">
              <a:lnSpc>
                <a:spcPct val="90000"/>
              </a:lnSpc>
              <a:spcBef>
                <a:spcPts val="0"/>
              </a:spcBef>
              <a:spcAft>
                <a:spcPts val="0"/>
              </a:spcAft>
              <a:buNone/>
            </a:pPr>
            <a:r>
              <a:rPr lang="nl-NL"/>
              <a:t>     */</a:t>
            </a:r>
            <a:endParaRPr/>
          </a:p>
          <a:p>
            <a:pPr indent="0" lvl="0" marL="0" rtl="0">
              <a:lnSpc>
                <a:spcPct val="90000"/>
              </a:lnSpc>
              <a:spcBef>
                <a:spcPts val="0"/>
              </a:spcBef>
              <a:spcAft>
                <a:spcPts val="0"/>
              </a:spcAft>
              <a:buNone/>
            </a:pPr>
            <a:r>
              <a:t/>
            </a:r>
            <a:endParaRPr/>
          </a:p>
          <a:p>
            <a:pPr indent="0" lvl="0" marL="0" rtl="0">
              <a:lnSpc>
                <a:spcPct val="90000"/>
              </a:lnSpc>
              <a:spcBef>
                <a:spcPts val="0"/>
              </a:spcBef>
              <a:spcAft>
                <a:spcPts val="0"/>
              </a:spcAft>
              <a:buNone/>
            </a:pPr>
            <a:r>
              <a:rPr lang="nl-NL"/>
              <a:t>    @Bean</a:t>
            </a:r>
            <a:endParaRPr/>
          </a:p>
          <a:p>
            <a:pPr indent="0" lvl="0" marL="0" rtl="0">
              <a:lnSpc>
                <a:spcPct val="90000"/>
              </a:lnSpc>
              <a:spcBef>
                <a:spcPts val="0"/>
              </a:spcBef>
              <a:spcAft>
                <a:spcPts val="0"/>
              </a:spcAft>
              <a:buNone/>
            </a:pPr>
            <a:r>
              <a:rPr lang="nl-NL"/>
              <a:t>    public Docket customImplementation(){</a:t>
            </a:r>
            <a:endParaRPr/>
          </a:p>
          <a:p>
            <a:pPr indent="0" lvl="0" marL="0" rtl="0">
              <a:lnSpc>
                <a:spcPct val="90000"/>
              </a:lnSpc>
              <a:spcBef>
                <a:spcPts val="0"/>
              </a:spcBef>
              <a:spcAft>
                <a:spcPts val="0"/>
              </a:spcAft>
              <a:buNone/>
            </a:pPr>
            <a:r>
              <a:rPr lang="nl-NL"/>
              <a:t>        return new Docket(DocumentationType.SWAGGER_2)</a:t>
            </a:r>
            <a:endParaRPr/>
          </a:p>
          <a:p>
            <a:pPr indent="0" lvl="0" marL="0" rtl="0">
              <a:lnSpc>
                <a:spcPct val="90000"/>
              </a:lnSpc>
              <a:spcBef>
                <a:spcPts val="0"/>
              </a:spcBef>
              <a:spcAft>
                <a:spcPts val="0"/>
              </a:spcAft>
              <a:buNone/>
            </a:pPr>
            <a:r>
              <a:rPr lang="nl-NL"/>
              <a:t>                .select()</a:t>
            </a:r>
            <a:endParaRPr/>
          </a:p>
          <a:p>
            <a:pPr indent="0" lvl="0" marL="0" rtl="0">
              <a:lnSpc>
                <a:spcPct val="90000"/>
              </a:lnSpc>
              <a:spcBef>
                <a:spcPts val="0"/>
              </a:spcBef>
              <a:spcAft>
                <a:spcPts val="0"/>
              </a:spcAft>
              <a:buNone/>
            </a:pPr>
            <a:r>
              <a:rPr lang="nl-NL"/>
              <a:t>                    .apis(RequestHandlerSelectors.basePackage("io.swagger.api"))</a:t>
            </a:r>
            <a:endParaRPr/>
          </a:p>
          <a:p>
            <a:pPr indent="0" lvl="0" marL="0" rtl="0">
              <a:lnSpc>
                <a:spcPct val="90000"/>
              </a:lnSpc>
              <a:spcBef>
                <a:spcPts val="0"/>
              </a:spcBef>
              <a:spcAft>
                <a:spcPts val="0"/>
              </a:spcAft>
              <a:buNone/>
            </a:pPr>
            <a:r>
              <a:rPr lang="nl-NL"/>
              <a:t>                    .build()</a:t>
            </a:r>
            <a:endParaRPr/>
          </a:p>
          <a:p>
            <a:pPr indent="0" lvl="0" marL="0" rtl="0">
              <a:lnSpc>
                <a:spcPct val="90000"/>
              </a:lnSpc>
              <a:spcBef>
                <a:spcPts val="0"/>
              </a:spcBef>
              <a:spcAft>
                <a:spcPts val="0"/>
              </a:spcAft>
              <a:buNone/>
            </a:pPr>
            <a:r>
              <a:rPr lang="nl-NL"/>
              <a:t>                .directModelSubstitute(org.joda.time.LocalDate.class, java.sql.Date.class)</a:t>
            </a:r>
            <a:endParaRPr/>
          </a:p>
          <a:p>
            <a:pPr indent="0" lvl="0" marL="0" rtl="0">
              <a:lnSpc>
                <a:spcPct val="90000"/>
              </a:lnSpc>
              <a:spcBef>
                <a:spcPts val="0"/>
              </a:spcBef>
              <a:spcAft>
                <a:spcPts val="0"/>
              </a:spcAft>
              <a:buNone/>
            </a:pPr>
            <a:r>
              <a:rPr lang="nl-NL"/>
              <a:t>                .directModelSubstitute(org.joda.time.DateTime.class, java.util.Date.class)</a:t>
            </a:r>
            <a:endParaRPr/>
          </a:p>
          <a:p>
            <a:pPr indent="0" lvl="0" marL="0" rtl="0">
              <a:lnSpc>
                <a:spcPct val="90000"/>
              </a:lnSpc>
              <a:spcBef>
                <a:spcPts val="0"/>
              </a:spcBef>
              <a:spcAft>
                <a:spcPts val="0"/>
              </a:spcAft>
              <a:buNone/>
            </a:pPr>
            <a:r>
              <a:rPr lang="nl-NL"/>
              <a:t>                .apiInfo(apiInfo());</a:t>
            </a:r>
            <a:endParaRPr/>
          </a:p>
          <a:p>
            <a:pPr indent="0" lvl="0" marL="0" rtl="0">
              <a:lnSpc>
                <a:spcPct val="90000"/>
              </a:lnSpc>
              <a:spcBef>
                <a:spcPts val="0"/>
              </a:spcBef>
              <a:spcAft>
                <a:spcPts val="0"/>
              </a:spcAft>
              <a:buNone/>
            </a:pPr>
            <a:r>
              <a:rPr lang="nl-NL"/>
              <a:t>    }</a:t>
            </a:r>
            <a:endParaRPr/>
          </a:p>
          <a:p>
            <a:pPr indent="0" lvl="0" marL="0" rtl="0">
              <a:lnSpc>
                <a:spcPct val="90000"/>
              </a:lnSpc>
              <a:spcBef>
                <a:spcPts val="0"/>
              </a:spcBef>
              <a:spcAft>
                <a:spcPts val="0"/>
              </a:spcAft>
              <a:buNone/>
            </a:pPr>
            <a:r>
              <a:t/>
            </a:r>
            <a:endParaRPr/>
          </a:p>
          <a:p>
            <a:pPr indent="0" lvl="0" marL="0" rtl="0">
              <a:lnSpc>
                <a:spcPct val="90000"/>
              </a:lnSpc>
              <a:spcBef>
                <a:spcPts val="0"/>
              </a:spcBef>
              <a:spcAft>
                <a:spcPts val="0"/>
              </a:spcAft>
              <a:buNone/>
            </a:pPr>
            <a:r>
              <a:rPr lang="nl-NL"/>
              <a:t>}</a:t>
            </a:r>
            <a:endParaRPr/>
          </a:p>
          <a:p>
            <a:pPr indent="0" lvl="0" marL="0" rtl="0">
              <a:lnSpc>
                <a:spcPct val="90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330" name="Shape 330"/>
        <p:cNvGrpSpPr/>
        <p:nvPr/>
      </p:nvGrpSpPr>
      <p:grpSpPr>
        <a:xfrm>
          <a:off x="0" y="0"/>
          <a:ext cx="0" cy="0"/>
          <a:chOff x="0" y="0"/>
          <a:chExt cx="0" cy="0"/>
        </a:xfrm>
      </p:grpSpPr>
      <p:sp>
        <p:nvSpPr>
          <p:cNvPr id="331" name="Google Shape;331;p53"/>
          <p:cNvSpPr/>
          <p:nvPr/>
        </p:nvSpPr>
        <p:spPr>
          <a:xfrm>
            <a:off x="2160" y="659160"/>
            <a:ext cx="12188400" cy="201000"/>
          </a:xfrm>
          <a:prstGeom prst="snip2DiagRect">
            <a:avLst>
              <a:gd fmla="val 0" name="adj1"/>
              <a:gd fmla="val 16667" name="adj2"/>
            </a:avLst>
          </a:prstGeom>
          <a:solidFill>
            <a:srgbClr val="1F3864"/>
          </a:solidFill>
          <a:ln cap="flat" cmpd="sng" w="25550">
            <a:solidFill>
              <a:srgbClr val="364A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3"/>
          <p:cNvSpPr/>
          <p:nvPr/>
        </p:nvSpPr>
        <p:spPr>
          <a:xfrm>
            <a:off x="10371240" y="-18360"/>
            <a:ext cx="1819500" cy="658200"/>
          </a:xfrm>
          <a:prstGeom prst="rect">
            <a:avLst/>
          </a:pr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3" name="Google Shape;333;p53"/>
          <p:cNvPicPr preferRelativeResize="0"/>
          <p:nvPr/>
        </p:nvPicPr>
        <p:blipFill rotWithShape="1">
          <a:blip r:embed="rId3">
            <a:alphaModFix/>
          </a:blip>
          <a:srcRect b="17471" l="0" r="0" t="0"/>
          <a:stretch/>
        </p:blipFill>
        <p:spPr>
          <a:xfrm>
            <a:off x="10335960" y="28800"/>
            <a:ext cx="742320" cy="612360"/>
          </a:xfrm>
          <a:prstGeom prst="rect">
            <a:avLst/>
          </a:prstGeom>
          <a:noFill/>
          <a:ln>
            <a:noFill/>
          </a:ln>
        </p:spPr>
      </p:pic>
      <p:sp>
        <p:nvSpPr>
          <p:cNvPr id="334" name="Google Shape;334;p53"/>
          <p:cNvSpPr/>
          <p:nvPr/>
        </p:nvSpPr>
        <p:spPr>
          <a:xfrm>
            <a:off x="10771920" y="231480"/>
            <a:ext cx="1896900" cy="396600"/>
          </a:xfrm>
          <a:prstGeom prst="rect">
            <a:avLst/>
          </a:prstGeom>
          <a:noFill/>
          <a:ln>
            <a:noFill/>
          </a:ln>
        </p:spPr>
        <p:txBody>
          <a:bodyPr anchorCtr="0" anchor="t" bIns="60825" lIns="122025" spcFirstLastPara="1" rIns="122025" wrap="square" tIns="60825">
            <a:noAutofit/>
          </a:bodyPr>
          <a:lstStyle/>
          <a:p>
            <a:pPr indent="0" lvl="0" marL="0" marR="0" rtl="0" algn="l">
              <a:lnSpc>
                <a:spcPct val="100000"/>
              </a:lnSpc>
              <a:spcBef>
                <a:spcPts val="0"/>
              </a:spcBef>
              <a:spcAft>
                <a:spcPts val="0"/>
              </a:spcAft>
              <a:buClr>
                <a:srgbClr val="000000"/>
              </a:buClr>
              <a:buSzPts val="1800"/>
              <a:buFont typeface="Arial"/>
              <a:buNone/>
            </a:pPr>
            <a:r>
              <a:rPr b="1" i="0" lang="nl-NL" sz="1800" u="none" cap="none" strike="noStrike">
                <a:solidFill>
                  <a:srgbClr val="FFFFFF"/>
                </a:solidFill>
                <a:latin typeface="Arial"/>
                <a:ea typeface="Arial"/>
                <a:cs typeface="Arial"/>
                <a:sym typeface="Arial"/>
              </a:rPr>
              <a:t>impressico</a:t>
            </a:r>
            <a:endParaRPr b="0" i="0" sz="1800" u="none" cap="none" strike="noStrike">
              <a:solidFill>
                <a:srgbClr val="000000"/>
              </a:solidFill>
              <a:latin typeface="Arial"/>
              <a:ea typeface="Arial"/>
              <a:cs typeface="Arial"/>
              <a:sym typeface="Arial"/>
            </a:endParaRPr>
          </a:p>
        </p:txBody>
      </p:sp>
      <p:sp>
        <p:nvSpPr>
          <p:cNvPr id="335" name="Google Shape;335;p53"/>
          <p:cNvSpPr/>
          <p:nvPr/>
        </p:nvSpPr>
        <p:spPr>
          <a:xfrm>
            <a:off x="-12960" y="-8420"/>
            <a:ext cx="10398900" cy="639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lang="nl-NL" sz="3600">
                <a:solidFill>
                  <a:schemeClr val="dk1"/>
                </a:solidFill>
              </a:rPr>
              <a:t>Swagger Maven Plugin(Top-Down Approach)</a:t>
            </a:r>
            <a:endParaRPr sz="3600">
              <a:solidFill>
                <a:schemeClr val="dk1"/>
              </a:solidFill>
            </a:endParaRPr>
          </a:p>
          <a:p>
            <a:pPr indent="0" lvl="0" marL="0" marR="0" rtl="0" algn="l">
              <a:lnSpc>
                <a:spcPct val="100000"/>
              </a:lnSpc>
              <a:spcBef>
                <a:spcPts val="0"/>
              </a:spcBef>
              <a:spcAft>
                <a:spcPts val="0"/>
              </a:spcAft>
              <a:buClr>
                <a:srgbClr val="000000"/>
              </a:buClr>
              <a:buSzPts val="3600"/>
              <a:buFont typeface="Arial"/>
              <a:buNone/>
            </a:pPr>
            <a:r>
              <a:t/>
            </a:r>
            <a:endParaRPr sz="3600">
              <a:solidFill>
                <a:schemeClr val="dk1"/>
              </a:solidFill>
            </a:endParaRPr>
          </a:p>
        </p:txBody>
      </p:sp>
      <p:sp>
        <p:nvSpPr>
          <p:cNvPr id="336" name="Google Shape;336;p53"/>
          <p:cNvSpPr/>
          <p:nvPr/>
        </p:nvSpPr>
        <p:spPr>
          <a:xfrm>
            <a:off x="-12960" y="6660000"/>
            <a:ext cx="12191400" cy="197400"/>
          </a:xfrm>
          <a:prstGeom prst="rect">
            <a:avLst/>
          </a:prstGeom>
          <a:solidFill>
            <a:srgbClr val="2E75B5"/>
          </a:solidFill>
          <a:ln cap="flat" cmpd="sng" w="126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nl-NL" sz="1100" u="none" cap="none" strike="noStrike">
                <a:solidFill>
                  <a:srgbClr val="FFFFFF"/>
                </a:solidFill>
                <a:latin typeface="Calibri"/>
                <a:ea typeface="Calibri"/>
                <a:cs typeface="Calibri"/>
                <a:sym typeface="Calibri"/>
              </a:rPr>
              <a:t>www.impressico.com | Unsolicited Distribution is Restricted | </a:t>
            </a:r>
            <a:r>
              <a:rPr b="0" i="0" lang="nl-NL" sz="1100" u="none" cap="none" strike="noStrike">
                <a:solidFill>
                  <a:srgbClr val="FFFFFF"/>
                </a:solidFill>
                <a:latin typeface="Arial"/>
                <a:ea typeface="Arial"/>
                <a:cs typeface="Arial"/>
                <a:sym typeface="Arial"/>
              </a:rPr>
              <a:t>Impressico © 2018 All rights reserved.</a:t>
            </a:r>
            <a:endParaRPr b="0" i="0" sz="1800" u="none" cap="none" strike="noStrike">
              <a:solidFill>
                <a:srgbClr val="000000"/>
              </a:solidFill>
              <a:latin typeface="Arial"/>
              <a:ea typeface="Arial"/>
              <a:cs typeface="Arial"/>
              <a:sym typeface="Arial"/>
            </a:endParaRPr>
          </a:p>
        </p:txBody>
      </p:sp>
      <p:sp>
        <p:nvSpPr>
          <p:cNvPr id="337" name="Google Shape;337;p53"/>
          <p:cNvSpPr txBox="1"/>
          <p:nvPr/>
        </p:nvSpPr>
        <p:spPr>
          <a:xfrm>
            <a:off x="439025" y="888125"/>
            <a:ext cx="11753100" cy="5720100"/>
          </a:xfrm>
          <a:prstGeom prst="rect">
            <a:avLst/>
          </a:prstGeom>
          <a:solidFill>
            <a:srgbClr val="D9D9D9"/>
          </a:solidFill>
          <a:ln>
            <a:noFill/>
          </a:ln>
        </p:spPr>
        <p:txBody>
          <a:bodyPr anchorCtr="0" anchor="t" bIns="91425" lIns="91425" spcFirstLastPara="1" rIns="91425" wrap="square" tIns="91425">
            <a:noAutofit/>
          </a:bodyPr>
          <a:lstStyle/>
          <a:p>
            <a:pPr indent="0" lvl="0" marL="0" rtl="0">
              <a:lnSpc>
                <a:spcPct val="90000"/>
              </a:lnSpc>
              <a:spcBef>
                <a:spcPts val="0"/>
              </a:spcBef>
              <a:spcAft>
                <a:spcPts val="0"/>
              </a:spcAft>
              <a:buClr>
                <a:schemeClr val="dk1"/>
              </a:buClr>
              <a:buFont typeface="Arial"/>
              <a:buNone/>
            </a:pPr>
            <a:r>
              <a:rPr lang="nl-NL" sz="1800">
                <a:solidFill>
                  <a:srgbClr val="1F4E79"/>
                </a:solidFill>
                <a:latin typeface="Calibri"/>
                <a:ea typeface="Calibri"/>
                <a:cs typeface="Calibri"/>
                <a:sym typeface="Calibri"/>
              </a:rPr>
              <a:t>            &lt;plugin&gt;</a:t>
            </a:r>
            <a:endParaRPr sz="18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1800">
                <a:solidFill>
                  <a:srgbClr val="1F4E79"/>
                </a:solidFill>
                <a:latin typeface="Calibri"/>
                <a:ea typeface="Calibri"/>
                <a:cs typeface="Calibri"/>
                <a:sym typeface="Calibri"/>
              </a:rPr>
              <a:t>                &lt;groupId&gt;io.swagger&lt;/groupId&gt;</a:t>
            </a:r>
            <a:endParaRPr sz="18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1800">
                <a:solidFill>
                  <a:srgbClr val="1F4E79"/>
                </a:solidFill>
                <a:latin typeface="Calibri"/>
                <a:ea typeface="Calibri"/>
                <a:cs typeface="Calibri"/>
                <a:sym typeface="Calibri"/>
              </a:rPr>
              <a:t>                &lt;artifactId&gt;swagger-codegen-maven-plugin&lt;/artifactId&gt;</a:t>
            </a:r>
            <a:endParaRPr sz="18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1800">
                <a:solidFill>
                  <a:srgbClr val="1F4E79"/>
                </a:solidFill>
                <a:latin typeface="Calibri"/>
                <a:ea typeface="Calibri"/>
                <a:cs typeface="Calibri"/>
                <a:sym typeface="Calibri"/>
              </a:rPr>
              <a:t>                &lt;version&gt;2.2.3&lt;/version&gt;</a:t>
            </a:r>
            <a:endParaRPr sz="18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1800">
                <a:solidFill>
                  <a:srgbClr val="1F4E79"/>
                </a:solidFill>
                <a:latin typeface="Calibri"/>
                <a:ea typeface="Calibri"/>
                <a:cs typeface="Calibri"/>
                <a:sym typeface="Calibri"/>
              </a:rPr>
              <a:t>                &lt;executions&gt;</a:t>
            </a:r>
            <a:endParaRPr sz="18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1800">
                <a:solidFill>
                  <a:srgbClr val="1F4E79"/>
                </a:solidFill>
                <a:latin typeface="Calibri"/>
                <a:ea typeface="Calibri"/>
                <a:cs typeface="Calibri"/>
                <a:sym typeface="Calibri"/>
              </a:rPr>
              <a:t>                    &lt;execution&gt;</a:t>
            </a:r>
            <a:endParaRPr sz="18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1800">
                <a:solidFill>
                  <a:srgbClr val="1F4E79"/>
                </a:solidFill>
                <a:latin typeface="Calibri"/>
                <a:ea typeface="Calibri"/>
                <a:cs typeface="Calibri"/>
                <a:sym typeface="Calibri"/>
              </a:rPr>
              <a:t>                        &lt;goals&gt;</a:t>
            </a:r>
            <a:endParaRPr sz="18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1800">
                <a:solidFill>
                  <a:srgbClr val="1F4E79"/>
                </a:solidFill>
                <a:latin typeface="Calibri"/>
                <a:ea typeface="Calibri"/>
                <a:cs typeface="Calibri"/>
                <a:sym typeface="Calibri"/>
              </a:rPr>
              <a:t>                            &lt;goal&gt;generate&lt;/goal&gt;</a:t>
            </a:r>
            <a:endParaRPr sz="18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1800">
                <a:solidFill>
                  <a:srgbClr val="1F4E79"/>
                </a:solidFill>
                <a:latin typeface="Calibri"/>
                <a:ea typeface="Calibri"/>
                <a:cs typeface="Calibri"/>
                <a:sym typeface="Calibri"/>
              </a:rPr>
              <a:t>                        &lt;/goals&gt;</a:t>
            </a:r>
            <a:endParaRPr sz="18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1800">
                <a:solidFill>
                  <a:srgbClr val="1F4E79"/>
                </a:solidFill>
                <a:latin typeface="Calibri"/>
                <a:ea typeface="Calibri"/>
                <a:cs typeface="Calibri"/>
                <a:sym typeface="Calibri"/>
              </a:rPr>
              <a:t>                        &lt;configuration&gt;</a:t>
            </a:r>
            <a:endParaRPr sz="18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1800">
                <a:solidFill>
                  <a:srgbClr val="1F4E79"/>
                </a:solidFill>
                <a:latin typeface="Calibri"/>
                <a:ea typeface="Calibri"/>
                <a:cs typeface="Calibri"/>
                <a:sym typeface="Calibri"/>
              </a:rPr>
              <a:t>                            &lt;inputSpec&gt;./api-contract/petstore.yml&lt;/inputSpec&gt;</a:t>
            </a:r>
            <a:endParaRPr sz="18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1800">
                <a:solidFill>
                  <a:srgbClr val="1F4E79"/>
                </a:solidFill>
                <a:latin typeface="Calibri"/>
                <a:ea typeface="Calibri"/>
                <a:cs typeface="Calibri"/>
                <a:sym typeface="Calibri"/>
              </a:rPr>
              <a:t>                            &lt;language&gt;spring&lt;/language&gt;</a:t>
            </a:r>
            <a:endParaRPr sz="18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1800">
                <a:solidFill>
                  <a:srgbClr val="1F4E79"/>
                </a:solidFill>
                <a:latin typeface="Calibri"/>
                <a:ea typeface="Calibri"/>
                <a:cs typeface="Calibri"/>
                <a:sym typeface="Calibri"/>
              </a:rPr>
              <a:t>                            &lt;configOptions&gt;</a:t>
            </a:r>
            <a:endParaRPr sz="18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1800">
                <a:solidFill>
                  <a:srgbClr val="1F4E79"/>
                </a:solidFill>
                <a:latin typeface="Calibri"/>
                <a:ea typeface="Calibri"/>
                <a:cs typeface="Calibri"/>
                <a:sym typeface="Calibri"/>
              </a:rPr>
              <a:t>                                &lt;java8&gt;true&lt;/java8&gt;</a:t>
            </a:r>
            <a:endParaRPr sz="18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1800">
                <a:solidFill>
                  <a:srgbClr val="1F4E79"/>
                </a:solidFill>
                <a:latin typeface="Calibri"/>
                <a:ea typeface="Calibri"/>
                <a:cs typeface="Calibri"/>
                <a:sym typeface="Calibri"/>
              </a:rPr>
              <a:t>                                &lt;interfaceOnly&gt;true&lt;/interfaceOnly&gt;</a:t>
            </a:r>
            <a:endParaRPr sz="18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1800">
                <a:solidFill>
                  <a:srgbClr val="1F4E79"/>
                </a:solidFill>
                <a:latin typeface="Calibri"/>
                <a:ea typeface="Calibri"/>
                <a:cs typeface="Calibri"/>
                <a:sym typeface="Calibri"/>
              </a:rPr>
              <a:t>                            &lt;/configOptions&gt;</a:t>
            </a:r>
            <a:endParaRPr sz="18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1800">
                <a:solidFill>
                  <a:srgbClr val="1F4E79"/>
                </a:solidFill>
                <a:latin typeface="Calibri"/>
                <a:ea typeface="Calibri"/>
                <a:cs typeface="Calibri"/>
                <a:sym typeface="Calibri"/>
              </a:rPr>
              <a:t>                        &lt;/configuration&gt;</a:t>
            </a:r>
            <a:endParaRPr sz="18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1800">
                <a:solidFill>
                  <a:srgbClr val="1F4E79"/>
                </a:solidFill>
                <a:latin typeface="Calibri"/>
                <a:ea typeface="Calibri"/>
                <a:cs typeface="Calibri"/>
                <a:sym typeface="Calibri"/>
              </a:rPr>
              <a:t>                    &lt;/execution&gt;</a:t>
            </a:r>
            <a:endParaRPr sz="18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1800">
                <a:solidFill>
                  <a:srgbClr val="1F4E79"/>
                </a:solidFill>
                <a:latin typeface="Calibri"/>
                <a:ea typeface="Calibri"/>
                <a:cs typeface="Calibri"/>
                <a:sym typeface="Calibri"/>
              </a:rPr>
              <a:t>                &lt;/executions&gt;</a:t>
            </a:r>
            <a:endParaRPr sz="18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1800">
                <a:solidFill>
                  <a:srgbClr val="1F4E79"/>
                </a:solidFill>
                <a:latin typeface="Calibri"/>
                <a:ea typeface="Calibri"/>
                <a:cs typeface="Calibri"/>
                <a:sym typeface="Calibri"/>
              </a:rPr>
              <a:t>            &lt;/plugin&gt;</a:t>
            </a:r>
            <a:endParaRPr b="1" sz="240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341" name="Shape 341"/>
        <p:cNvGrpSpPr/>
        <p:nvPr/>
      </p:nvGrpSpPr>
      <p:grpSpPr>
        <a:xfrm>
          <a:off x="0" y="0"/>
          <a:ext cx="0" cy="0"/>
          <a:chOff x="0" y="0"/>
          <a:chExt cx="0" cy="0"/>
        </a:xfrm>
      </p:grpSpPr>
      <p:sp>
        <p:nvSpPr>
          <p:cNvPr id="342" name="Google Shape;342;p54"/>
          <p:cNvSpPr/>
          <p:nvPr/>
        </p:nvSpPr>
        <p:spPr>
          <a:xfrm>
            <a:off x="2160" y="659160"/>
            <a:ext cx="12188400" cy="201000"/>
          </a:xfrm>
          <a:prstGeom prst="snip2DiagRect">
            <a:avLst>
              <a:gd fmla="val 0" name="adj1"/>
              <a:gd fmla="val 16667" name="adj2"/>
            </a:avLst>
          </a:prstGeom>
          <a:solidFill>
            <a:srgbClr val="1F3864"/>
          </a:solidFill>
          <a:ln cap="flat" cmpd="sng" w="25550">
            <a:solidFill>
              <a:srgbClr val="364A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4"/>
          <p:cNvSpPr/>
          <p:nvPr/>
        </p:nvSpPr>
        <p:spPr>
          <a:xfrm>
            <a:off x="10371240" y="-18360"/>
            <a:ext cx="1819500" cy="658200"/>
          </a:xfrm>
          <a:prstGeom prst="rect">
            <a:avLst/>
          </a:pr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4" name="Google Shape;344;p54"/>
          <p:cNvPicPr preferRelativeResize="0"/>
          <p:nvPr/>
        </p:nvPicPr>
        <p:blipFill rotWithShape="1">
          <a:blip r:embed="rId3">
            <a:alphaModFix/>
          </a:blip>
          <a:srcRect b="17471" l="0" r="0" t="0"/>
          <a:stretch/>
        </p:blipFill>
        <p:spPr>
          <a:xfrm>
            <a:off x="10335960" y="28800"/>
            <a:ext cx="742320" cy="612360"/>
          </a:xfrm>
          <a:prstGeom prst="rect">
            <a:avLst/>
          </a:prstGeom>
          <a:noFill/>
          <a:ln>
            <a:noFill/>
          </a:ln>
        </p:spPr>
      </p:pic>
      <p:sp>
        <p:nvSpPr>
          <p:cNvPr id="345" name="Google Shape;345;p54"/>
          <p:cNvSpPr/>
          <p:nvPr/>
        </p:nvSpPr>
        <p:spPr>
          <a:xfrm>
            <a:off x="10771920" y="231480"/>
            <a:ext cx="1896900" cy="396600"/>
          </a:xfrm>
          <a:prstGeom prst="rect">
            <a:avLst/>
          </a:prstGeom>
          <a:noFill/>
          <a:ln>
            <a:noFill/>
          </a:ln>
        </p:spPr>
        <p:txBody>
          <a:bodyPr anchorCtr="0" anchor="t" bIns="60825" lIns="122025" spcFirstLastPara="1" rIns="122025" wrap="square" tIns="60825">
            <a:noAutofit/>
          </a:bodyPr>
          <a:lstStyle/>
          <a:p>
            <a:pPr indent="0" lvl="0" marL="0" marR="0" rtl="0" algn="l">
              <a:lnSpc>
                <a:spcPct val="100000"/>
              </a:lnSpc>
              <a:spcBef>
                <a:spcPts val="0"/>
              </a:spcBef>
              <a:spcAft>
                <a:spcPts val="0"/>
              </a:spcAft>
              <a:buClr>
                <a:srgbClr val="000000"/>
              </a:buClr>
              <a:buSzPts val="1800"/>
              <a:buFont typeface="Arial"/>
              <a:buNone/>
            </a:pPr>
            <a:r>
              <a:rPr b="1" i="0" lang="nl-NL" sz="1800" u="none" cap="none" strike="noStrike">
                <a:solidFill>
                  <a:srgbClr val="FFFFFF"/>
                </a:solidFill>
                <a:latin typeface="Arial"/>
                <a:ea typeface="Arial"/>
                <a:cs typeface="Arial"/>
                <a:sym typeface="Arial"/>
              </a:rPr>
              <a:t>impressico</a:t>
            </a:r>
            <a:endParaRPr b="0" i="0" sz="1800" u="none" cap="none" strike="noStrike">
              <a:solidFill>
                <a:srgbClr val="000000"/>
              </a:solidFill>
              <a:latin typeface="Arial"/>
              <a:ea typeface="Arial"/>
              <a:cs typeface="Arial"/>
              <a:sym typeface="Arial"/>
            </a:endParaRPr>
          </a:p>
        </p:txBody>
      </p:sp>
      <p:sp>
        <p:nvSpPr>
          <p:cNvPr id="346" name="Google Shape;346;p54"/>
          <p:cNvSpPr/>
          <p:nvPr/>
        </p:nvSpPr>
        <p:spPr>
          <a:xfrm>
            <a:off x="2140" y="-8420"/>
            <a:ext cx="10398900" cy="639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p:txBody>
      </p:sp>
      <p:sp>
        <p:nvSpPr>
          <p:cNvPr id="347" name="Google Shape;347;p54"/>
          <p:cNvSpPr/>
          <p:nvPr/>
        </p:nvSpPr>
        <p:spPr>
          <a:xfrm>
            <a:off x="-12960" y="6660000"/>
            <a:ext cx="12191400" cy="197400"/>
          </a:xfrm>
          <a:prstGeom prst="rect">
            <a:avLst/>
          </a:prstGeom>
          <a:solidFill>
            <a:srgbClr val="2E75B5"/>
          </a:solidFill>
          <a:ln cap="flat" cmpd="sng" w="126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nl-NL" sz="1100" u="none" cap="none" strike="noStrike">
                <a:solidFill>
                  <a:srgbClr val="FFFFFF"/>
                </a:solidFill>
                <a:latin typeface="Calibri"/>
                <a:ea typeface="Calibri"/>
                <a:cs typeface="Calibri"/>
                <a:sym typeface="Calibri"/>
              </a:rPr>
              <a:t>www.impressico.com | Unsolicited Distribution is Restricted | </a:t>
            </a:r>
            <a:r>
              <a:rPr b="0" i="0" lang="nl-NL" sz="1100" u="none" cap="none" strike="noStrike">
                <a:solidFill>
                  <a:srgbClr val="FFFFFF"/>
                </a:solidFill>
                <a:latin typeface="Arial"/>
                <a:ea typeface="Arial"/>
                <a:cs typeface="Arial"/>
                <a:sym typeface="Arial"/>
              </a:rPr>
              <a:t>Impressico © 2018 All rights reserved.</a:t>
            </a:r>
            <a:endParaRPr b="0" i="0" sz="1800" u="none" cap="none" strike="noStrike">
              <a:solidFill>
                <a:srgbClr val="000000"/>
              </a:solidFill>
              <a:latin typeface="Arial"/>
              <a:ea typeface="Arial"/>
              <a:cs typeface="Arial"/>
              <a:sym typeface="Arial"/>
            </a:endParaRPr>
          </a:p>
        </p:txBody>
      </p:sp>
      <p:sp>
        <p:nvSpPr>
          <p:cNvPr id="348" name="Google Shape;348;p54"/>
          <p:cNvSpPr txBox="1"/>
          <p:nvPr/>
        </p:nvSpPr>
        <p:spPr>
          <a:xfrm>
            <a:off x="1353949" y="888125"/>
            <a:ext cx="10623300" cy="5638800"/>
          </a:xfrm>
          <a:prstGeom prst="rect">
            <a:avLst/>
          </a:prstGeom>
          <a:solidFill>
            <a:srgbClr val="D9D9D9"/>
          </a:solidFill>
          <a:ln>
            <a:noFill/>
          </a:ln>
        </p:spPr>
        <p:txBody>
          <a:bodyPr anchorCtr="0" anchor="t" bIns="91425" lIns="91425" spcFirstLastPara="1" rIns="91425" wrap="square" tIns="91425">
            <a:noAutofit/>
          </a:bodyPr>
          <a:lstStyle/>
          <a:p>
            <a:pPr indent="0" lvl="0" marL="0" rtl="0">
              <a:lnSpc>
                <a:spcPct val="90000"/>
              </a:lnSpc>
              <a:spcBef>
                <a:spcPts val="0"/>
              </a:spcBef>
              <a:spcAft>
                <a:spcPts val="0"/>
              </a:spcAft>
              <a:buClr>
                <a:schemeClr val="dk1"/>
              </a:buClr>
              <a:buFont typeface="Arial"/>
              <a:buNone/>
            </a:pPr>
            <a:r>
              <a:rPr lang="nl-NL" sz="2800">
                <a:solidFill>
                  <a:srgbClr val="1F4E79"/>
                </a:solidFill>
                <a:latin typeface="Calibri"/>
                <a:ea typeface="Calibri"/>
                <a:cs typeface="Calibri"/>
                <a:sym typeface="Calibri"/>
              </a:rPr>
              <a:t> 					              </a:t>
            </a:r>
            <a:r>
              <a:rPr b="1" lang="nl-NL" sz="2800">
                <a:solidFill>
                  <a:srgbClr val="1F4E79"/>
                </a:solidFill>
                <a:latin typeface="Calibri"/>
                <a:ea typeface="Calibri"/>
                <a:cs typeface="Calibri"/>
                <a:sym typeface="Calibri"/>
              </a:rPr>
              <a:t>Bottom-Up Approach</a:t>
            </a:r>
            <a:r>
              <a:rPr lang="nl-NL" sz="2800">
                <a:solidFill>
                  <a:srgbClr val="1F4E79"/>
                </a:solidFill>
                <a:latin typeface="Calibri"/>
                <a:ea typeface="Calibri"/>
                <a:cs typeface="Calibri"/>
                <a:sym typeface="Calibri"/>
              </a:rPr>
              <a:t> </a:t>
            </a:r>
            <a:endParaRPr sz="2800">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2800">
                <a:solidFill>
                  <a:srgbClr val="1F4E79"/>
                </a:solidFill>
                <a:latin typeface="Calibri"/>
                <a:ea typeface="Calibri"/>
                <a:cs typeface="Calibri"/>
                <a:sym typeface="Calibri"/>
              </a:rPr>
              <a:t>First API code and then Swagger integration. This is quite familiar and mostly useful when there is already an existing REST APIs built in and Swagger documentation needs to be integrated</a:t>
            </a:r>
            <a:endParaRPr sz="2800">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t/>
            </a:r>
            <a:endParaRPr sz="2800">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2800">
                <a:solidFill>
                  <a:srgbClr val="1F4E79"/>
                </a:solidFill>
                <a:latin typeface="Calibri"/>
                <a:ea typeface="Calibri"/>
                <a:cs typeface="Calibri"/>
                <a:sym typeface="Calibri"/>
              </a:rPr>
              <a:t>Step:</a:t>
            </a:r>
            <a:endParaRPr sz="2800">
              <a:solidFill>
                <a:srgbClr val="1F4E79"/>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t/>
            </a:r>
            <a:endParaRPr sz="2800">
              <a:solidFill>
                <a:srgbClr val="1F4E79"/>
              </a:solidFill>
              <a:latin typeface="Calibri"/>
              <a:ea typeface="Calibri"/>
              <a:cs typeface="Calibri"/>
              <a:sym typeface="Calibri"/>
            </a:endParaRPr>
          </a:p>
          <a:p>
            <a:pPr indent="0" lvl="0" marL="457200" rtl="0">
              <a:lnSpc>
                <a:spcPct val="90000"/>
              </a:lnSpc>
              <a:spcBef>
                <a:spcPts val="0"/>
              </a:spcBef>
              <a:spcAft>
                <a:spcPts val="0"/>
              </a:spcAft>
              <a:buClr>
                <a:schemeClr val="dk1"/>
              </a:buClr>
              <a:buFont typeface="Arial"/>
              <a:buNone/>
            </a:pPr>
            <a:r>
              <a:rPr lang="nl-NL" sz="2800">
                <a:solidFill>
                  <a:srgbClr val="1F4E79"/>
                </a:solidFill>
                <a:latin typeface="Calibri"/>
                <a:ea typeface="Calibri"/>
                <a:cs typeface="Calibri"/>
                <a:sym typeface="Calibri"/>
              </a:rPr>
              <a:t>1. Annoted your API with swagger annotation</a:t>
            </a:r>
            <a:endParaRPr sz="2800">
              <a:solidFill>
                <a:schemeClr val="dk1"/>
              </a:solidFill>
              <a:latin typeface="Calibri"/>
              <a:ea typeface="Calibri"/>
              <a:cs typeface="Calibri"/>
              <a:sym typeface="Calibri"/>
            </a:endParaRPr>
          </a:p>
          <a:p>
            <a:pPr indent="0" lvl="0" marL="457200" rtl="0">
              <a:lnSpc>
                <a:spcPct val="90000"/>
              </a:lnSpc>
              <a:spcBef>
                <a:spcPts val="0"/>
              </a:spcBef>
              <a:spcAft>
                <a:spcPts val="0"/>
              </a:spcAft>
              <a:buClr>
                <a:schemeClr val="dk1"/>
              </a:buClr>
              <a:buFont typeface="Arial"/>
              <a:buNone/>
            </a:pPr>
            <a:r>
              <a:rPr lang="nl-NL" sz="2800">
                <a:solidFill>
                  <a:srgbClr val="1F4E79"/>
                </a:solidFill>
                <a:latin typeface="Calibri"/>
                <a:ea typeface="Calibri"/>
                <a:cs typeface="Calibri"/>
                <a:sym typeface="Calibri"/>
              </a:rPr>
              <a:t>2. Download swagger UI zip and extract into target/classes/static folder</a:t>
            </a:r>
            <a:endParaRPr sz="2800">
              <a:solidFill>
                <a:schemeClr val="dk1"/>
              </a:solidFill>
              <a:latin typeface="Calibri"/>
              <a:ea typeface="Calibri"/>
              <a:cs typeface="Calibri"/>
              <a:sym typeface="Calibri"/>
            </a:endParaRPr>
          </a:p>
          <a:p>
            <a:pPr indent="0" lvl="0" marL="457200" rtl="0">
              <a:lnSpc>
                <a:spcPct val="90000"/>
              </a:lnSpc>
              <a:spcBef>
                <a:spcPts val="0"/>
              </a:spcBef>
              <a:spcAft>
                <a:spcPts val="0"/>
              </a:spcAft>
              <a:buClr>
                <a:schemeClr val="dk1"/>
              </a:buClr>
              <a:buFont typeface="Arial"/>
              <a:buNone/>
            </a:pPr>
            <a:r>
              <a:rPr lang="nl-NL" sz="2800">
                <a:solidFill>
                  <a:srgbClr val="1F4E79"/>
                </a:solidFill>
                <a:latin typeface="Calibri"/>
                <a:ea typeface="Calibri"/>
                <a:cs typeface="Calibri"/>
                <a:sym typeface="Calibri"/>
              </a:rPr>
              <a:t>3. replace http://petstore.swagger.io/v2/swagger.json link to your dynamic swagger json link</a:t>
            </a:r>
            <a:endParaRPr sz="2800">
              <a:solidFill>
                <a:schemeClr val="dk1"/>
              </a:solidFill>
              <a:latin typeface="Calibri"/>
              <a:ea typeface="Calibri"/>
              <a:cs typeface="Calibri"/>
              <a:sym typeface="Calibri"/>
            </a:endParaRPr>
          </a:p>
          <a:p>
            <a:pPr indent="0" lvl="0" marL="457200" rtl="0">
              <a:lnSpc>
                <a:spcPct val="90000"/>
              </a:lnSpc>
              <a:spcBef>
                <a:spcPts val="0"/>
              </a:spcBef>
              <a:spcAft>
                <a:spcPts val="0"/>
              </a:spcAft>
              <a:buClr>
                <a:schemeClr val="dk1"/>
              </a:buClr>
              <a:buFont typeface="Arial"/>
              <a:buNone/>
            </a:pPr>
            <a:r>
              <a:rPr lang="nl-NL" sz="2800">
                <a:solidFill>
                  <a:srgbClr val="1F4E79"/>
                </a:solidFill>
                <a:latin typeface="Calibri"/>
                <a:ea typeface="Calibri"/>
                <a:cs typeface="Calibri"/>
                <a:sym typeface="Calibri"/>
              </a:rPr>
              <a:t>4. feed the your swagger.json with below config file </a:t>
            </a:r>
            <a:endParaRPr sz="2800">
              <a:solidFill>
                <a:schemeClr val="dk1"/>
              </a:solidFill>
              <a:latin typeface="Calibri"/>
              <a:ea typeface="Calibri"/>
              <a:cs typeface="Calibri"/>
              <a:sym typeface="Calibri"/>
            </a:endParaRPr>
          </a:p>
          <a:p>
            <a:pPr indent="0" lvl="0" marL="101518" marR="0" rtl="0" algn="l">
              <a:lnSpc>
                <a:spcPct val="100000"/>
              </a:lnSpc>
              <a:spcBef>
                <a:spcPts val="0"/>
              </a:spcBef>
              <a:spcAft>
                <a:spcPts val="0"/>
              </a:spcAft>
              <a:buClr>
                <a:srgbClr val="000000"/>
              </a:buClr>
              <a:buSzPts val="2670"/>
              <a:buFont typeface="Arial"/>
              <a:buNone/>
            </a:pPr>
            <a:r>
              <a:t/>
            </a:r>
            <a:endParaRPr sz="24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352" name="Shape 352"/>
        <p:cNvGrpSpPr/>
        <p:nvPr/>
      </p:nvGrpSpPr>
      <p:grpSpPr>
        <a:xfrm>
          <a:off x="0" y="0"/>
          <a:ext cx="0" cy="0"/>
          <a:chOff x="0" y="0"/>
          <a:chExt cx="0" cy="0"/>
        </a:xfrm>
      </p:grpSpPr>
      <p:sp>
        <p:nvSpPr>
          <p:cNvPr id="353" name="Google Shape;353;p55"/>
          <p:cNvSpPr/>
          <p:nvPr/>
        </p:nvSpPr>
        <p:spPr>
          <a:xfrm>
            <a:off x="2160" y="659160"/>
            <a:ext cx="12188400" cy="201000"/>
          </a:xfrm>
          <a:prstGeom prst="snip2DiagRect">
            <a:avLst>
              <a:gd fmla="val 0" name="adj1"/>
              <a:gd fmla="val 16667" name="adj2"/>
            </a:avLst>
          </a:prstGeom>
          <a:solidFill>
            <a:srgbClr val="1F3864"/>
          </a:solidFill>
          <a:ln cap="flat" cmpd="sng" w="25550">
            <a:solidFill>
              <a:srgbClr val="364A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5"/>
          <p:cNvSpPr/>
          <p:nvPr/>
        </p:nvSpPr>
        <p:spPr>
          <a:xfrm>
            <a:off x="10371240" y="-18360"/>
            <a:ext cx="1819500" cy="658200"/>
          </a:xfrm>
          <a:prstGeom prst="rect">
            <a:avLst/>
          </a:pr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5" name="Google Shape;355;p55"/>
          <p:cNvPicPr preferRelativeResize="0"/>
          <p:nvPr/>
        </p:nvPicPr>
        <p:blipFill rotWithShape="1">
          <a:blip r:embed="rId3">
            <a:alphaModFix/>
          </a:blip>
          <a:srcRect b="17471" l="0" r="0" t="0"/>
          <a:stretch/>
        </p:blipFill>
        <p:spPr>
          <a:xfrm>
            <a:off x="10335960" y="28800"/>
            <a:ext cx="742320" cy="612360"/>
          </a:xfrm>
          <a:prstGeom prst="rect">
            <a:avLst/>
          </a:prstGeom>
          <a:noFill/>
          <a:ln>
            <a:noFill/>
          </a:ln>
        </p:spPr>
      </p:pic>
      <p:sp>
        <p:nvSpPr>
          <p:cNvPr id="356" name="Google Shape;356;p55"/>
          <p:cNvSpPr/>
          <p:nvPr/>
        </p:nvSpPr>
        <p:spPr>
          <a:xfrm>
            <a:off x="10771920" y="231480"/>
            <a:ext cx="1896900" cy="396600"/>
          </a:xfrm>
          <a:prstGeom prst="rect">
            <a:avLst/>
          </a:prstGeom>
          <a:noFill/>
          <a:ln>
            <a:noFill/>
          </a:ln>
        </p:spPr>
        <p:txBody>
          <a:bodyPr anchorCtr="0" anchor="t" bIns="60825" lIns="122025" spcFirstLastPara="1" rIns="122025" wrap="square" tIns="60825">
            <a:noAutofit/>
          </a:bodyPr>
          <a:lstStyle/>
          <a:p>
            <a:pPr indent="0" lvl="0" marL="0" marR="0" rtl="0" algn="l">
              <a:lnSpc>
                <a:spcPct val="100000"/>
              </a:lnSpc>
              <a:spcBef>
                <a:spcPts val="0"/>
              </a:spcBef>
              <a:spcAft>
                <a:spcPts val="0"/>
              </a:spcAft>
              <a:buClr>
                <a:srgbClr val="000000"/>
              </a:buClr>
              <a:buSzPts val="1800"/>
              <a:buFont typeface="Arial"/>
              <a:buNone/>
            </a:pPr>
            <a:r>
              <a:rPr b="1" i="0" lang="nl-NL" sz="1800" u="none" cap="none" strike="noStrike">
                <a:solidFill>
                  <a:srgbClr val="FFFFFF"/>
                </a:solidFill>
                <a:latin typeface="Arial"/>
                <a:ea typeface="Arial"/>
                <a:cs typeface="Arial"/>
                <a:sym typeface="Arial"/>
              </a:rPr>
              <a:t>impressico</a:t>
            </a:r>
            <a:endParaRPr b="0" i="0" sz="1800" u="none" cap="none" strike="noStrike">
              <a:solidFill>
                <a:srgbClr val="000000"/>
              </a:solidFill>
              <a:latin typeface="Arial"/>
              <a:ea typeface="Arial"/>
              <a:cs typeface="Arial"/>
              <a:sym typeface="Arial"/>
            </a:endParaRPr>
          </a:p>
        </p:txBody>
      </p:sp>
      <p:sp>
        <p:nvSpPr>
          <p:cNvPr id="357" name="Google Shape;357;p55"/>
          <p:cNvSpPr/>
          <p:nvPr/>
        </p:nvSpPr>
        <p:spPr>
          <a:xfrm>
            <a:off x="-12960" y="2880"/>
            <a:ext cx="10398900" cy="639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lang="nl-NL" sz="3600">
                <a:solidFill>
                  <a:schemeClr val="dk1"/>
                </a:solidFill>
              </a:rPr>
              <a:t>Swagger Dependency(Bottom-Top Approach)</a:t>
            </a:r>
            <a:endParaRPr b="0" i="0" sz="3600" u="none" cap="none" strike="noStrike">
              <a:solidFill>
                <a:srgbClr val="000000"/>
              </a:solidFill>
              <a:latin typeface="Arial"/>
              <a:ea typeface="Arial"/>
              <a:cs typeface="Arial"/>
              <a:sym typeface="Arial"/>
            </a:endParaRPr>
          </a:p>
        </p:txBody>
      </p:sp>
      <p:sp>
        <p:nvSpPr>
          <p:cNvPr id="358" name="Google Shape;358;p55"/>
          <p:cNvSpPr/>
          <p:nvPr/>
        </p:nvSpPr>
        <p:spPr>
          <a:xfrm>
            <a:off x="-12960" y="6660000"/>
            <a:ext cx="12191400" cy="197400"/>
          </a:xfrm>
          <a:prstGeom prst="rect">
            <a:avLst/>
          </a:prstGeom>
          <a:solidFill>
            <a:srgbClr val="2E75B5"/>
          </a:solidFill>
          <a:ln cap="flat" cmpd="sng" w="126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nl-NL" sz="1100" u="none" cap="none" strike="noStrike">
                <a:solidFill>
                  <a:srgbClr val="FFFFFF"/>
                </a:solidFill>
                <a:latin typeface="Calibri"/>
                <a:ea typeface="Calibri"/>
                <a:cs typeface="Calibri"/>
                <a:sym typeface="Calibri"/>
              </a:rPr>
              <a:t>www.impressico.com | Unsolicited Distribution is Restricted | </a:t>
            </a:r>
            <a:r>
              <a:rPr b="0" i="0" lang="nl-NL" sz="1100" u="none" cap="none" strike="noStrike">
                <a:solidFill>
                  <a:srgbClr val="FFFFFF"/>
                </a:solidFill>
                <a:latin typeface="Arial"/>
                <a:ea typeface="Arial"/>
                <a:cs typeface="Arial"/>
                <a:sym typeface="Arial"/>
              </a:rPr>
              <a:t>Impressico © 2018 All rights reserved.</a:t>
            </a:r>
            <a:endParaRPr b="0" i="0" sz="1800" u="none" cap="none" strike="noStrike">
              <a:solidFill>
                <a:srgbClr val="000000"/>
              </a:solidFill>
              <a:latin typeface="Arial"/>
              <a:ea typeface="Arial"/>
              <a:cs typeface="Arial"/>
              <a:sym typeface="Arial"/>
            </a:endParaRPr>
          </a:p>
        </p:txBody>
      </p:sp>
      <p:sp>
        <p:nvSpPr>
          <p:cNvPr id="359" name="Google Shape;359;p55"/>
          <p:cNvSpPr txBox="1"/>
          <p:nvPr/>
        </p:nvSpPr>
        <p:spPr>
          <a:xfrm>
            <a:off x="1706450" y="888125"/>
            <a:ext cx="10117200" cy="5638800"/>
          </a:xfrm>
          <a:prstGeom prst="rect">
            <a:avLst/>
          </a:prstGeom>
          <a:solidFill>
            <a:srgbClr val="D9D9D9"/>
          </a:solidFill>
          <a:ln>
            <a:noFill/>
          </a:ln>
        </p:spPr>
        <p:txBody>
          <a:bodyPr anchorCtr="0" anchor="t" bIns="91425" lIns="91425" spcFirstLastPara="1" rIns="91425" wrap="square" tIns="91425">
            <a:noAutofit/>
          </a:bodyPr>
          <a:lstStyle/>
          <a:p>
            <a:pPr indent="0" lvl="0" marL="0" rtl="0">
              <a:lnSpc>
                <a:spcPct val="90000"/>
              </a:lnSpc>
              <a:spcBef>
                <a:spcPts val="0"/>
              </a:spcBef>
              <a:spcAft>
                <a:spcPts val="0"/>
              </a:spcAft>
              <a:buClr>
                <a:schemeClr val="dk1"/>
              </a:buClr>
              <a:buFont typeface="Arial"/>
              <a:buNone/>
            </a:pPr>
            <a:r>
              <a:rPr lang="nl-NL" sz="2800">
                <a:solidFill>
                  <a:srgbClr val="1F4E79"/>
                </a:solidFill>
                <a:latin typeface="Calibri"/>
                <a:ea typeface="Calibri"/>
                <a:cs typeface="Calibri"/>
                <a:sym typeface="Calibri"/>
              </a:rPr>
              <a:t>Maven Dependency</a:t>
            </a:r>
            <a:endParaRPr sz="2800">
              <a:solidFill>
                <a:schemeClr val="dk1"/>
              </a:solidFill>
              <a:latin typeface="Calibri"/>
              <a:ea typeface="Calibri"/>
              <a:cs typeface="Calibri"/>
              <a:sym typeface="Calibri"/>
            </a:endParaRPr>
          </a:p>
          <a:p>
            <a:pPr indent="457200" lvl="0" marL="0" rtl="0">
              <a:lnSpc>
                <a:spcPct val="90000"/>
              </a:lnSpc>
              <a:spcBef>
                <a:spcPts val="0"/>
              </a:spcBef>
              <a:spcAft>
                <a:spcPts val="0"/>
              </a:spcAft>
              <a:buClr>
                <a:schemeClr val="dk1"/>
              </a:buClr>
              <a:buFont typeface="Arial"/>
              <a:buNone/>
            </a:pPr>
            <a:r>
              <a:rPr lang="nl-NL" sz="2800">
                <a:solidFill>
                  <a:srgbClr val="1F4E79"/>
                </a:solidFill>
                <a:latin typeface="Calibri"/>
                <a:ea typeface="Calibri"/>
                <a:cs typeface="Calibri"/>
                <a:sym typeface="Calibri"/>
              </a:rPr>
              <a:t>&lt;dependency&gt;</a:t>
            </a:r>
            <a:endParaRPr sz="28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2800">
                <a:solidFill>
                  <a:srgbClr val="1F4E79"/>
                </a:solidFill>
                <a:latin typeface="Calibri"/>
                <a:ea typeface="Calibri"/>
                <a:cs typeface="Calibri"/>
                <a:sym typeface="Calibri"/>
              </a:rPr>
              <a:t>            &lt;groupId&gt;io.swagger&lt;/groupId&gt;</a:t>
            </a:r>
            <a:endParaRPr sz="28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2800">
                <a:solidFill>
                  <a:srgbClr val="1F4E79"/>
                </a:solidFill>
                <a:latin typeface="Calibri"/>
                <a:ea typeface="Calibri"/>
                <a:cs typeface="Calibri"/>
                <a:sym typeface="Calibri"/>
              </a:rPr>
              <a:t>            &lt;artifactId&gt;swagger-jersey2-jaxrs&lt;/artifactId&gt;</a:t>
            </a:r>
            <a:endParaRPr sz="2800">
              <a:solidFill>
                <a:schemeClr val="dk1"/>
              </a:solidFill>
              <a:latin typeface="Calibri"/>
              <a:ea typeface="Calibri"/>
              <a:cs typeface="Calibri"/>
              <a:sym typeface="Calibri"/>
            </a:endParaRPr>
          </a:p>
          <a:p>
            <a:pPr indent="0" lvl="0" marL="0" rtl="0">
              <a:lnSpc>
                <a:spcPct val="90000"/>
              </a:lnSpc>
              <a:spcBef>
                <a:spcPts val="0"/>
              </a:spcBef>
              <a:spcAft>
                <a:spcPts val="0"/>
              </a:spcAft>
              <a:buClr>
                <a:schemeClr val="dk1"/>
              </a:buClr>
              <a:buFont typeface="Arial"/>
              <a:buNone/>
            </a:pPr>
            <a:r>
              <a:rPr lang="nl-NL" sz="2800">
                <a:solidFill>
                  <a:srgbClr val="1F4E79"/>
                </a:solidFill>
                <a:latin typeface="Calibri"/>
                <a:ea typeface="Calibri"/>
                <a:cs typeface="Calibri"/>
                <a:sym typeface="Calibri"/>
              </a:rPr>
              <a:t>            &lt;version&gt;${swagger.jersey2.version}&lt;/version&gt;</a:t>
            </a:r>
            <a:endParaRPr sz="2800">
              <a:solidFill>
                <a:schemeClr val="dk1"/>
              </a:solidFill>
              <a:latin typeface="Calibri"/>
              <a:ea typeface="Calibri"/>
              <a:cs typeface="Calibri"/>
              <a:sym typeface="Calibri"/>
            </a:endParaRPr>
          </a:p>
          <a:p>
            <a:pPr indent="0" lvl="0" marL="0" rtl="0">
              <a:lnSpc>
                <a:spcPct val="90000"/>
              </a:lnSpc>
              <a:spcBef>
                <a:spcPts val="0"/>
              </a:spcBef>
              <a:spcAft>
                <a:spcPts val="0"/>
              </a:spcAft>
              <a:buNone/>
            </a:pPr>
            <a:r>
              <a:rPr lang="nl-NL" sz="2800">
                <a:solidFill>
                  <a:srgbClr val="1F4E79"/>
                </a:solidFill>
                <a:latin typeface="Calibri"/>
                <a:ea typeface="Calibri"/>
                <a:cs typeface="Calibri"/>
                <a:sym typeface="Calibri"/>
              </a:rPr>
              <a:t>        &lt;/dependency&gt;</a:t>
            </a:r>
            <a:endParaRPr sz="2800">
              <a:solidFill>
                <a:srgbClr val="1F4E79"/>
              </a:solidFill>
              <a:latin typeface="Calibri"/>
              <a:ea typeface="Calibri"/>
              <a:cs typeface="Calibri"/>
              <a:sym typeface="Calibri"/>
            </a:endParaRPr>
          </a:p>
          <a:p>
            <a:pPr indent="0" lvl="0" marL="0" rtl="0">
              <a:lnSpc>
                <a:spcPct val="90000"/>
              </a:lnSpc>
              <a:spcBef>
                <a:spcPts val="0"/>
              </a:spcBef>
              <a:spcAft>
                <a:spcPts val="0"/>
              </a:spcAft>
              <a:buNone/>
            </a:pPr>
            <a:r>
              <a:t/>
            </a:r>
            <a:endParaRPr sz="2800">
              <a:solidFill>
                <a:srgbClr val="1F4E79"/>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b="1" sz="24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363" name="Shape 363"/>
        <p:cNvGrpSpPr/>
        <p:nvPr/>
      </p:nvGrpSpPr>
      <p:grpSpPr>
        <a:xfrm>
          <a:off x="0" y="0"/>
          <a:ext cx="0" cy="0"/>
          <a:chOff x="0" y="0"/>
          <a:chExt cx="0" cy="0"/>
        </a:xfrm>
      </p:grpSpPr>
      <p:sp>
        <p:nvSpPr>
          <p:cNvPr id="364" name="Google Shape;364;p56"/>
          <p:cNvSpPr/>
          <p:nvPr/>
        </p:nvSpPr>
        <p:spPr>
          <a:xfrm>
            <a:off x="15110" y="535035"/>
            <a:ext cx="12188400" cy="201000"/>
          </a:xfrm>
          <a:prstGeom prst="snip2DiagRect">
            <a:avLst>
              <a:gd fmla="val 0" name="adj1"/>
              <a:gd fmla="val 16667" name="adj2"/>
            </a:avLst>
          </a:prstGeom>
          <a:solidFill>
            <a:srgbClr val="1F3864"/>
          </a:solidFill>
          <a:ln cap="flat" cmpd="sng" w="25550">
            <a:solidFill>
              <a:srgbClr val="364A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6"/>
          <p:cNvSpPr/>
          <p:nvPr/>
        </p:nvSpPr>
        <p:spPr>
          <a:xfrm>
            <a:off x="10384190" y="-142485"/>
            <a:ext cx="1819500" cy="658200"/>
          </a:xfrm>
          <a:prstGeom prst="rect">
            <a:avLst/>
          </a:pr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6" name="Google Shape;366;p56"/>
          <p:cNvPicPr preferRelativeResize="0"/>
          <p:nvPr/>
        </p:nvPicPr>
        <p:blipFill rotWithShape="1">
          <a:blip r:embed="rId3">
            <a:alphaModFix/>
          </a:blip>
          <a:srcRect b="17471" l="0" r="0" t="0"/>
          <a:stretch/>
        </p:blipFill>
        <p:spPr>
          <a:xfrm>
            <a:off x="10348910" y="-95325"/>
            <a:ext cx="742320" cy="612360"/>
          </a:xfrm>
          <a:prstGeom prst="rect">
            <a:avLst/>
          </a:prstGeom>
          <a:noFill/>
          <a:ln>
            <a:noFill/>
          </a:ln>
        </p:spPr>
      </p:pic>
      <p:sp>
        <p:nvSpPr>
          <p:cNvPr id="367" name="Google Shape;367;p56"/>
          <p:cNvSpPr/>
          <p:nvPr/>
        </p:nvSpPr>
        <p:spPr>
          <a:xfrm>
            <a:off x="10784870" y="107355"/>
            <a:ext cx="1896900" cy="396600"/>
          </a:xfrm>
          <a:prstGeom prst="rect">
            <a:avLst/>
          </a:prstGeom>
          <a:noFill/>
          <a:ln>
            <a:noFill/>
          </a:ln>
        </p:spPr>
        <p:txBody>
          <a:bodyPr anchorCtr="0" anchor="t" bIns="60825" lIns="122025" spcFirstLastPara="1" rIns="122025" wrap="square" tIns="60825">
            <a:noAutofit/>
          </a:bodyPr>
          <a:lstStyle/>
          <a:p>
            <a:pPr indent="0" lvl="0" marL="0" marR="0" rtl="0" algn="l">
              <a:lnSpc>
                <a:spcPct val="100000"/>
              </a:lnSpc>
              <a:spcBef>
                <a:spcPts val="0"/>
              </a:spcBef>
              <a:spcAft>
                <a:spcPts val="0"/>
              </a:spcAft>
              <a:buClr>
                <a:srgbClr val="000000"/>
              </a:buClr>
              <a:buSzPts val="1800"/>
              <a:buFont typeface="Arial"/>
              <a:buNone/>
            </a:pPr>
            <a:r>
              <a:rPr b="1" i="0" lang="nl-NL" sz="1800" u="none" cap="none" strike="noStrike">
                <a:solidFill>
                  <a:srgbClr val="FFFFFF"/>
                </a:solidFill>
                <a:latin typeface="Arial"/>
                <a:ea typeface="Arial"/>
                <a:cs typeface="Arial"/>
                <a:sym typeface="Arial"/>
              </a:rPr>
              <a:t>impressico</a:t>
            </a:r>
            <a:endParaRPr b="0" i="0" sz="1800" u="none" cap="none" strike="noStrike">
              <a:solidFill>
                <a:srgbClr val="000000"/>
              </a:solidFill>
              <a:latin typeface="Arial"/>
              <a:ea typeface="Arial"/>
              <a:cs typeface="Arial"/>
              <a:sym typeface="Arial"/>
            </a:endParaRPr>
          </a:p>
        </p:txBody>
      </p:sp>
      <p:sp>
        <p:nvSpPr>
          <p:cNvPr id="368" name="Google Shape;368;p56"/>
          <p:cNvSpPr/>
          <p:nvPr/>
        </p:nvSpPr>
        <p:spPr>
          <a:xfrm>
            <a:off x="-10" y="-121245"/>
            <a:ext cx="10398900" cy="639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lang="nl-NL" sz="3600">
                <a:solidFill>
                  <a:schemeClr val="dk1"/>
                </a:solidFill>
              </a:rPr>
              <a:t>Swagger Maven Plugin</a:t>
            </a:r>
            <a:r>
              <a:rPr lang="nl-NL" sz="3600">
                <a:solidFill>
                  <a:schemeClr val="dk1"/>
                </a:solidFill>
              </a:rPr>
              <a:t>(Bottom-Top Approach)</a:t>
            </a:r>
            <a:endParaRPr b="0" i="0" sz="3600" u="none" cap="none" strike="noStrike">
              <a:solidFill>
                <a:srgbClr val="000000"/>
              </a:solidFill>
              <a:latin typeface="Arial"/>
              <a:ea typeface="Arial"/>
              <a:cs typeface="Arial"/>
              <a:sym typeface="Arial"/>
            </a:endParaRPr>
          </a:p>
        </p:txBody>
      </p:sp>
      <p:sp>
        <p:nvSpPr>
          <p:cNvPr id="369" name="Google Shape;369;p56"/>
          <p:cNvSpPr/>
          <p:nvPr/>
        </p:nvSpPr>
        <p:spPr>
          <a:xfrm>
            <a:off x="-10" y="6535875"/>
            <a:ext cx="12191400" cy="197400"/>
          </a:xfrm>
          <a:prstGeom prst="rect">
            <a:avLst/>
          </a:prstGeom>
          <a:solidFill>
            <a:srgbClr val="2E75B5"/>
          </a:solidFill>
          <a:ln cap="flat" cmpd="sng" w="126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nl-NL" sz="1100" u="none" cap="none" strike="noStrike">
                <a:solidFill>
                  <a:srgbClr val="FFFFFF"/>
                </a:solidFill>
                <a:latin typeface="Calibri"/>
                <a:ea typeface="Calibri"/>
                <a:cs typeface="Calibri"/>
                <a:sym typeface="Calibri"/>
              </a:rPr>
              <a:t>www.impressico.com | Unsolicited Distribution is Restricted | </a:t>
            </a:r>
            <a:r>
              <a:rPr b="0" i="0" lang="nl-NL" sz="1100" u="none" cap="none" strike="noStrike">
                <a:solidFill>
                  <a:srgbClr val="FFFFFF"/>
                </a:solidFill>
                <a:latin typeface="Arial"/>
                <a:ea typeface="Arial"/>
                <a:cs typeface="Arial"/>
                <a:sym typeface="Arial"/>
              </a:rPr>
              <a:t>Impressico © 2018 All rights reserved.</a:t>
            </a:r>
            <a:endParaRPr b="0" i="0" sz="1800" u="none" cap="none" strike="noStrike">
              <a:solidFill>
                <a:srgbClr val="000000"/>
              </a:solidFill>
              <a:latin typeface="Arial"/>
              <a:ea typeface="Arial"/>
              <a:cs typeface="Arial"/>
              <a:sym typeface="Arial"/>
            </a:endParaRPr>
          </a:p>
        </p:txBody>
      </p:sp>
      <p:sp>
        <p:nvSpPr>
          <p:cNvPr id="370" name="Google Shape;370;p56"/>
          <p:cNvSpPr txBox="1"/>
          <p:nvPr/>
        </p:nvSpPr>
        <p:spPr>
          <a:xfrm>
            <a:off x="246025" y="773350"/>
            <a:ext cx="5668800" cy="5725200"/>
          </a:xfrm>
          <a:prstGeom prst="rect">
            <a:avLst/>
          </a:prstGeom>
          <a:solidFill>
            <a:srgbClr val="D9D9D9"/>
          </a:solidFill>
          <a:ln>
            <a:noFill/>
          </a:ln>
        </p:spPr>
        <p:txBody>
          <a:bodyPr anchorCtr="0" anchor="t" bIns="91425" lIns="91425" spcFirstLastPara="1" rIns="91425" wrap="square" tIns="91425">
            <a:noAutofit/>
          </a:bodyPr>
          <a:lstStyle/>
          <a:p>
            <a:pPr indent="0" lvl="0" marL="0" rtl="0">
              <a:lnSpc>
                <a:spcPct val="90000"/>
              </a:lnSpc>
              <a:spcBef>
                <a:spcPts val="0"/>
              </a:spcBef>
              <a:spcAft>
                <a:spcPts val="0"/>
              </a:spcAft>
              <a:buClr>
                <a:schemeClr val="dk1"/>
              </a:buClr>
              <a:buSzPts val="1100"/>
              <a:buFont typeface="Arial"/>
              <a:buNone/>
            </a:pPr>
            <a:r>
              <a:rPr lang="nl-NL" sz="1200">
                <a:solidFill>
                  <a:schemeClr val="dk1"/>
                </a:solidFill>
              </a:rPr>
              <a:t>&lt;</a:t>
            </a:r>
            <a:r>
              <a:rPr b="1" lang="nl-NL" sz="1200">
                <a:solidFill>
                  <a:srgbClr val="000080"/>
                </a:solidFill>
              </a:rPr>
              <a:t>plugins</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plugin</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artifactId</a:t>
            </a:r>
            <a:r>
              <a:rPr lang="nl-NL" sz="1200">
                <a:solidFill>
                  <a:schemeClr val="dk1"/>
                </a:solidFill>
              </a:rPr>
              <a:t>&gt;maven-compiler-plugin&lt;/</a:t>
            </a:r>
            <a:r>
              <a:rPr b="1" lang="nl-NL" sz="1200">
                <a:solidFill>
                  <a:srgbClr val="000080"/>
                </a:solidFill>
              </a:rPr>
              <a:t>artifactId</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configuration</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source</a:t>
            </a:r>
            <a:r>
              <a:rPr lang="nl-NL" sz="1200">
                <a:solidFill>
                  <a:schemeClr val="dk1"/>
                </a:solidFill>
              </a:rPr>
              <a:t>&gt;${java.version}&lt;/</a:t>
            </a:r>
            <a:r>
              <a:rPr b="1" lang="nl-NL" sz="1200">
                <a:solidFill>
                  <a:srgbClr val="000080"/>
                </a:solidFill>
              </a:rPr>
              <a:t>source</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target</a:t>
            </a:r>
            <a:r>
              <a:rPr lang="nl-NL" sz="1200">
                <a:solidFill>
                  <a:schemeClr val="dk1"/>
                </a:solidFill>
              </a:rPr>
              <a:t>&gt;${java.version}&lt;/</a:t>
            </a:r>
            <a:r>
              <a:rPr b="1" lang="nl-NL" sz="1200">
                <a:solidFill>
                  <a:srgbClr val="000080"/>
                </a:solidFill>
              </a:rPr>
              <a:t>target</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configuration</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plugin</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plugin</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groupId</a:t>
            </a:r>
            <a:r>
              <a:rPr lang="nl-NL" sz="1200">
                <a:solidFill>
                  <a:schemeClr val="dk1"/>
                </a:solidFill>
              </a:rPr>
              <a:t>&gt;com.googlecode.maven-download-plugin&lt;/</a:t>
            </a:r>
            <a:r>
              <a:rPr b="1" lang="nl-NL" sz="1200">
                <a:solidFill>
                  <a:srgbClr val="000080"/>
                </a:solidFill>
              </a:rPr>
              <a:t>groupId</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artifactId</a:t>
            </a:r>
            <a:r>
              <a:rPr lang="nl-NL" sz="1200">
                <a:solidFill>
                  <a:schemeClr val="dk1"/>
                </a:solidFill>
              </a:rPr>
              <a:t>&gt;download-maven-plugin&lt;/</a:t>
            </a:r>
            <a:r>
              <a:rPr b="1" lang="nl-NL" sz="1200">
                <a:solidFill>
                  <a:srgbClr val="000080"/>
                </a:solidFill>
              </a:rPr>
              <a:t>artifactId</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version</a:t>
            </a:r>
            <a:r>
              <a:rPr lang="nl-NL" sz="1200">
                <a:solidFill>
                  <a:schemeClr val="dk1"/>
                </a:solidFill>
              </a:rPr>
              <a:t>&gt;1.2.1&lt;/</a:t>
            </a:r>
            <a:r>
              <a:rPr b="1" lang="nl-NL" sz="1200">
                <a:solidFill>
                  <a:srgbClr val="000080"/>
                </a:solidFill>
              </a:rPr>
              <a:t>version</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executions</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execution</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id</a:t>
            </a:r>
            <a:r>
              <a:rPr lang="nl-NL" sz="1200">
                <a:solidFill>
                  <a:schemeClr val="dk1"/>
                </a:solidFill>
              </a:rPr>
              <a:t>&gt;swagger-ui&lt;/</a:t>
            </a:r>
            <a:r>
              <a:rPr b="1" lang="nl-NL" sz="1200">
                <a:solidFill>
                  <a:srgbClr val="000080"/>
                </a:solidFill>
              </a:rPr>
              <a:t>id</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goals</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goal</a:t>
            </a:r>
            <a:r>
              <a:rPr lang="nl-NL" sz="1200">
                <a:solidFill>
                  <a:schemeClr val="dk1"/>
                </a:solidFill>
              </a:rPr>
              <a:t>&gt;wget&lt;/</a:t>
            </a:r>
            <a:r>
              <a:rPr b="1" lang="nl-NL" sz="1200">
                <a:solidFill>
                  <a:srgbClr val="000080"/>
                </a:solidFill>
              </a:rPr>
              <a:t>goal</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goals</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configuration</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url</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https://github.com/swagger-api/swagger-ui/archive/v${swagger.ui.version}.tar.gz</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url</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unpack</a:t>
            </a:r>
            <a:r>
              <a:rPr lang="nl-NL" sz="1200">
                <a:solidFill>
                  <a:schemeClr val="dk1"/>
                </a:solidFill>
              </a:rPr>
              <a:t>&gt;true&lt;/</a:t>
            </a:r>
            <a:r>
              <a:rPr b="1" lang="nl-NL" sz="1200">
                <a:solidFill>
                  <a:srgbClr val="000080"/>
                </a:solidFill>
              </a:rPr>
              <a:t>unpack</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outputDirectory</a:t>
            </a:r>
            <a:r>
              <a:rPr lang="nl-NL" sz="1200">
                <a:solidFill>
                  <a:schemeClr val="dk1"/>
                </a:solidFill>
              </a:rPr>
              <a:t>&gt;${project.build.directory}</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outputDirectory</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configuration</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execution</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executions</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t>
            </a:r>
            <a:r>
              <a:rPr b="1" lang="nl-NL" sz="1200">
                <a:solidFill>
                  <a:srgbClr val="000080"/>
                </a:solidFill>
              </a:rPr>
              <a:t>plugin</a:t>
            </a:r>
            <a:r>
              <a:rPr lang="nl-NL" sz="1200">
                <a:solidFill>
                  <a:schemeClr val="dk1"/>
                </a:solidFill>
              </a:rPr>
              <a: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t/>
            </a:r>
            <a:endParaRPr sz="1200">
              <a:solidFill>
                <a:schemeClr val="dk1"/>
              </a:solidFill>
            </a:endParaRPr>
          </a:p>
        </p:txBody>
      </p:sp>
      <p:cxnSp>
        <p:nvCxnSpPr>
          <p:cNvPr id="371" name="Google Shape;371;p56"/>
          <p:cNvCxnSpPr/>
          <p:nvPr/>
        </p:nvCxnSpPr>
        <p:spPr>
          <a:xfrm flipH="1">
            <a:off x="5774675" y="1179100"/>
            <a:ext cx="27600" cy="4785900"/>
          </a:xfrm>
          <a:prstGeom prst="straightConnector1">
            <a:avLst/>
          </a:prstGeom>
          <a:noFill/>
          <a:ln cap="flat" cmpd="sng" w="9525">
            <a:solidFill>
              <a:schemeClr val="dk2"/>
            </a:solidFill>
            <a:prstDash val="solid"/>
            <a:round/>
            <a:headEnd len="med" w="med" type="none"/>
            <a:tailEnd len="med" w="med" type="none"/>
          </a:ln>
        </p:spPr>
      </p:cxnSp>
      <p:sp>
        <p:nvSpPr>
          <p:cNvPr id="372" name="Google Shape;372;p56"/>
          <p:cNvSpPr txBox="1"/>
          <p:nvPr/>
        </p:nvSpPr>
        <p:spPr>
          <a:xfrm>
            <a:off x="5914825" y="704325"/>
            <a:ext cx="6161700" cy="5535900"/>
          </a:xfrm>
          <a:prstGeom prst="rect">
            <a:avLst/>
          </a:prstGeom>
          <a:noFill/>
          <a:ln>
            <a:noFill/>
          </a:ln>
        </p:spPr>
        <p:txBody>
          <a:bodyPr anchorCtr="0" anchor="t" bIns="91425" lIns="91425" spcFirstLastPara="1" rIns="91425" wrap="square" tIns="91425">
            <a:noAutofit/>
          </a:bodyPr>
          <a:lstStyle/>
          <a:p>
            <a:pPr indent="0" lvl="0" marL="0" rtl="0">
              <a:lnSpc>
                <a:spcPct val="90000"/>
              </a:lnSpc>
              <a:spcBef>
                <a:spcPts val="0"/>
              </a:spcBef>
              <a:spcAft>
                <a:spcPts val="0"/>
              </a:spcAft>
              <a:buClr>
                <a:schemeClr val="dk1"/>
              </a:buClr>
              <a:buSzPts val="1100"/>
              <a:buFont typeface="Arial"/>
              <a:buNone/>
            </a:pPr>
            <a:r>
              <a:rPr lang="nl-NL" sz="1200">
                <a:solidFill>
                  <a:schemeClr val="dk1"/>
                </a:solidFill>
              </a:rPr>
              <a:t>&lt;plugin&gt;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&lt;groupId&gt;org.apache.maven.plugins&lt;/groupId&gt;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&lt;artifactId&gt;maven-antrun-plugin&lt;/artifactId&gt;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&lt;version&gt;1.8&lt;/version&gt;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&lt;executions&gt;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&lt;execution&gt;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&lt;phase&gt;prepare-package&lt;/phase&gt;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&lt;goals&gt;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&lt;goal&gt;run&lt;/goal&gt;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&lt;/goals&gt;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&lt;configuration&gt;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&lt;tasks&gt;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&lt;sequential&gt;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&lt;echo&gt;Copy Files&lt;/echo&gt;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&lt;copy todir="${project.build.directory}/classes/static"&gt;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&lt;fileset                                   dir="${project.build.directory}/swagger-ui-${swagger.ui.version}/dist"&gt;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&lt;include name="**"/&gt;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&lt;/fileset&gt;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&lt;/copy&gt;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&lt;echo&gt;Renaming 'index.html' to 'swagger-ui.html'&lt;/echo&gt;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&lt;move file="${project.build.directory}/classes/static/index.html"</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tofile="${project.build.directory}/classes/static/swagger-ui.html"/&gt;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&lt;echo&gt;Replace petstore swagger.json link&lt;/echo&gt;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&lt;replace token="http://petstore.swagger.io/v2/swagger.json"</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value="/swagger.json"</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dir="${project.build.directory}/classes/static"&gt;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&lt;include name="swagger-ui.html"/&gt;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&lt;/replace&gt;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&lt;/sequential&gt;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&lt;/tasks&gt;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&lt;/configuration&gt;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&lt;/execution&gt;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   &lt;/executions&gt;</a:t>
            </a:r>
            <a:endParaRPr sz="1200">
              <a:solidFill>
                <a:schemeClr val="dk1"/>
              </a:solidFill>
            </a:endParaRPr>
          </a:p>
          <a:p>
            <a:pPr indent="0" lvl="0" marL="0" rtl="0">
              <a:lnSpc>
                <a:spcPct val="90000"/>
              </a:lnSpc>
              <a:spcBef>
                <a:spcPts val="0"/>
              </a:spcBef>
              <a:spcAft>
                <a:spcPts val="0"/>
              </a:spcAft>
              <a:buClr>
                <a:schemeClr val="dk1"/>
              </a:buClr>
              <a:buSzPts val="1100"/>
              <a:buFont typeface="Arial"/>
              <a:buNone/>
            </a:pPr>
            <a:r>
              <a:rPr lang="nl-NL" sz="1200">
                <a:solidFill>
                  <a:schemeClr val="dk1"/>
                </a:solidFill>
              </a:rPr>
              <a:t>&lt;/plugin&gt;</a:t>
            </a:r>
            <a:endParaRPr sz="1200">
              <a:solidFill>
                <a:srgbClr val="1F4E79"/>
              </a:solidFill>
            </a:endParaRPr>
          </a:p>
          <a:p>
            <a:pPr indent="0" lvl="0" marL="0">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376" name="Shape 376"/>
        <p:cNvGrpSpPr/>
        <p:nvPr/>
      </p:nvGrpSpPr>
      <p:grpSpPr>
        <a:xfrm>
          <a:off x="0" y="0"/>
          <a:ext cx="0" cy="0"/>
          <a:chOff x="0" y="0"/>
          <a:chExt cx="0" cy="0"/>
        </a:xfrm>
      </p:grpSpPr>
      <p:sp>
        <p:nvSpPr>
          <p:cNvPr id="377" name="Google Shape;377;p57"/>
          <p:cNvSpPr/>
          <p:nvPr/>
        </p:nvSpPr>
        <p:spPr>
          <a:xfrm>
            <a:off x="2160" y="659160"/>
            <a:ext cx="12188400" cy="201000"/>
          </a:xfrm>
          <a:prstGeom prst="snip2DiagRect">
            <a:avLst>
              <a:gd fmla="val 0" name="adj1"/>
              <a:gd fmla="val 16667" name="adj2"/>
            </a:avLst>
          </a:prstGeom>
          <a:solidFill>
            <a:srgbClr val="1F3864"/>
          </a:solidFill>
          <a:ln cap="flat" cmpd="sng" w="25550">
            <a:solidFill>
              <a:srgbClr val="364A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7"/>
          <p:cNvSpPr/>
          <p:nvPr/>
        </p:nvSpPr>
        <p:spPr>
          <a:xfrm>
            <a:off x="10371240" y="-18360"/>
            <a:ext cx="1819500" cy="658200"/>
          </a:xfrm>
          <a:prstGeom prst="rect">
            <a:avLst/>
          </a:pr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9" name="Google Shape;379;p57"/>
          <p:cNvPicPr preferRelativeResize="0"/>
          <p:nvPr/>
        </p:nvPicPr>
        <p:blipFill rotWithShape="1">
          <a:blip r:embed="rId3">
            <a:alphaModFix/>
          </a:blip>
          <a:srcRect b="17471" l="0" r="0" t="0"/>
          <a:stretch/>
        </p:blipFill>
        <p:spPr>
          <a:xfrm>
            <a:off x="10335960" y="28800"/>
            <a:ext cx="742320" cy="612360"/>
          </a:xfrm>
          <a:prstGeom prst="rect">
            <a:avLst/>
          </a:prstGeom>
          <a:noFill/>
          <a:ln>
            <a:noFill/>
          </a:ln>
        </p:spPr>
      </p:pic>
      <p:sp>
        <p:nvSpPr>
          <p:cNvPr id="380" name="Google Shape;380;p57"/>
          <p:cNvSpPr/>
          <p:nvPr/>
        </p:nvSpPr>
        <p:spPr>
          <a:xfrm>
            <a:off x="10771920" y="231480"/>
            <a:ext cx="1896900" cy="396600"/>
          </a:xfrm>
          <a:prstGeom prst="rect">
            <a:avLst/>
          </a:prstGeom>
          <a:noFill/>
          <a:ln>
            <a:noFill/>
          </a:ln>
        </p:spPr>
        <p:txBody>
          <a:bodyPr anchorCtr="0" anchor="t" bIns="60825" lIns="122025" spcFirstLastPara="1" rIns="122025" wrap="square" tIns="60825">
            <a:noAutofit/>
          </a:bodyPr>
          <a:lstStyle/>
          <a:p>
            <a:pPr indent="0" lvl="0" marL="0" marR="0" rtl="0" algn="l">
              <a:lnSpc>
                <a:spcPct val="100000"/>
              </a:lnSpc>
              <a:spcBef>
                <a:spcPts val="0"/>
              </a:spcBef>
              <a:spcAft>
                <a:spcPts val="0"/>
              </a:spcAft>
              <a:buClr>
                <a:srgbClr val="000000"/>
              </a:buClr>
              <a:buSzPts val="1800"/>
              <a:buFont typeface="Arial"/>
              <a:buNone/>
            </a:pPr>
            <a:r>
              <a:rPr b="1" i="0" lang="nl-NL" sz="1800" u="none" cap="none" strike="noStrike">
                <a:solidFill>
                  <a:srgbClr val="FFFFFF"/>
                </a:solidFill>
                <a:latin typeface="Arial"/>
                <a:ea typeface="Arial"/>
                <a:cs typeface="Arial"/>
                <a:sym typeface="Arial"/>
              </a:rPr>
              <a:t>impressico</a:t>
            </a:r>
            <a:endParaRPr b="0" i="0" sz="1800" u="none" cap="none" strike="noStrike">
              <a:solidFill>
                <a:srgbClr val="000000"/>
              </a:solidFill>
              <a:latin typeface="Arial"/>
              <a:ea typeface="Arial"/>
              <a:cs typeface="Arial"/>
              <a:sym typeface="Arial"/>
            </a:endParaRPr>
          </a:p>
        </p:txBody>
      </p:sp>
      <p:sp>
        <p:nvSpPr>
          <p:cNvPr id="381" name="Google Shape;381;p57"/>
          <p:cNvSpPr/>
          <p:nvPr/>
        </p:nvSpPr>
        <p:spPr>
          <a:xfrm>
            <a:off x="-12960" y="2880"/>
            <a:ext cx="10398900" cy="639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lang="nl-NL" sz="3600">
                <a:solidFill>
                  <a:schemeClr val="dk1"/>
                </a:solidFill>
              </a:rPr>
              <a:t>Swagger Configuration</a:t>
            </a:r>
            <a:r>
              <a:rPr lang="nl-NL" sz="3600">
                <a:solidFill>
                  <a:schemeClr val="dk1"/>
                </a:solidFill>
              </a:rPr>
              <a:t>(Bottom-Top Approach)</a:t>
            </a:r>
            <a:r>
              <a:rPr b="0" i="0" lang="nl-NL" sz="3600" u="none" cap="none" strike="noStrike">
                <a:solidFill>
                  <a:schemeClr val="dk1"/>
                </a:solidFill>
                <a:latin typeface="Arial"/>
                <a:ea typeface="Arial"/>
                <a:cs typeface="Arial"/>
                <a:sym typeface="Arial"/>
              </a:rPr>
              <a:t> </a:t>
            </a:r>
            <a:endParaRPr b="0" i="0" sz="3600" u="none" cap="none" strike="noStrike">
              <a:solidFill>
                <a:srgbClr val="000000"/>
              </a:solidFill>
              <a:latin typeface="Arial"/>
              <a:ea typeface="Arial"/>
              <a:cs typeface="Arial"/>
              <a:sym typeface="Arial"/>
            </a:endParaRPr>
          </a:p>
        </p:txBody>
      </p:sp>
      <p:sp>
        <p:nvSpPr>
          <p:cNvPr id="382" name="Google Shape;382;p57"/>
          <p:cNvSpPr/>
          <p:nvPr/>
        </p:nvSpPr>
        <p:spPr>
          <a:xfrm>
            <a:off x="-12960" y="6660000"/>
            <a:ext cx="12191400" cy="197400"/>
          </a:xfrm>
          <a:prstGeom prst="rect">
            <a:avLst/>
          </a:prstGeom>
          <a:solidFill>
            <a:srgbClr val="2E75B5"/>
          </a:solidFill>
          <a:ln cap="flat" cmpd="sng" w="126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nl-NL" sz="1100" u="none" cap="none" strike="noStrike">
                <a:solidFill>
                  <a:srgbClr val="FFFFFF"/>
                </a:solidFill>
                <a:latin typeface="Calibri"/>
                <a:ea typeface="Calibri"/>
                <a:cs typeface="Calibri"/>
                <a:sym typeface="Calibri"/>
              </a:rPr>
              <a:t>www.impressico.com | Unsolicited Distribution is Restricted | </a:t>
            </a:r>
            <a:r>
              <a:rPr b="0" i="0" lang="nl-NL" sz="1100" u="none" cap="none" strike="noStrike">
                <a:solidFill>
                  <a:srgbClr val="FFFFFF"/>
                </a:solidFill>
                <a:latin typeface="Arial"/>
                <a:ea typeface="Arial"/>
                <a:cs typeface="Arial"/>
                <a:sym typeface="Arial"/>
              </a:rPr>
              <a:t>Impressico © 2018 All rights reserved.</a:t>
            </a:r>
            <a:endParaRPr b="0" i="0" sz="1800" u="none" cap="none" strike="noStrike">
              <a:solidFill>
                <a:srgbClr val="000000"/>
              </a:solidFill>
              <a:latin typeface="Arial"/>
              <a:ea typeface="Arial"/>
              <a:cs typeface="Arial"/>
              <a:sym typeface="Arial"/>
            </a:endParaRPr>
          </a:p>
        </p:txBody>
      </p:sp>
      <p:sp>
        <p:nvSpPr>
          <p:cNvPr id="383" name="Google Shape;383;p57"/>
          <p:cNvSpPr txBox="1"/>
          <p:nvPr/>
        </p:nvSpPr>
        <p:spPr>
          <a:xfrm>
            <a:off x="1419550" y="900025"/>
            <a:ext cx="9326400" cy="5720100"/>
          </a:xfrm>
          <a:prstGeom prst="rect">
            <a:avLst/>
          </a:prstGeom>
          <a:solidFill>
            <a:srgbClr val="D9D9D9"/>
          </a:solid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Font typeface="Arial"/>
              <a:buNone/>
            </a:pPr>
            <a:r>
              <a:rPr lang="nl-NL" sz="1800">
                <a:solidFill>
                  <a:schemeClr val="dk1"/>
                </a:solidFill>
              </a:rPr>
              <a:t>@Configuration</a:t>
            </a:r>
            <a:endParaRPr sz="1800">
              <a:solidFill>
                <a:schemeClr val="dk1"/>
              </a:solidFill>
            </a:endParaRPr>
          </a:p>
          <a:p>
            <a:pPr indent="0" lvl="0" marL="0" rtl="0">
              <a:spcBef>
                <a:spcPts val="0"/>
              </a:spcBef>
              <a:spcAft>
                <a:spcPts val="0"/>
              </a:spcAft>
              <a:buClr>
                <a:schemeClr val="dk1"/>
              </a:buClr>
              <a:buFont typeface="Arial"/>
              <a:buNone/>
            </a:pPr>
            <a:r>
              <a:rPr lang="nl-NL" sz="1800">
                <a:solidFill>
                  <a:schemeClr val="dk1"/>
                </a:solidFill>
              </a:rPr>
              <a:t>public class JerseyConfiguration extends ResourceConfig {</a:t>
            </a:r>
            <a:endParaRPr sz="1800">
              <a:solidFill>
                <a:schemeClr val="dk1"/>
              </a:solidFill>
            </a:endParaRPr>
          </a:p>
          <a:p>
            <a:pPr indent="0" lvl="0" marL="0" rtl="0">
              <a:spcBef>
                <a:spcPts val="0"/>
              </a:spcBef>
              <a:spcAft>
                <a:spcPts val="0"/>
              </a:spcAft>
              <a:buClr>
                <a:schemeClr val="dk1"/>
              </a:buClr>
              <a:buFont typeface="Arial"/>
              <a:buNone/>
            </a:pPr>
            <a:r>
              <a:rPr lang="nl-NL" sz="1800">
                <a:solidFill>
                  <a:schemeClr val="dk1"/>
                </a:solidFill>
              </a:rPr>
              <a:t>    @Autowired</a:t>
            </a:r>
            <a:endParaRPr sz="1800">
              <a:solidFill>
                <a:schemeClr val="dk1"/>
              </a:solidFill>
            </a:endParaRPr>
          </a:p>
          <a:p>
            <a:pPr indent="0" lvl="0" marL="0" rtl="0">
              <a:spcBef>
                <a:spcPts val="0"/>
              </a:spcBef>
              <a:spcAft>
                <a:spcPts val="0"/>
              </a:spcAft>
              <a:buClr>
                <a:schemeClr val="dk1"/>
              </a:buClr>
              <a:buFont typeface="Arial"/>
              <a:buNone/>
            </a:pPr>
            <a:r>
              <a:rPr lang="nl-NL" sz="1800">
                <a:solidFill>
                  <a:schemeClr val="dk1"/>
                </a:solidFill>
              </a:rPr>
              <a:t>    public JerseyConfiguration() throws UnknownHostException {</a:t>
            </a:r>
            <a:endParaRPr sz="1800">
              <a:solidFill>
                <a:schemeClr val="dk1"/>
              </a:solidFill>
            </a:endParaRPr>
          </a:p>
          <a:p>
            <a:pPr indent="0" lvl="0" marL="0" rtl="0">
              <a:spcBef>
                <a:spcPts val="0"/>
              </a:spcBef>
              <a:spcAft>
                <a:spcPts val="0"/>
              </a:spcAft>
              <a:buClr>
                <a:schemeClr val="dk1"/>
              </a:buClr>
              <a:buFont typeface="Arial"/>
              <a:buNone/>
            </a:pPr>
            <a:r>
              <a:rPr lang="nl-NL" sz="1800">
                <a:solidFill>
                  <a:schemeClr val="dk1"/>
                </a:solidFill>
              </a:rPr>
              <a:t>        register(BookController.class);</a:t>
            </a:r>
            <a:endParaRPr sz="1800">
              <a:solidFill>
                <a:schemeClr val="dk1"/>
              </a:solidFill>
            </a:endParaRPr>
          </a:p>
          <a:p>
            <a:pPr indent="0" lvl="0" marL="0" rtl="0">
              <a:spcBef>
                <a:spcPts val="0"/>
              </a:spcBef>
              <a:spcAft>
                <a:spcPts val="0"/>
              </a:spcAft>
              <a:buClr>
                <a:schemeClr val="dk1"/>
              </a:buClr>
              <a:buFont typeface="Arial"/>
              <a:buNone/>
            </a:pPr>
            <a:r>
              <a:rPr lang="nl-NL" sz="1800">
                <a:solidFill>
                  <a:schemeClr val="dk1"/>
                </a:solidFill>
              </a:rPr>
              <a:t>        configureSwagger();</a:t>
            </a:r>
            <a:endParaRPr sz="1800">
              <a:solidFill>
                <a:schemeClr val="dk1"/>
              </a:solidFill>
            </a:endParaRPr>
          </a:p>
          <a:p>
            <a:pPr indent="0" lvl="0" marL="0" rtl="0">
              <a:spcBef>
                <a:spcPts val="0"/>
              </a:spcBef>
              <a:spcAft>
                <a:spcPts val="0"/>
              </a:spcAft>
              <a:buClr>
                <a:schemeClr val="dk1"/>
              </a:buClr>
              <a:buFont typeface="Arial"/>
              <a:buNone/>
            </a:pPr>
            <a:r>
              <a:rPr lang="nl-NL" sz="1800">
                <a:solidFill>
                  <a:schemeClr val="dk1"/>
                </a:solidFill>
              </a:rPr>
              <a:t>        property(ServletProperties.FILTER_FORWARD_ON_404, true);</a:t>
            </a:r>
            <a:endParaRPr sz="1800">
              <a:solidFill>
                <a:schemeClr val="dk1"/>
              </a:solidFill>
            </a:endParaRPr>
          </a:p>
          <a:p>
            <a:pPr indent="0" lvl="0" marL="0" rtl="0">
              <a:spcBef>
                <a:spcPts val="0"/>
              </a:spcBef>
              <a:spcAft>
                <a:spcPts val="0"/>
              </a:spcAft>
              <a:buClr>
                <a:schemeClr val="dk1"/>
              </a:buClr>
              <a:buFont typeface="Arial"/>
              <a:buNone/>
            </a:pPr>
            <a:r>
              <a:rPr lang="nl-NL" sz="1800">
                <a:solidFill>
                  <a:schemeClr val="dk1"/>
                </a:solidFill>
              </a:rPr>
              <a:t>    }</a:t>
            </a:r>
            <a:endParaRPr sz="1800">
              <a:solidFill>
                <a:schemeClr val="dk1"/>
              </a:solidFill>
            </a:endParaRPr>
          </a:p>
          <a:p>
            <a:pPr indent="0" lvl="0" marL="0" rtl="0">
              <a:spcBef>
                <a:spcPts val="0"/>
              </a:spcBef>
              <a:spcAft>
                <a:spcPts val="0"/>
              </a:spcAft>
              <a:buClr>
                <a:schemeClr val="dk1"/>
              </a:buClr>
              <a:buFont typeface="Arial"/>
              <a:buNone/>
            </a:pPr>
            <a:r>
              <a:rPr lang="nl-NL" sz="1800">
                <a:solidFill>
                  <a:schemeClr val="dk1"/>
                </a:solidFill>
              </a:rPr>
              <a:t>    public void configureSwagger() {</a:t>
            </a:r>
            <a:endParaRPr sz="1800">
              <a:solidFill>
                <a:schemeClr val="dk1"/>
              </a:solidFill>
            </a:endParaRPr>
          </a:p>
          <a:p>
            <a:pPr indent="0" lvl="0" marL="0" rtl="0">
              <a:spcBef>
                <a:spcPts val="0"/>
              </a:spcBef>
              <a:spcAft>
                <a:spcPts val="0"/>
              </a:spcAft>
              <a:buClr>
                <a:schemeClr val="dk1"/>
              </a:buClr>
              <a:buFont typeface="Arial"/>
              <a:buNone/>
            </a:pPr>
            <a:r>
              <a:rPr lang="nl-NL" sz="1800">
                <a:solidFill>
                  <a:schemeClr val="dk1"/>
                </a:solidFill>
              </a:rPr>
              <a:t>        this.register(ApiListingResource.class);</a:t>
            </a:r>
            <a:endParaRPr sz="1800">
              <a:solidFill>
                <a:schemeClr val="dk1"/>
              </a:solidFill>
            </a:endParaRPr>
          </a:p>
          <a:p>
            <a:pPr indent="0" lvl="0" marL="0" rtl="0">
              <a:spcBef>
                <a:spcPts val="0"/>
              </a:spcBef>
              <a:spcAft>
                <a:spcPts val="0"/>
              </a:spcAft>
              <a:buClr>
                <a:schemeClr val="dk1"/>
              </a:buClr>
              <a:buFont typeface="Arial"/>
              <a:buNone/>
            </a:pPr>
            <a:r>
              <a:rPr lang="nl-NL" sz="1800">
                <a:solidFill>
                  <a:schemeClr val="dk1"/>
                </a:solidFill>
              </a:rPr>
              <a:t>        this.register(SwaggerSerializers.class);</a:t>
            </a:r>
            <a:endParaRPr sz="1800">
              <a:solidFill>
                <a:schemeClr val="dk1"/>
              </a:solidFill>
            </a:endParaRPr>
          </a:p>
          <a:p>
            <a:pPr indent="0" lvl="0" marL="0" rtl="0">
              <a:spcBef>
                <a:spcPts val="0"/>
              </a:spcBef>
              <a:spcAft>
                <a:spcPts val="0"/>
              </a:spcAft>
              <a:buClr>
                <a:schemeClr val="dk1"/>
              </a:buClr>
              <a:buFont typeface="Arial"/>
              <a:buNone/>
            </a:pPr>
            <a:r>
              <a:rPr lang="nl-NL" sz="1800">
                <a:solidFill>
                  <a:schemeClr val="dk1"/>
                </a:solidFill>
              </a:rPr>
              <a:t>        BeanConfig config = new BeanConfig();</a:t>
            </a:r>
            <a:endParaRPr sz="1800">
              <a:solidFill>
                <a:schemeClr val="dk1"/>
              </a:solidFill>
            </a:endParaRPr>
          </a:p>
          <a:p>
            <a:pPr indent="0" lvl="0" marL="0" rtl="0">
              <a:spcBef>
                <a:spcPts val="0"/>
              </a:spcBef>
              <a:spcAft>
                <a:spcPts val="0"/>
              </a:spcAft>
              <a:buClr>
                <a:schemeClr val="dk1"/>
              </a:buClr>
              <a:buFont typeface="Arial"/>
              <a:buNone/>
            </a:pPr>
            <a:r>
              <a:rPr lang="nl-NL" sz="1800">
                <a:solidFill>
                  <a:schemeClr val="dk1"/>
                </a:solidFill>
              </a:rPr>
              <a:t>        config.setConfigId("spring-jersey-swagger-example");</a:t>
            </a:r>
            <a:endParaRPr sz="1800">
              <a:solidFill>
                <a:schemeClr val="dk1"/>
              </a:solidFill>
            </a:endParaRPr>
          </a:p>
          <a:p>
            <a:pPr indent="0" lvl="0" marL="0" rtl="0">
              <a:spcBef>
                <a:spcPts val="0"/>
              </a:spcBef>
              <a:spcAft>
                <a:spcPts val="0"/>
              </a:spcAft>
              <a:buClr>
                <a:schemeClr val="dk1"/>
              </a:buClr>
              <a:buFont typeface="Arial"/>
              <a:buNone/>
            </a:pPr>
            <a:r>
              <a:rPr lang="nl-NL" sz="1800">
                <a:solidFill>
                  <a:schemeClr val="dk1"/>
                </a:solidFill>
              </a:rPr>
              <a:t>        config.setTitle("Spring, Jersey, and Swagger Example");</a:t>
            </a:r>
            <a:endParaRPr sz="1800">
              <a:solidFill>
                <a:schemeClr val="dk1"/>
              </a:solidFill>
            </a:endParaRPr>
          </a:p>
          <a:p>
            <a:pPr indent="0" lvl="0" marL="0" rtl="0">
              <a:spcBef>
                <a:spcPts val="0"/>
              </a:spcBef>
              <a:spcAft>
                <a:spcPts val="0"/>
              </a:spcAft>
              <a:buClr>
                <a:schemeClr val="dk1"/>
              </a:buClr>
              <a:buFont typeface="Arial"/>
              <a:buNone/>
            </a:pPr>
            <a:r>
              <a:rPr lang="nl-NL" sz="1800">
                <a:solidFill>
                  <a:schemeClr val="dk1"/>
                </a:solidFill>
              </a:rPr>
              <a:t>        config.setVersion("1.0.0");</a:t>
            </a:r>
            <a:endParaRPr sz="1800">
              <a:solidFill>
                <a:schemeClr val="dk1"/>
              </a:solidFill>
            </a:endParaRPr>
          </a:p>
          <a:p>
            <a:pPr indent="0" lvl="0" marL="0" rtl="0">
              <a:spcBef>
                <a:spcPts val="0"/>
              </a:spcBef>
              <a:spcAft>
                <a:spcPts val="0"/>
              </a:spcAft>
              <a:buClr>
                <a:schemeClr val="dk1"/>
              </a:buClr>
              <a:buFont typeface="Arial"/>
              <a:buNone/>
            </a:pPr>
            <a:r>
              <a:rPr lang="nl-NL" sz="1800">
                <a:solidFill>
                  <a:schemeClr val="dk1"/>
                </a:solidFill>
              </a:rPr>
              <a:t>        config.setBasePath("/");</a:t>
            </a:r>
            <a:endParaRPr sz="1800">
              <a:solidFill>
                <a:schemeClr val="dk1"/>
              </a:solidFill>
            </a:endParaRPr>
          </a:p>
          <a:p>
            <a:pPr indent="0" lvl="0" marL="0" rtl="0">
              <a:spcBef>
                <a:spcPts val="0"/>
              </a:spcBef>
              <a:spcAft>
                <a:spcPts val="0"/>
              </a:spcAft>
              <a:buClr>
                <a:schemeClr val="dk1"/>
              </a:buClr>
              <a:buFont typeface="Arial"/>
              <a:buNone/>
            </a:pPr>
            <a:r>
              <a:rPr lang="nl-NL" sz="1800">
                <a:solidFill>
                  <a:schemeClr val="dk1"/>
                </a:solidFill>
              </a:rPr>
              <a:t>        config.setResourcePackage("com.basaki");</a:t>
            </a:r>
            <a:endParaRPr sz="1800">
              <a:solidFill>
                <a:schemeClr val="dk1"/>
              </a:solidFill>
            </a:endParaRPr>
          </a:p>
          <a:p>
            <a:pPr indent="0" lvl="0" marL="0" rtl="0">
              <a:spcBef>
                <a:spcPts val="0"/>
              </a:spcBef>
              <a:spcAft>
                <a:spcPts val="0"/>
              </a:spcAft>
              <a:buClr>
                <a:schemeClr val="dk1"/>
              </a:buClr>
              <a:buFont typeface="Arial"/>
              <a:buNone/>
            </a:pPr>
            <a:r>
              <a:rPr lang="nl-NL" sz="1800">
                <a:solidFill>
                  <a:schemeClr val="dk1"/>
                </a:solidFill>
              </a:rPr>
              <a:t>        config.setScan(true);</a:t>
            </a:r>
            <a:endParaRPr sz="1800">
              <a:solidFill>
                <a:schemeClr val="dk1"/>
              </a:solidFill>
            </a:endParaRPr>
          </a:p>
          <a:p>
            <a:pPr indent="0" lvl="0" marL="0" rtl="0">
              <a:spcBef>
                <a:spcPts val="0"/>
              </a:spcBef>
              <a:spcAft>
                <a:spcPts val="0"/>
              </a:spcAft>
              <a:buClr>
                <a:schemeClr val="dk1"/>
              </a:buClr>
              <a:buFont typeface="Arial"/>
              <a:buNone/>
            </a:pPr>
            <a:r>
              <a:rPr lang="nl-NL" sz="1800">
                <a:solidFill>
                  <a:schemeClr val="dk1"/>
                </a:solidFill>
              </a:rPr>
              <a:t>    }</a:t>
            </a:r>
            <a:endParaRPr sz="1800">
              <a:solidFill>
                <a:schemeClr val="dk1"/>
              </a:solidFill>
            </a:endParaRPr>
          </a:p>
          <a:p>
            <a:pPr indent="0" lvl="0" marL="0" rtl="0">
              <a:spcBef>
                <a:spcPts val="0"/>
              </a:spcBef>
              <a:spcAft>
                <a:spcPts val="0"/>
              </a:spcAft>
              <a:buClr>
                <a:schemeClr val="dk1"/>
              </a:buClr>
              <a:buFont typeface="Arial"/>
              <a:buNone/>
            </a:pPr>
            <a:r>
              <a:rPr lang="nl-NL" sz="1800">
                <a:solidFill>
                  <a:schemeClr val="dk1"/>
                </a:solidFill>
              </a:rPr>
              <a:t>}</a:t>
            </a:r>
            <a:endParaRPr sz="28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387" name="Shape 387"/>
        <p:cNvGrpSpPr/>
        <p:nvPr/>
      </p:nvGrpSpPr>
      <p:grpSpPr>
        <a:xfrm>
          <a:off x="0" y="0"/>
          <a:ext cx="0" cy="0"/>
          <a:chOff x="0" y="0"/>
          <a:chExt cx="0" cy="0"/>
        </a:xfrm>
      </p:grpSpPr>
      <p:sp>
        <p:nvSpPr>
          <p:cNvPr id="388" name="Google Shape;388;p58"/>
          <p:cNvSpPr/>
          <p:nvPr/>
        </p:nvSpPr>
        <p:spPr>
          <a:xfrm>
            <a:off x="2160" y="659160"/>
            <a:ext cx="12188400" cy="201000"/>
          </a:xfrm>
          <a:prstGeom prst="snip2DiagRect">
            <a:avLst>
              <a:gd fmla="val 0" name="adj1"/>
              <a:gd fmla="val 16667" name="adj2"/>
            </a:avLst>
          </a:prstGeom>
          <a:solidFill>
            <a:srgbClr val="1F3864"/>
          </a:solidFill>
          <a:ln cap="flat" cmpd="sng" w="25550">
            <a:solidFill>
              <a:srgbClr val="364A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8"/>
          <p:cNvSpPr/>
          <p:nvPr/>
        </p:nvSpPr>
        <p:spPr>
          <a:xfrm>
            <a:off x="10371240" y="-18360"/>
            <a:ext cx="1819500" cy="658200"/>
          </a:xfrm>
          <a:prstGeom prst="rect">
            <a:avLst/>
          </a:pr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0" name="Google Shape;390;p58"/>
          <p:cNvPicPr preferRelativeResize="0"/>
          <p:nvPr/>
        </p:nvPicPr>
        <p:blipFill rotWithShape="1">
          <a:blip r:embed="rId3">
            <a:alphaModFix/>
          </a:blip>
          <a:srcRect b="17471" l="0" r="0" t="0"/>
          <a:stretch/>
        </p:blipFill>
        <p:spPr>
          <a:xfrm>
            <a:off x="10335960" y="28800"/>
            <a:ext cx="742320" cy="612360"/>
          </a:xfrm>
          <a:prstGeom prst="rect">
            <a:avLst/>
          </a:prstGeom>
          <a:noFill/>
          <a:ln>
            <a:noFill/>
          </a:ln>
        </p:spPr>
      </p:pic>
      <p:sp>
        <p:nvSpPr>
          <p:cNvPr id="391" name="Google Shape;391;p58"/>
          <p:cNvSpPr/>
          <p:nvPr/>
        </p:nvSpPr>
        <p:spPr>
          <a:xfrm>
            <a:off x="10771920" y="231480"/>
            <a:ext cx="1896900" cy="396600"/>
          </a:xfrm>
          <a:prstGeom prst="rect">
            <a:avLst/>
          </a:prstGeom>
          <a:noFill/>
          <a:ln>
            <a:noFill/>
          </a:ln>
        </p:spPr>
        <p:txBody>
          <a:bodyPr anchorCtr="0" anchor="t" bIns="60825" lIns="122025" spcFirstLastPara="1" rIns="122025" wrap="square" tIns="60825">
            <a:noAutofit/>
          </a:bodyPr>
          <a:lstStyle/>
          <a:p>
            <a:pPr indent="0" lvl="0" marL="0" marR="0" rtl="0" algn="l">
              <a:lnSpc>
                <a:spcPct val="100000"/>
              </a:lnSpc>
              <a:spcBef>
                <a:spcPts val="0"/>
              </a:spcBef>
              <a:spcAft>
                <a:spcPts val="0"/>
              </a:spcAft>
              <a:buClr>
                <a:srgbClr val="000000"/>
              </a:buClr>
              <a:buSzPts val="1800"/>
              <a:buFont typeface="Arial"/>
              <a:buNone/>
            </a:pPr>
            <a:r>
              <a:rPr b="1" i="0" lang="nl-NL" sz="1800" u="none" cap="none" strike="noStrike">
                <a:solidFill>
                  <a:srgbClr val="FFFFFF"/>
                </a:solidFill>
                <a:latin typeface="Arial"/>
                <a:ea typeface="Arial"/>
                <a:cs typeface="Arial"/>
                <a:sym typeface="Arial"/>
              </a:rPr>
              <a:t>impressico</a:t>
            </a:r>
            <a:endParaRPr b="0" i="0" sz="1800" u="none" cap="none" strike="noStrike">
              <a:solidFill>
                <a:srgbClr val="000000"/>
              </a:solidFill>
              <a:latin typeface="Arial"/>
              <a:ea typeface="Arial"/>
              <a:cs typeface="Arial"/>
              <a:sym typeface="Arial"/>
            </a:endParaRPr>
          </a:p>
        </p:txBody>
      </p:sp>
      <p:sp>
        <p:nvSpPr>
          <p:cNvPr id="392" name="Google Shape;392;p58"/>
          <p:cNvSpPr/>
          <p:nvPr/>
        </p:nvSpPr>
        <p:spPr>
          <a:xfrm>
            <a:off x="-12960" y="2880"/>
            <a:ext cx="10398900" cy="639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lang="nl-NL" sz="3600"/>
              <a:t>Swagger Link</a:t>
            </a:r>
            <a:endParaRPr b="0" i="0" sz="3600" u="none" cap="none" strike="noStrike">
              <a:solidFill>
                <a:srgbClr val="000000"/>
              </a:solidFill>
              <a:latin typeface="Arial"/>
              <a:ea typeface="Arial"/>
              <a:cs typeface="Arial"/>
              <a:sym typeface="Arial"/>
            </a:endParaRPr>
          </a:p>
        </p:txBody>
      </p:sp>
      <p:sp>
        <p:nvSpPr>
          <p:cNvPr id="393" name="Google Shape;393;p58"/>
          <p:cNvSpPr/>
          <p:nvPr/>
        </p:nvSpPr>
        <p:spPr>
          <a:xfrm>
            <a:off x="-12960" y="6660000"/>
            <a:ext cx="12191400" cy="197400"/>
          </a:xfrm>
          <a:prstGeom prst="rect">
            <a:avLst/>
          </a:prstGeom>
          <a:solidFill>
            <a:srgbClr val="2E75B5"/>
          </a:solidFill>
          <a:ln cap="flat" cmpd="sng" w="126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nl-NL" sz="1100" u="none" cap="none" strike="noStrike">
                <a:solidFill>
                  <a:srgbClr val="FFFFFF"/>
                </a:solidFill>
                <a:latin typeface="Calibri"/>
                <a:ea typeface="Calibri"/>
                <a:cs typeface="Calibri"/>
                <a:sym typeface="Calibri"/>
              </a:rPr>
              <a:t>www.impressico.com | Unsolicited Distribution is Restricted | </a:t>
            </a:r>
            <a:r>
              <a:rPr b="0" i="0" lang="nl-NL" sz="1100" u="none" cap="none" strike="noStrike">
                <a:solidFill>
                  <a:srgbClr val="FFFFFF"/>
                </a:solidFill>
                <a:latin typeface="Arial"/>
                <a:ea typeface="Arial"/>
                <a:cs typeface="Arial"/>
                <a:sym typeface="Arial"/>
              </a:rPr>
              <a:t>Impressico © 2018 All rights reserved.</a:t>
            </a:r>
            <a:endParaRPr b="0" i="0" sz="1800" u="none" cap="none" strike="noStrike">
              <a:solidFill>
                <a:srgbClr val="000000"/>
              </a:solidFill>
              <a:latin typeface="Arial"/>
              <a:ea typeface="Arial"/>
              <a:cs typeface="Arial"/>
              <a:sym typeface="Arial"/>
            </a:endParaRPr>
          </a:p>
        </p:txBody>
      </p:sp>
      <p:sp>
        <p:nvSpPr>
          <p:cNvPr id="394" name="Google Shape;394;p58"/>
          <p:cNvSpPr txBox="1"/>
          <p:nvPr/>
        </p:nvSpPr>
        <p:spPr>
          <a:xfrm>
            <a:off x="1241249" y="940675"/>
            <a:ext cx="10028100" cy="5638800"/>
          </a:xfrm>
          <a:prstGeom prst="rect">
            <a:avLst/>
          </a:prstGeom>
          <a:solidFill>
            <a:srgbClr val="D9D9D9"/>
          </a:solidFill>
          <a:ln>
            <a:noFill/>
          </a:ln>
        </p:spPr>
        <p:txBody>
          <a:bodyPr anchorCtr="0" anchor="t" bIns="91425" lIns="91425" spcFirstLastPara="1" rIns="91425" wrap="square" tIns="91425">
            <a:noAutofit/>
          </a:bodyPr>
          <a:lstStyle/>
          <a:p>
            <a:pPr indent="0" lvl="0" marL="101518" marR="0" rtl="0" algn="l">
              <a:lnSpc>
                <a:spcPct val="100000"/>
              </a:lnSpc>
              <a:spcBef>
                <a:spcPts val="0"/>
              </a:spcBef>
              <a:spcAft>
                <a:spcPts val="0"/>
              </a:spcAft>
              <a:buClr>
                <a:srgbClr val="000000"/>
              </a:buClr>
              <a:buSzPts val="2670"/>
              <a:buFont typeface="Arial"/>
              <a:buNone/>
            </a:pPr>
            <a:r>
              <a:rPr b="1" lang="nl-NL" sz="1800"/>
              <a:t>Code Base : </a:t>
            </a:r>
            <a:endParaRPr b="1" sz="1800"/>
          </a:p>
          <a:p>
            <a:pPr indent="0" lvl="0" marL="101518" marR="0" rtl="0" algn="l">
              <a:lnSpc>
                <a:spcPct val="100000"/>
              </a:lnSpc>
              <a:spcBef>
                <a:spcPts val="0"/>
              </a:spcBef>
              <a:spcAft>
                <a:spcPts val="0"/>
              </a:spcAft>
              <a:buClr>
                <a:srgbClr val="000000"/>
              </a:buClr>
              <a:buSzPts val="2670"/>
              <a:buFont typeface="Arial"/>
              <a:buNone/>
            </a:pPr>
            <a:r>
              <a:rPr lang="nl-NL" sz="2800" u="sng">
                <a:solidFill>
                  <a:schemeClr val="hlink"/>
                </a:solidFill>
                <a:latin typeface="Calibri"/>
                <a:ea typeface="Calibri"/>
                <a:cs typeface="Calibri"/>
                <a:sym typeface="Calibri"/>
                <a:hlinkClick r:id="rId4"/>
              </a:rPr>
              <a:t>https://github.com/thomasJoei/swagger-codegen-springboot</a:t>
            </a:r>
            <a:endParaRPr sz="2800">
              <a:latin typeface="Calibri"/>
              <a:ea typeface="Calibri"/>
              <a:cs typeface="Calibri"/>
              <a:sym typeface="Calibri"/>
            </a:endParaRPr>
          </a:p>
          <a:p>
            <a:pPr indent="0" lvl="0" marL="101518" marR="0" rtl="0" algn="l">
              <a:lnSpc>
                <a:spcPct val="100000"/>
              </a:lnSpc>
              <a:spcBef>
                <a:spcPts val="0"/>
              </a:spcBef>
              <a:spcAft>
                <a:spcPts val="0"/>
              </a:spcAft>
              <a:buClr>
                <a:srgbClr val="000000"/>
              </a:buClr>
              <a:buSzPts val="2670"/>
              <a:buFont typeface="Arial"/>
              <a:buNone/>
            </a:pPr>
            <a:r>
              <a:t/>
            </a:r>
            <a:endParaRPr sz="2800">
              <a:latin typeface="Calibri"/>
              <a:ea typeface="Calibri"/>
              <a:cs typeface="Calibri"/>
              <a:sym typeface="Calibri"/>
            </a:endParaRPr>
          </a:p>
          <a:p>
            <a:pPr indent="0" lvl="0" marL="101518" marR="0" rtl="0" algn="l">
              <a:lnSpc>
                <a:spcPct val="100000"/>
              </a:lnSpc>
              <a:spcBef>
                <a:spcPts val="0"/>
              </a:spcBef>
              <a:spcAft>
                <a:spcPts val="0"/>
              </a:spcAft>
              <a:buClr>
                <a:srgbClr val="000000"/>
              </a:buClr>
              <a:buSzPts val="2670"/>
              <a:buFont typeface="Arial"/>
              <a:buNone/>
            </a:pPr>
            <a:r>
              <a:rPr lang="nl-NL" sz="2800" u="sng">
                <a:solidFill>
                  <a:schemeClr val="hlink"/>
                </a:solidFill>
                <a:latin typeface="Calibri"/>
                <a:ea typeface="Calibri"/>
                <a:cs typeface="Calibri"/>
                <a:sym typeface="Calibri"/>
                <a:hlinkClick r:id="rId5"/>
              </a:rPr>
              <a:t>https://github.com/indrabasak/spring-jersey-swagger-example</a:t>
            </a:r>
            <a:endParaRPr sz="2800">
              <a:latin typeface="Calibri"/>
              <a:ea typeface="Calibri"/>
              <a:cs typeface="Calibri"/>
              <a:sym typeface="Calibri"/>
            </a:endParaRPr>
          </a:p>
          <a:p>
            <a:pPr indent="0" lvl="0" marL="101518" marR="0" rtl="0" algn="l">
              <a:lnSpc>
                <a:spcPct val="100000"/>
              </a:lnSpc>
              <a:spcBef>
                <a:spcPts val="0"/>
              </a:spcBef>
              <a:spcAft>
                <a:spcPts val="0"/>
              </a:spcAft>
              <a:buClr>
                <a:srgbClr val="000000"/>
              </a:buClr>
              <a:buSzPts val="2670"/>
              <a:buFont typeface="Arial"/>
              <a:buNone/>
            </a:pPr>
            <a:r>
              <a:t/>
            </a:r>
            <a:endParaRPr sz="2800">
              <a:latin typeface="Calibri"/>
              <a:ea typeface="Calibri"/>
              <a:cs typeface="Calibri"/>
              <a:sym typeface="Calibri"/>
            </a:endParaRPr>
          </a:p>
          <a:p>
            <a:pPr indent="0" lvl="0" marL="101518" marR="0" rtl="0" algn="l">
              <a:lnSpc>
                <a:spcPct val="100000"/>
              </a:lnSpc>
              <a:spcBef>
                <a:spcPts val="0"/>
              </a:spcBef>
              <a:spcAft>
                <a:spcPts val="0"/>
              </a:spcAft>
              <a:buClr>
                <a:srgbClr val="000000"/>
              </a:buClr>
              <a:buSzPts val="2670"/>
              <a:buFont typeface="Arial"/>
              <a:buNone/>
            </a:pPr>
            <a:r>
              <a:t/>
            </a:r>
            <a:endParaRPr sz="2800">
              <a:latin typeface="Calibri"/>
              <a:ea typeface="Calibri"/>
              <a:cs typeface="Calibri"/>
              <a:sym typeface="Calibri"/>
            </a:endParaRPr>
          </a:p>
          <a:p>
            <a:pPr indent="0" lvl="0" marL="101518" marR="0" rtl="0" algn="l">
              <a:lnSpc>
                <a:spcPct val="100000"/>
              </a:lnSpc>
              <a:spcBef>
                <a:spcPts val="0"/>
              </a:spcBef>
              <a:spcAft>
                <a:spcPts val="0"/>
              </a:spcAft>
              <a:buClr>
                <a:srgbClr val="000000"/>
              </a:buClr>
              <a:buSzPts val="2670"/>
              <a:buFont typeface="Arial"/>
              <a:buNone/>
            </a:pPr>
            <a:r>
              <a:rPr lang="nl-NL" sz="2800">
                <a:latin typeface="Calibri"/>
                <a:ea typeface="Calibri"/>
                <a:cs typeface="Calibri"/>
                <a:sym typeface="Calibri"/>
              </a:rPr>
              <a:t>Swagger Doc:</a:t>
            </a:r>
            <a:endParaRPr sz="2800">
              <a:latin typeface="Calibri"/>
              <a:ea typeface="Calibri"/>
              <a:cs typeface="Calibri"/>
              <a:sym typeface="Calibri"/>
            </a:endParaRPr>
          </a:p>
          <a:p>
            <a:pPr indent="0" lvl="0" marL="101518" marR="0" rtl="0" algn="l">
              <a:lnSpc>
                <a:spcPct val="100000"/>
              </a:lnSpc>
              <a:spcBef>
                <a:spcPts val="0"/>
              </a:spcBef>
              <a:spcAft>
                <a:spcPts val="0"/>
              </a:spcAft>
              <a:buClr>
                <a:srgbClr val="000000"/>
              </a:buClr>
              <a:buSzPts val="2670"/>
              <a:buFont typeface="Arial"/>
              <a:buNone/>
            </a:pPr>
            <a:r>
              <a:rPr lang="nl-NL" sz="2800" u="sng">
                <a:solidFill>
                  <a:schemeClr val="hlink"/>
                </a:solidFill>
                <a:latin typeface="Calibri"/>
                <a:ea typeface="Calibri"/>
                <a:cs typeface="Calibri"/>
                <a:sym typeface="Calibri"/>
                <a:hlinkClick r:id="rId6"/>
              </a:rPr>
              <a:t>https://swagger.io</a:t>
            </a:r>
            <a:endParaRPr sz="2800">
              <a:latin typeface="Calibri"/>
              <a:ea typeface="Calibri"/>
              <a:cs typeface="Calibri"/>
              <a:sym typeface="Calibri"/>
            </a:endParaRPr>
          </a:p>
          <a:p>
            <a:pPr indent="0" lvl="0" marL="101518" marR="0" rtl="0" algn="l">
              <a:lnSpc>
                <a:spcPct val="100000"/>
              </a:lnSpc>
              <a:spcBef>
                <a:spcPts val="0"/>
              </a:spcBef>
              <a:spcAft>
                <a:spcPts val="0"/>
              </a:spcAft>
              <a:buClr>
                <a:srgbClr val="000000"/>
              </a:buClr>
              <a:buSzPts val="2670"/>
              <a:buFont typeface="Arial"/>
              <a:buNone/>
            </a:pPr>
            <a:r>
              <a:t/>
            </a:r>
            <a:endParaRPr sz="2800">
              <a:latin typeface="Calibri"/>
              <a:ea typeface="Calibri"/>
              <a:cs typeface="Calibri"/>
              <a:sym typeface="Calibri"/>
            </a:endParaRPr>
          </a:p>
          <a:p>
            <a:pPr indent="0" lvl="0" marL="101518" marR="0" rtl="0" algn="l">
              <a:lnSpc>
                <a:spcPct val="100000"/>
              </a:lnSpc>
              <a:spcBef>
                <a:spcPts val="0"/>
              </a:spcBef>
              <a:spcAft>
                <a:spcPts val="0"/>
              </a:spcAft>
              <a:buClr>
                <a:srgbClr val="000000"/>
              </a:buClr>
              <a:buSzPts val="2670"/>
              <a:buFont typeface="Arial"/>
              <a:buNone/>
            </a:pPr>
            <a:r>
              <a:t/>
            </a:r>
            <a:endParaRPr sz="2800">
              <a:latin typeface="Calibri"/>
              <a:ea typeface="Calibri"/>
              <a:cs typeface="Calibri"/>
              <a:sym typeface="Calibri"/>
            </a:endParaRPr>
          </a:p>
          <a:p>
            <a:pPr indent="0" lvl="0" marL="101518" marR="0" rtl="0" algn="l">
              <a:lnSpc>
                <a:spcPct val="100000"/>
              </a:lnSpc>
              <a:spcBef>
                <a:spcPts val="0"/>
              </a:spcBef>
              <a:spcAft>
                <a:spcPts val="0"/>
              </a:spcAft>
              <a:buClr>
                <a:srgbClr val="000000"/>
              </a:buClr>
              <a:buSzPts val="2670"/>
              <a:buFont typeface="Arial"/>
              <a:buNone/>
            </a:pPr>
            <a:r>
              <a:t/>
            </a:r>
            <a:endParaRPr sz="2800">
              <a:latin typeface="Calibri"/>
              <a:ea typeface="Calibri"/>
              <a:cs typeface="Calibri"/>
              <a:sym typeface="Calibri"/>
            </a:endParaRPr>
          </a:p>
        </p:txBody>
      </p:sp>
      <p:sp>
        <p:nvSpPr>
          <p:cNvPr id="395" name="Google Shape;395;p58"/>
          <p:cNvSpPr txBox="1"/>
          <p:nvPr/>
        </p:nvSpPr>
        <p:spPr>
          <a:xfrm>
            <a:off x="1393649" y="1093075"/>
            <a:ext cx="10028100" cy="5638800"/>
          </a:xfrm>
          <a:prstGeom prst="rect">
            <a:avLst/>
          </a:prstGeom>
          <a:solidFill>
            <a:srgbClr val="D9D9D9"/>
          </a:solidFill>
          <a:ln>
            <a:noFill/>
          </a:ln>
        </p:spPr>
        <p:txBody>
          <a:bodyPr anchorCtr="0" anchor="t" bIns="91425" lIns="91425" spcFirstLastPara="1" rIns="91425" wrap="square" tIns="91425">
            <a:noAutofit/>
          </a:bodyPr>
          <a:lstStyle/>
          <a:p>
            <a:pPr indent="0" lvl="0" marL="101518" marR="0" rtl="0" algn="l">
              <a:lnSpc>
                <a:spcPct val="100000"/>
              </a:lnSpc>
              <a:spcBef>
                <a:spcPts val="0"/>
              </a:spcBef>
              <a:spcAft>
                <a:spcPts val="0"/>
              </a:spcAft>
              <a:buClr>
                <a:srgbClr val="000000"/>
              </a:buClr>
              <a:buSzPts val="2670"/>
              <a:buFont typeface="Arial"/>
              <a:buNone/>
            </a:pPr>
            <a:r>
              <a:rPr b="1" lang="nl-NL" sz="1800"/>
              <a:t>Code Base : </a:t>
            </a:r>
            <a:endParaRPr b="1" sz="1800"/>
          </a:p>
          <a:p>
            <a:pPr indent="0" lvl="0" marL="101518" marR="0" rtl="0" algn="l">
              <a:lnSpc>
                <a:spcPct val="100000"/>
              </a:lnSpc>
              <a:spcBef>
                <a:spcPts val="0"/>
              </a:spcBef>
              <a:spcAft>
                <a:spcPts val="0"/>
              </a:spcAft>
              <a:buClr>
                <a:srgbClr val="000000"/>
              </a:buClr>
              <a:buSzPts val="2670"/>
              <a:buFont typeface="Arial"/>
              <a:buNone/>
            </a:pPr>
            <a:r>
              <a:rPr lang="nl-NL" sz="2800" u="sng">
                <a:solidFill>
                  <a:schemeClr val="hlink"/>
                </a:solidFill>
                <a:latin typeface="Calibri"/>
                <a:ea typeface="Calibri"/>
                <a:cs typeface="Calibri"/>
                <a:sym typeface="Calibri"/>
                <a:hlinkClick r:id="rId7"/>
              </a:rPr>
              <a:t>https://github.com/thomasJoei/swagger-codegen-springboot</a:t>
            </a:r>
            <a:endParaRPr sz="2800">
              <a:latin typeface="Calibri"/>
              <a:ea typeface="Calibri"/>
              <a:cs typeface="Calibri"/>
              <a:sym typeface="Calibri"/>
            </a:endParaRPr>
          </a:p>
          <a:p>
            <a:pPr indent="0" lvl="0" marL="101518" marR="0" rtl="0" algn="l">
              <a:lnSpc>
                <a:spcPct val="100000"/>
              </a:lnSpc>
              <a:spcBef>
                <a:spcPts val="0"/>
              </a:spcBef>
              <a:spcAft>
                <a:spcPts val="0"/>
              </a:spcAft>
              <a:buClr>
                <a:srgbClr val="000000"/>
              </a:buClr>
              <a:buSzPts val="2670"/>
              <a:buFont typeface="Arial"/>
              <a:buNone/>
            </a:pPr>
            <a:r>
              <a:t/>
            </a:r>
            <a:endParaRPr sz="2800">
              <a:latin typeface="Calibri"/>
              <a:ea typeface="Calibri"/>
              <a:cs typeface="Calibri"/>
              <a:sym typeface="Calibri"/>
            </a:endParaRPr>
          </a:p>
          <a:p>
            <a:pPr indent="0" lvl="0" marL="101518" marR="0" rtl="0" algn="l">
              <a:lnSpc>
                <a:spcPct val="100000"/>
              </a:lnSpc>
              <a:spcBef>
                <a:spcPts val="0"/>
              </a:spcBef>
              <a:spcAft>
                <a:spcPts val="0"/>
              </a:spcAft>
              <a:buClr>
                <a:srgbClr val="000000"/>
              </a:buClr>
              <a:buSzPts val="2670"/>
              <a:buFont typeface="Arial"/>
              <a:buNone/>
            </a:pPr>
            <a:r>
              <a:rPr lang="nl-NL" sz="2800" u="sng">
                <a:solidFill>
                  <a:schemeClr val="hlink"/>
                </a:solidFill>
                <a:latin typeface="Calibri"/>
                <a:ea typeface="Calibri"/>
                <a:cs typeface="Calibri"/>
                <a:sym typeface="Calibri"/>
                <a:hlinkClick r:id="rId8"/>
              </a:rPr>
              <a:t>https://github.com/indrabasak/spring-jersey-swagger-example</a:t>
            </a:r>
            <a:endParaRPr sz="2800">
              <a:latin typeface="Calibri"/>
              <a:ea typeface="Calibri"/>
              <a:cs typeface="Calibri"/>
              <a:sym typeface="Calibri"/>
            </a:endParaRPr>
          </a:p>
          <a:p>
            <a:pPr indent="0" lvl="0" marL="101518" marR="0" rtl="0" algn="l">
              <a:lnSpc>
                <a:spcPct val="100000"/>
              </a:lnSpc>
              <a:spcBef>
                <a:spcPts val="0"/>
              </a:spcBef>
              <a:spcAft>
                <a:spcPts val="0"/>
              </a:spcAft>
              <a:buClr>
                <a:srgbClr val="000000"/>
              </a:buClr>
              <a:buSzPts val="2670"/>
              <a:buFont typeface="Arial"/>
              <a:buNone/>
            </a:pPr>
            <a:r>
              <a:t/>
            </a:r>
            <a:endParaRPr sz="2800">
              <a:latin typeface="Calibri"/>
              <a:ea typeface="Calibri"/>
              <a:cs typeface="Calibri"/>
              <a:sym typeface="Calibri"/>
            </a:endParaRPr>
          </a:p>
          <a:p>
            <a:pPr indent="0" lvl="0" marL="101518" marR="0" rtl="0" algn="l">
              <a:lnSpc>
                <a:spcPct val="100000"/>
              </a:lnSpc>
              <a:spcBef>
                <a:spcPts val="0"/>
              </a:spcBef>
              <a:spcAft>
                <a:spcPts val="0"/>
              </a:spcAft>
              <a:buClr>
                <a:srgbClr val="000000"/>
              </a:buClr>
              <a:buSzPts val="2670"/>
              <a:buFont typeface="Arial"/>
              <a:buNone/>
            </a:pPr>
            <a:r>
              <a:t/>
            </a:r>
            <a:endParaRPr sz="2800">
              <a:latin typeface="Calibri"/>
              <a:ea typeface="Calibri"/>
              <a:cs typeface="Calibri"/>
              <a:sym typeface="Calibri"/>
            </a:endParaRPr>
          </a:p>
          <a:p>
            <a:pPr indent="0" lvl="0" marL="101518" marR="0" rtl="0" algn="l">
              <a:lnSpc>
                <a:spcPct val="100000"/>
              </a:lnSpc>
              <a:spcBef>
                <a:spcPts val="0"/>
              </a:spcBef>
              <a:spcAft>
                <a:spcPts val="0"/>
              </a:spcAft>
              <a:buClr>
                <a:srgbClr val="000000"/>
              </a:buClr>
              <a:buSzPts val="2670"/>
              <a:buFont typeface="Arial"/>
              <a:buNone/>
            </a:pPr>
            <a:r>
              <a:rPr lang="nl-NL" sz="2800">
                <a:latin typeface="Calibri"/>
                <a:ea typeface="Calibri"/>
                <a:cs typeface="Calibri"/>
                <a:sym typeface="Calibri"/>
              </a:rPr>
              <a:t>Swagger Doc:</a:t>
            </a:r>
            <a:endParaRPr sz="2800">
              <a:latin typeface="Calibri"/>
              <a:ea typeface="Calibri"/>
              <a:cs typeface="Calibri"/>
              <a:sym typeface="Calibri"/>
            </a:endParaRPr>
          </a:p>
          <a:p>
            <a:pPr indent="0" lvl="0" marL="101518" marR="0" rtl="0" algn="l">
              <a:lnSpc>
                <a:spcPct val="100000"/>
              </a:lnSpc>
              <a:spcBef>
                <a:spcPts val="0"/>
              </a:spcBef>
              <a:spcAft>
                <a:spcPts val="0"/>
              </a:spcAft>
              <a:buClr>
                <a:srgbClr val="000000"/>
              </a:buClr>
              <a:buSzPts val="2670"/>
              <a:buFont typeface="Arial"/>
              <a:buNone/>
            </a:pPr>
            <a:r>
              <a:rPr lang="nl-NL" sz="2800" u="sng">
                <a:solidFill>
                  <a:schemeClr val="hlink"/>
                </a:solidFill>
                <a:latin typeface="Calibri"/>
                <a:ea typeface="Calibri"/>
                <a:cs typeface="Calibri"/>
                <a:sym typeface="Calibri"/>
                <a:hlinkClick r:id="rId9"/>
              </a:rPr>
              <a:t>https://swagger.io</a:t>
            </a:r>
            <a:endParaRPr sz="2800">
              <a:latin typeface="Calibri"/>
              <a:ea typeface="Calibri"/>
              <a:cs typeface="Calibri"/>
              <a:sym typeface="Calibri"/>
            </a:endParaRPr>
          </a:p>
          <a:p>
            <a:pPr indent="0" lvl="0" marL="101518" marR="0" rtl="0" algn="l">
              <a:lnSpc>
                <a:spcPct val="100000"/>
              </a:lnSpc>
              <a:spcBef>
                <a:spcPts val="0"/>
              </a:spcBef>
              <a:spcAft>
                <a:spcPts val="0"/>
              </a:spcAft>
              <a:buClr>
                <a:srgbClr val="000000"/>
              </a:buClr>
              <a:buSzPts val="2670"/>
              <a:buFont typeface="Arial"/>
              <a:buNone/>
            </a:pPr>
            <a:r>
              <a:t/>
            </a:r>
            <a:endParaRPr sz="2800">
              <a:latin typeface="Calibri"/>
              <a:ea typeface="Calibri"/>
              <a:cs typeface="Calibri"/>
              <a:sym typeface="Calibri"/>
            </a:endParaRPr>
          </a:p>
          <a:p>
            <a:pPr indent="0" lvl="0" marL="101518" marR="0" rtl="0" algn="l">
              <a:lnSpc>
                <a:spcPct val="100000"/>
              </a:lnSpc>
              <a:spcBef>
                <a:spcPts val="0"/>
              </a:spcBef>
              <a:spcAft>
                <a:spcPts val="0"/>
              </a:spcAft>
              <a:buClr>
                <a:srgbClr val="000000"/>
              </a:buClr>
              <a:buSzPts val="2670"/>
              <a:buFont typeface="Arial"/>
              <a:buNone/>
            </a:pPr>
            <a:r>
              <a:t/>
            </a:r>
            <a:endParaRPr sz="2800">
              <a:latin typeface="Calibri"/>
              <a:ea typeface="Calibri"/>
              <a:cs typeface="Calibri"/>
              <a:sym typeface="Calibri"/>
            </a:endParaRPr>
          </a:p>
          <a:p>
            <a:pPr indent="0" lvl="0" marL="101518" marR="0" rtl="0" algn="l">
              <a:lnSpc>
                <a:spcPct val="100000"/>
              </a:lnSpc>
              <a:spcBef>
                <a:spcPts val="0"/>
              </a:spcBef>
              <a:spcAft>
                <a:spcPts val="0"/>
              </a:spcAft>
              <a:buClr>
                <a:srgbClr val="000000"/>
              </a:buClr>
              <a:buSzPts val="2670"/>
              <a:buFont typeface="Arial"/>
              <a:buNone/>
            </a:pPr>
            <a:r>
              <a:t/>
            </a:r>
            <a:endParaRPr sz="2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68" name="Shape 168"/>
        <p:cNvGrpSpPr/>
        <p:nvPr/>
      </p:nvGrpSpPr>
      <p:grpSpPr>
        <a:xfrm>
          <a:off x="0" y="0"/>
          <a:ext cx="0" cy="0"/>
          <a:chOff x="0" y="0"/>
          <a:chExt cx="0" cy="0"/>
        </a:xfrm>
      </p:grpSpPr>
      <p:sp>
        <p:nvSpPr>
          <p:cNvPr id="169" name="Google Shape;169;p41"/>
          <p:cNvSpPr/>
          <p:nvPr/>
        </p:nvSpPr>
        <p:spPr>
          <a:xfrm>
            <a:off x="2160" y="659160"/>
            <a:ext cx="12188400" cy="201000"/>
          </a:xfrm>
          <a:prstGeom prst="snip2DiagRect">
            <a:avLst>
              <a:gd fmla="val 0" name="adj1"/>
              <a:gd fmla="val 16667" name="adj2"/>
            </a:avLst>
          </a:prstGeom>
          <a:solidFill>
            <a:srgbClr val="1F3864"/>
          </a:solidFill>
          <a:ln cap="flat" cmpd="sng" w="25550">
            <a:solidFill>
              <a:srgbClr val="364A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41"/>
          <p:cNvSpPr/>
          <p:nvPr/>
        </p:nvSpPr>
        <p:spPr>
          <a:xfrm>
            <a:off x="10371240" y="-18360"/>
            <a:ext cx="1819500" cy="658200"/>
          </a:xfrm>
          <a:prstGeom prst="rect">
            <a:avLst/>
          </a:pr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1" name="Google Shape;171;p41"/>
          <p:cNvPicPr preferRelativeResize="0"/>
          <p:nvPr/>
        </p:nvPicPr>
        <p:blipFill rotWithShape="1">
          <a:blip r:embed="rId3">
            <a:alphaModFix/>
          </a:blip>
          <a:srcRect b="17471" l="0" r="0" t="0"/>
          <a:stretch/>
        </p:blipFill>
        <p:spPr>
          <a:xfrm>
            <a:off x="10335960" y="28800"/>
            <a:ext cx="742320" cy="612360"/>
          </a:xfrm>
          <a:prstGeom prst="rect">
            <a:avLst/>
          </a:prstGeom>
          <a:noFill/>
          <a:ln>
            <a:noFill/>
          </a:ln>
        </p:spPr>
      </p:pic>
      <p:sp>
        <p:nvSpPr>
          <p:cNvPr id="172" name="Google Shape;172;p41"/>
          <p:cNvSpPr/>
          <p:nvPr/>
        </p:nvSpPr>
        <p:spPr>
          <a:xfrm>
            <a:off x="10771920" y="231480"/>
            <a:ext cx="1896900" cy="396600"/>
          </a:xfrm>
          <a:prstGeom prst="rect">
            <a:avLst/>
          </a:prstGeom>
          <a:noFill/>
          <a:ln>
            <a:noFill/>
          </a:ln>
        </p:spPr>
        <p:txBody>
          <a:bodyPr anchorCtr="0" anchor="t" bIns="60825" lIns="122025" spcFirstLastPara="1" rIns="122025" wrap="square" tIns="60825">
            <a:noAutofit/>
          </a:bodyPr>
          <a:lstStyle/>
          <a:p>
            <a:pPr indent="0" lvl="0" marL="0" marR="0" rtl="0" algn="l">
              <a:lnSpc>
                <a:spcPct val="100000"/>
              </a:lnSpc>
              <a:spcBef>
                <a:spcPts val="0"/>
              </a:spcBef>
              <a:spcAft>
                <a:spcPts val="0"/>
              </a:spcAft>
              <a:buClr>
                <a:srgbClr val="000000"/>
              </a:buClr>
              <a:buSzPts val="1800"/>
              <a:buFont typeface="Arial"/>
              <a:buNone/>
            </a:pPr>
            <a:r>
              <a:rPr b="1" i="0" lang="nl-NL" sz="1800" u="none" cap="none" strike="noStrike">
                <a:solidFill>
                  <a:srgbClr val="FFFFFF"/>
                </a:solidFill>
                <a:latin typeface="Arial"/>
                <a:ea typeface="Arial"/>
                <a:cs typeface="Arial"/>
                <a:sym typeface="Arial"/>
              </a:rPr>
              <a:t>impressico</a:t>
            </a:r>
            <a:endParaRPr b="0" i="0" sz="1800" u="none" cap="none" strike="noStrike">
              <a:solidFill>
                <a:srgbClr val="000000"/>
              </a:solidFill>
              <a:latin typeface="Arial"/>
              <a:ea typeface="Arial"/>
              <a:cs typeface="Arial"/>
              <a:sym typeface="Arial"/>
            </a:endParaRPr>
          </a:p>
        </p:txBody>
      </p:sp>
      <p:sp>
        <p:nvSpPr>
          <p:cNvPr id="173" name="Google Shape;173;p41"/>
          <p:cNvSpPr/>
          <p:nvPr/>
        </p:nvSpPr>
        <p:spPr>
          <a:xfrm>
            <a:off x="-12960" y="2880"/>
            <a:ext cx="10398900" cy="639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nl-NL" sz="3600" u="none" cap="none" strike="noStrike">
                <a:solidFill>
                  <a:srgbClr val="000000"/>
                </a:solidFill>
                <a:latin typeface="Arial"/>
                <a:ea typeface="Arial"/>
                <a:cs typeface="Arial"/>
                <a:sym typeface="Arial"/>
              </a:rPr>
              <a:t>Road map</a:t>
            </a:r>
            <a:endParaRPr b="0" i="0" sz="3600" u="none" cap="none" strike="noStrike">
              <a:solidFill>
                <a:srgbClr val="000000"/>
              </a:solidFill>
              <a:latin typeface="Arial"/>
              <a:ea typeface="Arial"/>
              <a:cs typeface="Arial"/>
              <a:sym typeface="Arial"/>
            </a:endParaRPr>
          </a:p>
        </p:txBody>
      </p:sp>
      <p:sp>
        <p:nvSpPr>
          <p:cNvPr id="174" name="Google Shape;174;p41"/>
          <p:cNvSpPr/>
          <p:nvPr/>
        </p:nvSpPr>
        <p:spPr>
          <a:xfrm>
            <a:off x="-12960" y="6660000"/>
            <a:ext cx="12191400" cy="197400"/>
          </a:xfrm>
          <a:prstGeom prst="rect">
            <a:avLst/>
          </a:prstGeom>
          <a:solidFill>
            <a:srgbClr val="2E75B5"/>
          </a:solidFill>
          <a:ln cap="flat" cmpd="sng" w="126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nl-NL" sz="1100" u="none" cap="none" strike="noStrike">
                <a:solidFill>
                  <a:srgbClr val="FFFFFF"/>
                </a:solidFill>
                <a:latin typeface="Calibri"/>
                <a:ea typeface="Calibri"/>
                <a:cs typeface="Calibri"/>
                <a:sym typeface="Calibri"/>
              </a:rPr>
              <a:t>www.impressico.com | Unsolicited Distribution is Restricted | </a:t>
            </a:r>
            <a:r>
              <a:rPr b="0" i="0" lang="nl-NL" sz="1100" u="none" cap="none" strike="noStrike">
                <a:solidFill>
                  <a:srgbClr val="FFFFFF"/>
                </a:solidFill>
                <a:latin typeface="Arial"/>
                <a:ea typeface="Arial"/>
                <a:cs typeface="Arial"/>
                <a:sym typeface="Arial"/>
              </a:rPr>
              <a:t>Impressico © 2018 All rights reserved.</a:t>
            </a:r>
            <a:endParaRPr b="0" i="0" sz="1800" u="none" cap="none" strike="noStrike">
              <a:solidFill>
                <a:srgbClr val="000000"/>
              </a:solidFill>
              <a:latin typeface="Arial"/>
              <a:ea typeface="Arial"/>
              <a:cs typeface="Arial"/>
              <a:sym typeface="Arial"/>
            </a:endParaRPr>
          </a:p>
        </p:txBody>
      </p:sp>
      <p:sp>
        <p:nvSpPr>
          <p:cNvPr id="175" name="Google Shape;175;p41"/>
          <p:cNvSpPr txBox="1"/>
          <p:nvPr/>
        </p:nvSpPr>
        <p:spPr>
          <a:xfrm>
            <a:off x="1353950" y="888125"/>
            <a:ext cx="10706100" cy="5638800"/>
          </a:xfrm>
          <a:prstGeom prst="rect">
            <a:avLst/>
          </a:prstGeom>
          <a:solidFill>
            <a:srgbClr val="D9D9D9"/>
          </a:solid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sz="2670"/>
          </a:p>
          <a:p>
            <a:pPr indent="0" lvl="0" marL="457200" marR="0" rtl="0" algn="l">
              <a:lnSpc>
                <a:spcPct val="100000"/>
              </a:lnSpc>
              <a:spcBef>
                <a:spcPts val="0"/>
              </a:spcBef>
              <a:spcAft>
                <a:spcPts val="0"/>
              </a:spcAft>
              <a:buNone/>
            </a:pPr>
            <a:r>
              <a:t/>
            </a:r>
            <a:endParaRPr sz="2670"/>
          </a:p>
          <a:p>
            <a:pPr indent="-398145" lvl="0" marL="457200" marR="0" rtl="0" algn="l">
              <a:lnSpc>
                <a:spcPct val="100000"/>
              </a:lnSpc>
              <a:spcBef>
                <a:spcPts val="0"/>
              </a:spcBef>
              <a:spcAft>
                <a:spcPts val="0"/>
              </a:spcAft>
              <a:buClr>
                <a:srgbClr val="000000"/>
              </a:buClr>
              <a:buSzPts val="2670"/>
              <a:buFont typeface="Arial"/>
              <a:buAutoNum type="arabicPeriod"/>
            </a:pPr>
            <a:r>
              <a:rPr b="0" i="0" lang="nl-NL" sz="2670" u="none" cap="none" strike="noStrike">
                <a:solidFill>
                  <a:srgbClr val="000000"/>
                </a:solidFill>
                <a:latin typeface="Arial"/>
                <a:ea typeface="Arial"/>
                <a:cs typeface="Arial"/>
                <a:sym typeface="Arial"/>
              </a:rPr>
              <a:t>Introduction </a:t>
            </a:r>
            <a:endParaRPr b="0" i="0" sz="2800" u="none" cap="none" strike="noStrike">
              <a:solidFill>
                <a:srgbClr val="000000"/>
              </a:solidFill>
              <a:latin typeface="Calibri"/>
              <a:ea typeface="Calibri"/>
              <a:cs typeface="Calibri"/>
              <a:sym typeface="Calibri"/>
            </a:endParaRPr>
          </a:p>
          <a:p>
            <a:pPr indent="-398145" lvl="0" marL="457200" marR="0" rtl="0" algn="l">
              <a:lnSpc>
                <a:spcPct val="100000"/>
              </a:lnSpc>
              <a:spcBef>
                <a:spcPts val="0"/>
              </a:spcBef>
              <a:spcAft>
                <a:spcPts val="0"/>
              </a:spcAft>
              <a:buClr>
                <a:srgbClr val="000000"/>
              </a:buClr>
              <a:buSzPts val="2670"/>
              <a:buFont typeface="Arial"/>
              <a:buAutoNum type="arabicPeriod"/>
            </a:pPr>
            <a:r>
              <a:rPr b="0" i="0" lang="nl-NL" sz="2670" u="none" cap="none" strike="noStrike">
                <a:solidFill>
                  <a:srgbClr val="000000"/>
                </a:solidFill>
                <a:latin typeface="Arial"/>
                <a:ea typeface="Arial"/>
                <a:cs typeface="Arial"/>
                <a:sym typeface="Arial"/>
              </a:rPr>
              <a:t>Why </a:t>
            </a:r>
            <a:r>
              <a:rPr lang="nl-NL" sz="2670"/>
              <a:t>Swagger</a:t>
            </a:r>
            <a:r>
              <a:rPr b="0" i="0" lang="nl-NL" sz="2670" u="none" cap="none" strike="noStrike">
                <a:solidFill>
                  <a:srgbClr val="000000"/>
                </a:solidFill>
                <a:latin typeface="Arial"/>
                <a:ea typeface="Arial"/>
                <a:cs typeface="Arial"/>
                <a:sym typeface="Arial"/>
              </a:rPr>
              <a:t> </a:t>
            </a:r>
            <a:endParaRPr b="0" i="0" sz="2800" u="none" cap="none" strike="noStrike">
              <a:solidFill>
                <a:srgbClr val="000000"/>
              </a:solidFill>
              <a:latin typeface="Calibri"/>
              <a:ea typeface="Calibri"/>
              <a:cs typeface="Calibri"/>
              <a:sym typeface="Calibri"/>
            </a:endParaRPr>
          </a:p>
          <a:p>
            <a:pPr indent="-398145" lvl="0" marL="457200" marR="0" rtl="0" algn="l">
              <a:lnSpc>
                <a:spcPct val="100000"/>
              </a:lnSpc>
              <a:spcBef>
                <a:spcPts val="0"/>
              </a:spcBef>
              <a:spcAft>
                <a:spcPts val="0"/>
              </a:spcAft>
              <a:buClr>
                <a:srgbClr val="000000"/>
              </a:buClr>
              <a:buSzPts val="2670"/>
              <a:buFont typeface="Arial"/>
              <a:buAutoNum type="arabicPeriod"/>
            </a:pPr>
            <a:r>
              <a:rPr lang="nl-NL" sz="2670"/>
              <a:t>Top-Down Swagger Approach</a:t>
            </a:r>
            <a:endParaRPr b="0" i="0" sz="2800" u="none" cap="none" strike="noStrike">
              <a:solidFill>
                <a:srgbClr val="000000"/>
              </a:solidFill>
              <a:latin typeface="Calibri"/>
              <a:ea typeface="Calibri"/>
              <a:cs typeface="Calibri"/>
              <a:sym typeface="Calibri"/>
            </a:endParaRPr>
          </a:p>
          <a:p>
            <a:pPr indent="-398145" lvl="0" marL="457200" marR="0" rtl="0" algn="l">
              <a:lnSpc>
                <a:spcPct val="100000"/>
              </a:lnSpc>
              <a:spcBef>
                <a:spcPts val="0"/>
              </a:spcBef>
              <a:spcAft>
                <a:spcPts val="0"/>
              </a:spcAft>
              <a:buClr>
                <a:srgbClr val="000000"/>
              </a:buClr>
              <a:buSzPts val="2670"/>
              <a:buFont typeface="Arial"/>
              <a:buAutoNum type="arabicPeriod"/>
            </a:pPr>
            <a:r>
              <a:rPr lang="nl-NL" sz="2670"/>
              <a:t>Bottom-Up Swagger Approach </a:t>
            </a:r>
            <a:endParaRPr b="0" i="0" sz="2800" u="none" cap="none" strike="noStrike">
              <a:solidFill>
                <a:srgbClr val="000000"/>
              </a:solidFill>
              <a:latin typeface="Calibri"/>
              <a:ea typeface="Calibri"/>
              <a:cs typeface="Calibri"/>
              <a:sym typeface="Calibri"/>
            </a:endParaRPr>
          </a:p>
          <a:p>
            <a:pPr indent="-398145" lvl="0" marL="457200" marR="0" rtl="0" algn="l">
              <a:lnSpc>
                <a:spcPct val="100000"/>
              </a:lnSpc>
              <a:spcBef>
                <a:spcPts val="0"/>
              </a:spcBef>
              <a:spcAft>
                <a:spcPts val="0"/>
              </a:spcAft>
              <a:buClr>
                <a:srgbClr val="000000"/>
              </a:buClr>
              <a:buSzPts val="2670"/>
              <a:buFont typeface="Arial"/>
              <a:buAutoNum type="arabicPeriod"/>
            </a:pPr>
            <a:r>
              <a:rPr lang="nl-NL" sz="2670"/>
              <a:t>Spring boot-swagger </a:t>
            </a:r>
            <a:r>
              <a:rPr b="0" i="0" lang="nl-NL" sz="2670" u="none" cap="none" strike="noStrike">
                <a:solidFill>
                  <a:srgbClr val="000000"/>
                </a:solidFill>
                <a:latin typeface="Arial"/>
                <a:ea typeface="Arial"/>
                <a:cs typeface="Arial"/>
                <a:sym typeface="Arial"/>
              </a:rPr>
              <a:t>Code gen using </a:t>
            </a:r>
            <a:r>
              <a:rPr lang="nl-NL" sz="2670"/>
              <a:t>c</a:t>
            </a:r>
            <a:r>
              <a:rPr b="0" i="0" lang="nl-NL" sz="2670" u="none" cap="none" strike="noStrike">
                <a:solidFill>
                  <a:srgbClr val="000000"/>
                </a:solidFill>
                <a:latin typeface="Arial"/>
                <a:ea typeface="Arial"/>
                <a:cs typeface="Arial"/>
                <a:sym typeface="Arial"/>
              </a:rPr>
              <a:t>omma</a:t>
            </a:r>
            <a:r>
              <a:rPr lang="nl-NL" sz="2670"/>
              <a:t>nd line</a:t>
            </a:r>
            <a:endParaRPr b="0" i="0" sz="2800" u="none" cap="none" strike="noStrike">
              <a:solidFill>
                <a:srgbClr val="000000"/>
              </a:solidFill>
              <a:latin typeface="Calibri"/>
              <a:ea typeface="Calibri"/>
              <a:cs typeface="Calibri"/>
              <a:sym typeface="Calibri"/>
            </a:endParaRPr>
          </a:p>
          <a:p>
            <a:pPr indent="-398145" lvl="0" marL="457200" marR="0" rtl="0" algn="l">
              <a:lnSpc>
                <a:spcPct val="100000"/>
              </a:lnSpc>
              <a:spcBef>
                <a:spcPts val="0"/>
              </a:spcBef>
              <a:spcAft>
                <a:spcPts val="0"/>
              </a:spcAft>
              <a:buClr>
                <a:srgbClr val="000000"/>
              </a:buClr>
              <a:buSzPts val="2670"/>
              <a:buFont typeface="Arial"/>
              <a:buAutoNum type="arabicPeriod"/>
            </a:pPr>
            <a:r>
              <a:rPr lang="nl-NL" sz="2670">
                <a:solidFill>
                  <a:schemeClr val="dk1"/>
                </a:solidFill>
              </a:rPr>
              <a:t>Spring boot-swagger Code gen</a:t>
            </a:r>
            <a:r>
              <a:rPr b="0" i="0" lang="nl-NL" sz="2670" u="none" cap="none" strike="noStrike">
                <a:solidFill>
                  <a:srgbClr val="000000"/>
                </a:solidFill>
                <a:latin typeface="Arial"/>
                <a:ea typeface="Arial"/>
                <a:cs typeface="Arial"/>
                <a:sym typeface="Arial"/>
              </a:rPr>
              <a:t> Maven plugin </a:t>
            </a:r>
            <a:endParaRPr sz="2670"/>
          </a:p>
          <a:p>
            <a:pPr indent="-398145" lvl="0" marL="457200" marR="0" rtl="0" algn="l">
              <a:lnSpc>
                <a:spcPct val="100000"/>
              </a:lnSpc>
              <a:spcBef>
                <a:spcPts val="0"/>
              </a:spcBef>
              <a:spcAft>
                <a:spcPts val="0"/>
              </a:spcAft>
              <a:buClr>
                <a:srgbClr val="000000"/>
              </a:buClr>
              <a:buSzPts val="2670"/>
              <a:buFont typeface="Arial"/>
              <a:buAutoNum type="arabicPeriod"/>
            </a:pPr>
            <a:r>
              <a:rPr lang="nl-NL" sz="2670"/>
              <a:t>Generate Swagger Specification from API code by Maven plugin</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399" name="Shape 399"/>
        <p:cNvGrpSpPr/>
        <p:nvPr/>
      </p:nvGrpSpPr>
      <p:grpSpPr>
        <a:xfrm>
          <a:off x="0" y="0"/>
          <a:ext cx="0" cy="0"/>
          <a:chOff x="0" y="0"/>
          <a:chExt cx="0" cy="0"/>
        </a:xfrm>
      </p:grpSpPr>
      <p:sp>
        <p:nvSpPr>
          <p:cNvPr id="400" name="Google Shape;400;p59"/>
          <p:cNvSpPr/>
          <p:nvPr/>
        </p:nvSpPr>
        <p:spPr>
          <a:xfrm>
            <a:off x="2160" y="659160"/>
            <a:ext cx="12188400" cy="201000"/>
          </a:xfrm>
          <a:prstGeom prst="snip2DiagRect">
            <a:avLst>
              <a:gd fmla="val 0" name="adj1"/>
              <a:gd fmla="val 16667" name="adj2"/>
            </a:avLst>
          </a:prstGeom>
          <a:solidFill>
            <a:srgbClr val="1F3864"/>
          </a:solidFill>
          <a:ln cap="flat" cmpd="sng" w="25550">
            <a:solidFill>
              <a:srgbClr val="364A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59"/>
          <p:cNvSpPr/>
          <p:nvPr/>
        </p:nvSpPr>
        <p:spPr>
          <a:xfrm>
            <a:off x="10371240" y="-18360"/>
            <a:ext cx="1819500" cy="658200"/>
          </a:xfrm>
          <a:prstGeom prst="rect">
            <a:avLst/>
          </a:pr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02" name="Google Shape;402;p59"/>
          <p:cNvPicPr preferRelativeResize="0"/>
          <p:nvPr/>
        </p:nvPicPr>
        <p:blipFill rotWithShape="1">
          <a:blip r:embed="rId3">
            <a:alphaModFix/>
          </a:blip>
          <a:srcRect b="17471" l="0" r="0" t="0"/>
          <a:stretch/>
        </p:blipFill>
        <p:spPr>
          <a:xfrm>
            <a:off x="10335960" y="28800"/>
            <a:ext cx="742320" cy="612360"/>
          </a:xfrm>
          <a:prstGeom prst="rect">
            <a:avLst/>
          </a:prstGeom>
          <a:noFill/>
          <a:ln>
            <a:noFill/>
          </a:ln>
        </p:spPr>
      </p:pic>
      <p:sp>
        <p:nvSpPr>
          <p:cNvPr id="403" name="Google Shape;403;p59"/>
          <p:cNvSpPr/>
          <p:nvPr/>
        </p:nvSpPr>
        <p:spPr>
          <a:xfrm>
            <a:off x="10771920" y="231480"/>
            <a:ext cx="1896900" cy="396600"/>
          </a:xfrm>
          <a:prstGeom prst="rect">
            <a:avLst/>
          </a:prstGeom>
          <a:noFill/>
          <a:ln>
            <a:noFill/>
          </a:ln>
        </p:spPr>
        <p:txBody>
          <a:bodyPr anchorCtr="0" anchor="t" bIns="60825" lIns="122025" spcFirstLastPara="1" rIns="122025" wrap="square" tIns="60825">
            <a:noAutofit/>
          </a:bodyPr>
          <a:lstStyle/>
          <a:p>
            <a:pPr indent="0" lvl="0" marL="0" marR="0" rtl="0" algn="l">
              <a:lnSpc>
                <a:spcPct val="100000"/>
              </a:lnSpc>
              <a:spcBef>
                <a:spcPts val="0"/>
              </a:spcBef>
              <a:spcAft>
                <a:spcPts val="0"/>
              </a:spcAft>
              <a:buClr>
                <a:srgbClr val="000000"/>
              </a:buClr>
              <a:buSzPts val="1800"/>
              <a:buFont typeface="Arial"/>
              <a:buNone/>
            </a:pPr>
            <a:r>
              <a:rPr b="1" i="0" lang="nl-NL" sz="1800" u="none" cap="none" strike="noStrike">
                <a:solidFill>
                  <a:srgbClr val="FFFFFF"/>
                </a:solidFill>
                <a:latin typeface="Arial"/>
                <a:ea typeface="Arial"/>
                <a:cs typeface="Arial"/>
                <a:sym typeface="Arial"/>
              </a:rPr>
              <a:t>impressico</a:t>
            </a:r>
            <a:endParaRPr b="0" i="0" sz="1800" u="none" cap="none" strike="noStrike">
              <a:solidFill>
                <a:srgbClr val="000000"/>
              </a:solidFill>
              <a:latin typeface="Arial"/>
              <a:ea typeface="Arial"/>
              <a:cs typeface="Arial"/>
              <a:sym typeface="Arial"/>
            </a:endParaRPr>
          </a:p>
        </p:txBody>
      </p:sp>
      <p:sp>
        <p:nvSpPr>
          <p:cNvPr id="404" name="Google Shape;404;p59"/>
          <p:cNvSpPr/>
          <p:nvPr/>
        </p:nvSpPr>
        <p:spPr>
          <a:xfrm>
            <a:off x="-12960" y="2880"/>
            <a:ext cx="10398900" cy="639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p:txBody>
      </p:sp>
      <p:sp>
        <p:nvSpPr>
          <p:cNvPr id="405" name="Google Shape;405;p59"/>
          <p:cNvSpPr/>
          <p:nvPr/>
        </p:nvSpPr>
        <p:spPr>
          <a:xfrm>
            <a:off x="-12960" y="6660000"/>
            <a:ext cx="12191400" cy="197400"/>
          </a:xfrm>
          <a:prstGeom prst="rect">
            <a:avLst/>
          </a:prstGeom>
          <a:solidFill>
            <a:srgbClr val="2E75B5"/>
          </a:solidFill>
          <a:ln cap="flat" cmpd="sng" w="126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nl-NL" sz="1100" u="none" cap="none" strike="noStrike">
                <a:solidFill>
                  <a:srgbClr val="FFFFFF"/>
                </a:solidFill>
                <a:latin typeface="Calibri"/>
                <a:ea typeface="Calibri"/>
                <a:cs typeface="Calibri"/>
                <a:sym typeface="Calibri"/>
              </a:rPr>
              <a:t>www.impressico.com | Unsolicited Distribution is Restricted | </a:t>
            </a:r>
            <a:r>
              <a:rPr b="0" i="0" lang="nl-NL" sz="1100" u="none" cap="none" strike="noStrike">
                <a:solidFill>
                  <a:srgbClr val="FFFFFF"/>
                </a:solidFill>
                <a:latin typeface="Arial"/>
                <a:ea typeface="Arial"/>
                <a:cs typeface="Arial"/>
                <a:sym typeface="Arial"/>
              </a:rPr>
              <a:t>Impressico © 2018 All rights reserved.</a:t>
            </a:r>
            <a:endParaRPr b="0" i="0" sz="1800" u="none" cap="none" strike="noStrike">
              <a:solidFill>
                <a:srgbClr val="000000"/>
              </a:solidFill>
              <a:latin typeface="Arial"/>
              <a:ea typeface="Arial"/>
              <a:cs typeface="Arial"/>
              <a:sym typeface="Arial"/>
            </a:endParaRPr>
          </a:p>
        </p:txBody>
      </p:sp>
      <p:sp>
        <p:nvSpPr>
          <p:cNvPr id="406" name="Google Shape;406;p59"/>
          <p:cNvSpPr txBox="1"/>
          <p:nvPr/>
        </p:nvSpPr>
        <p:spPr>
          <a:xfrm>
            <a:off x="1241260" y="940670"/>
            <a:ext cx="9326400" cy="5638800"/>
          </a:xfrm>
          <a:prstGeom prst="rect">
            <a:avLst/>
          </a:prstGeom>
          <a:solidFill>
            <a:srgbClr val="D9D9D9"/>
          </a:solidFill>
          <a:ln>
            <a:noFill/>
          </a:ln>
        </p:spPr>
        <p:txBody>
          <a:bodyPr anchorCtr="0" anchor="t" bIns="91425" lIns="91425" spcFirstLastPara="1" rIns="91425" wrap="square" tIns="91425">
            <a:noAutofit/>
          </a:bodyPr>
          <a:lstStyle/>
          <a:p>
            <a:pPr indent="0" lvl="0" marL="101518"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101518"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101518"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101518"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101518"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101518"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101518" marR="0" rtl="0" algn="ctr">
              <a:lnSpc>
                <a:spcPct val="100000"/>
              </a:lnSpc>
              <a:spcBef>
                <a:spcPts val="0"/>
              </a:spcBef>
              <a:spcAft>
                <a:spcPts val="0"/>
              </a:spcAft>
              <a:buClr>
                <a:srgbClr val="000000"/>
              </a:buClr>
              <a:buSzPts val="2800"/>
              <a:buFont typeface="Arial"/>
              <a:buNone/>
            </a:pPr>
            <a:r>
              <a:rPr b="1" i="0" lang="nl-NL" sz="4800" u="none" cap="none" strike="noStrike">
                <a:solidFill>
                  <a:srgbClr val="000000"/>
                </a:solidFill>
                <a:latin typeface="Caveat"/>
                <a:ea typeface="Caveat"/>
                <a:cs typeface="Caveat"/>
                <a:sym typeface="Caveat"/>
              </a:rPr>
              <a:t>THANKS </a:t>
            </a:r>
            <a:endParaRPr b="1" i="0" sz="4800" u="none" cap="none" strike="noStrike">
              <a:solidFill>
                <a:srgbClr val="000000"/>
              </a:solidFill>
              <a:latin typeface="Caveat"/>
              <a:ea typeface="Caveat"/>
              <a:cs typeface="Caveat"/>
              <a:sym typeface="Caveat"/>
            </a:endParaRPr>
          </a:p>
          <a:p>
            <a:pPr indent="0" lvl="0" marL="101518"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101518" marR="0" rtl="0" algn="l">
              <a:lnSpc>
                <a:spcPct val="100000"/>
              </a:lnSpc>
              <a:spcBef>
                <a:spcPts val="0"/>
              </a:spcBef>
              <a:spcAft>
                <a:spcPts val="0"/>
              </a:spcAft>
              <a:buClr>
                <a:srgbClr val="000000"/>
              </a:buClr>
              <a:buSzPts val="2670"/>
              <a:buFont typeface="Arial"/>
              <a:buNone/>
            </a:pPr>
            <a:r>
              <a:rPr b="0" i="0" lang="nl-NL" sz="2670" u="none" cap="none" strike="noStrike">
                <a:solidFill>
                  <a:srgbClr val="000000"/>
                </a:solidFill>
                <a:latin typeface="Arial"/>
                <a:ea typeface="Arial"/>
                <a:cs typeface="Arial"/>
                <a:sym typeface="Arial"/>
              </a:rPr>
              <a:t>                        </a:t>
            </a:r>
            <a:endParaRPr b="0" i="0" sz="2800" u="none" cap="none" strike="noStrike">
              <a:solidFill>
                <a:srgbClr val="000000"/>
              </a:solidFill>
              <a:latin typeface="Calibri"/>
              <a:ea typeface="Calibri"/>
              <a:cs typeface="Calibri"/>
              <a:sym typeface="Calibri"/>
            </a:endParaRPr>
          </a:p>
          <a:p>
            <a:pPr indent="0" lvl="0" marL="101518" marR="0" rtl="0" algn="l">
              <a:lnSpc>
                <a:spcPct val="100000"/>
              </a:lnSpc>
              <a:spcBef>
                <a:spcPts val="0"/>
              </a:spcBef>
              <a:spcAft>
                <a:spcPts val="0"/>
              </a:spcAft>
              <a:buClr>
                <a:srgbClr val="000000"/>
              </a:buClr>
              <a:buSzPts val="2670"/>
              <a:buFont typeface="Arial"/>
              <a:buNone/>
            </a:pPr>
            <a:r>
              <a:rPr b="0" i="0" lang="nl-NL" sz="2670" u="none" cap="none" strike="noStrike">
                <a:solidFill>
                  <a:srgbClr val="000000"/>
                </a:solidFill>
                <a:latin typeface="Arial"/>
                <a:ea typeface="Arial"/>
                <a:cs typeface="Arial"/>
                <a:sym typeface="Arial"/>
              </a:rPr>
              <a:t>                       </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79" name="Shape 179"/>
        <p:cNvGrpSpPr/>
        <p:nvPr/>
      </p:nvGrpSpPr>
      <p:grpSpPr>
        <a:xfrm>
          <a:off x="0" y="0"/>
          <a:ext cx="0" cy="0"/>
          <a:chOff x="0" y="0"/>
          <a:chExt cx="0" cy="0"/>
        </a:xfrm>
      </p:grpSpPr>
      <p:sp>
        <p:nvSpPr>
          <p:cNvPr id="180" name="Google Shape;180;p42"/>
          <p:cNvSpPr/>
          <p:nvPr/>
        </p:nvSpPr>
        <p:spPr>
          <a:xfrm>
            <a:off x="2160" y="659160"/>
            <a:ext cx="12188400" cy="201000"/>
          </a:xfrm>
          <a:prstGeom prst="snip2DiagRect">
            <a:avLst>
              <a:gd fmla="val 0" name="adj1"/>
              <a:gd fmla="val 16667" name="adj2"/>
            </a:avLst>
          </a:prstGeom>
          <a:solidFill>
            <a:srgbClr val="1F3864"/>
          </a:solidFill>
          <a:ln cap="flat" cmpd="sng" w="25550">
            <a:solidFill>
              <a:srgbClr val="364A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2"/>
          <p:cNvSpPr/>
          <p:nvPr/>
        </p:nvSpPr>
        <p:spPr>
          <a:xfrm>
            <a:off x="10371240" y="-18360"/>
            <a:ext cx="1819500" cy="658200"/>
          </a:xfrm>
          <a:prstGeom prst="rect">
            <a:avLst/>
          </a:pr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2" name="Google Shape;182;p42"/>
          <p:cNvPicPr preferRelativeResize="0"/>
          <p:nvPr/>
        </p:nvPicPr>
        <p:blipFill rotWithShape="1">
          <a:blip r:embed="rId3">
            <a:alphaModFix/>
          </a:blip>
          <a:srcRect b="17471" l="0" r="0" t="0"/>
          <a:stretch/>
        </p:blipFill>
        <p:spPr>
          <a:xfrm>
            <a:off x="10335960" y="28800"/>
            <a:ext cx="742320" cy="612360"/>
          </a:xfrm>
          <a:prstGeom prst="rect">
            <a:avLst/>
          </a:prstGeom>
          <a:noFill/>
          <a:ln>
            <a:noFill/>
          </a:ln>
        </p:spPr>
      </p:pic>
      <p:sp>
        <p:nvSpPr>
          <p:cNvPr id="183" name="Google Shape;183;p42"/>
          <p:cNvSpPr/>
          <p:nvPr/>
        </p:nvSpPr>
        <p:spPr>
          <a:xfrm>
            <a:off x="10771920" y="231480"/>
            <a:ext cx="1896900" cy="396600"/>
          </a:xfrm>
          <a:prstGeom prst="rect">
            <a:avLst/>
          </a:prstGeom>
          <a:noFill/>
          <a:ln>
            <a:noFill/>
          </a:ln>
        </p:spPr>
        <p:txBody>
          <a:bodyPr anchorCtr="0" anchor="t" bIns="60825" lIns="122025" spcFirstLastPara="1" rIns="122025" wrap="square" tIns="60825">
            <a:noAutofit/>
          </a:bodyPr>
          <a:lstStyle/>
          <a:p>
            <a:pPr indent="0" lvl="0" marL="0" marR="0" rtl="0" algn="l">
              <a:lnSpc>
                <a:spcPct val="100000"/>
              </a:lnSpc>
              <a:spcBef>
                <a:spcPts val="0"/>
              </a:spcBef>
              <a:spcAft>
                <a:spcPts val="0"/>
              </a:spcAft>
              <a:buClr>
                <a:srgbClr val="000000"/>
              </a:buClr>
              <a:buSzPts val="1800"/>
              <a:buFont typeface="Arial"/>
              <a:buNone/>
            </a:pPr>
            <a:r>
              <a:rPr b="1" i="0" lang="nl-NL" sz="1800" u="none" cap="none" strike="noStrike">
                <a:solidFill>
                  <a:srgbClr val="FFFFFF"/>
                </a:solidFill>
                <a:latin typeface="Arial"/>
                <a:ea typeface="Arial"/>
                <a:cs typeface="Arial"/>
                <a:sym typeface="Arial"/>
              </a:rPr>
              <a:t>impressico</a:t>
            </a:r>
            <a:endParaRPr b="0" i="0" sz="1800" u="none" cap="none" strike="noStrike">
              <a:solidFill>
                <a:srgbClr val="000000"/>
              </a:solidFill>
              <a:latin typeface="Arial"/>
              <a:ea typeface="Arial"/>
              <a:cs typeface="Arial"/>
              <a:sym typeface="Arial"/>
            </a:endParaRPr>
          </a:p>
        </p:txBody>
      </p:sp>
      <p:sp>
        <p:nvSpPr>
          <p:cNvPr id="184" name="Google Shape;184;p42"/>
          <p:cNvSpPr/>
          <p:nvPr/>
        </p:nvSpPr>
        <p:spPr>
          <a:xfrm>
            <a:off x="-12960" y="2880"/>
            <a:ext cx="10398900" cy="639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nl-NL" sz="3600"/>
              <a:t>       Introduction</a:t>
            </a:r>
            <a:endParaRPr b="0" i="0" sz="3600" u="none" cap="none" strike="noStrike">
              <a:solidFill>
                <a:srgbClr val="000000"/>
              </a:solidFill>
              <a:latin typeface="Arial"/>
              <a:ea typeface="Arial"/>
              <a:cs typeface="Arial"/>
              <a:sym typeface="Arial"/>
            </a:endParaRPr>
          </a:p>
        </p:txBody>
      </p:sp>
      <p:sp>
        <p:nvSpPr>
          <p:cNvPr id="185" name="Google Shape;185;p42"/>
          <p:cNvSpPr/>
          <p:nvPr/>
        </p:nvSpPr>
        <p:spPr>
          <a:xfrm>
            <a:off x="-12960" y="6660000"/>
            <a:ext cx="12191400" cy="197400"/>
          </a:xfrm>
          <a:prstGeom prst="rect">
            <a:avLst/>
          </a:prstGeom>
          <a:solidFill>
            <a:srgbClr val="2E75B5"/>
          </a:solidFill>
          <a:ln cap="flat" cmpd="sng" w="126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nl-NL" sz="1100" u="none" cap="none" strike="noStrike">
                <a:solidFill>
                  <a:srgbClr val="FFFFFF"/>
                </a:solidFill>
                <a:latin typeface="Calibri"/>
                <a:ea typeface="Calibri"/>
                <a:cs typeface="Calibri"/>
                <a:sym typeface="Calibri"/>
              </a:rPr>
              <a:t>www.impressico.com | Unsolicited Distribution is Restricted | </a:t>
            </a:r>
            <a:r>
              <a:rPr b="0" i="0" lang="nl-NL" sz="1100" u="none" cap="none" strike="noStrike">
                <a:solidFill>
                  <a:srgbClr val="FFFFFF"/>
                </a:solidFill>
                <a:latin typeface="Arial"/>
                <a:ea typeface="Arial"/>
                <a:cs typeface="Arial"/>
                <a:sym typeface="Arial"/>
              </a:rPr>
              <a:t>Impressico © 2018 All rights reserved.</a:t>
            </a:r>
            <a:endParaRPr b="0" i="0" sz="1800" u="none" cap="none" strike="noStrike">
              <a:solidFill>
                <a:srgbClr val="000000"/>
              </a:solidFill>
              <a:latin typeface="Arial"/>
              <a:ea typeface="Arial"/>
              <a:cs typeface="Arial"/>
              <a:sym typeface="Arial"/>
            </a:endParaRPr>
          </a:p>
        </p:txBody>
      </p:sp>
      <p:sp>
        <p:nvSpPr>
          <p:cNvPr id="186" name="Google Shape;186;p42"/>
          <p:cNvSpPr txBox="1"/>
          <p:nvPr/>
        </p:nvSpPr>
        <p:spPr>
          <a:xfrm>
            <a:off x="1353960" y="888120"/>
            <a:ext cx="9326400" cy="5638800"/>
          </a:xfrm>
          <a:prstGeom prst="rect">
            <a:avLst/>
          </a:prstGeom>
          <a:solidFill>
            <a:srgbClr val="D9D9D9"/>
          </a:solidFill>
          <a:ln>
            <a:noFill/>
          </a:ln>
        </p:spPr>
        <p:txBody>
          <a:bodyPr anchorCtr="0" anchor="t" bIns="91425" lIns="91425" spcFirstLastPara="1" rIns="91425" wrap="square" tIns="91425">
            <a:noAutofit/>
          </a:bodyPr>
          <a:lstStyle/>
          <a:p>
            <a:pPr indent="0" lvl="0" marL="228600" rtl="0">
              <a:lnSpc>
                <a:spcPct val="90000"/>
              </a:lnSpc>
              <a:spcBef>
                <a:spcPts val="0"/>
              </a:spcBef>
              <a:spcAft>
                <a:spcPts val="0"/>
              </a:spcAft>
              <a:buNone/>
            </a:pPr>
            <a:r>
              <a:t/>
            </a:r>
            <a:endParaRPr sz="2800">
              <a:solidFill>
                <a:srgbClr val="1F4E79"/>
              </a:solidFill>
              <a:latin typeface="Calibri"/>
              <a:ea typeface="Calibri"/>
              <a:cs typeface="Calibri"/>
              <a:sym typeface="Calibri"/>
            </a:endParaRPr>
          </a:p>
          <a:p>
            <a:pPr indent="-228240" lvl="0" marL="228600" rtl="0">
              <a:lnSpc>
                <a:spcPct val="90000"/>
              </a:lnSpc>
              <a:spcBef>
                <a:spcPts val="0"/>
              </a:spcBef>
              <a:spcAft>
                <a:spcPts val="0"/>
              </a:spcAft>
              <a:buClr>
                <a:srgbClr val="1F4E79"/>
              </a:buClr>
              <a:buSzPts val="2800"/>
              <a:buChar char="•"/>
            </a:pPr>
            <a:r>
              <a:rPr lang="nl-NL" sz="2800">
                <a:solidFill>
                  <a:srgbClr val="1F4E79"/>
                </a:solidFill>
                <a:latin typeface="Calibri"/>
                <a:ea typeface="Calibri"/>
                <a:cs typeface="Calibri"/>
                <a:sym typeface="Calibri"/>
              </a:rPr>
              <a:t>Swagger is an open source software to build standard documentation in a human readable format for REST APIs. This provides a UI to easily understand service contract and consumer can interact with service without any detailed knowledge of underlying logic.</a:t>
            </a:r>
            <a:endParaRPr sz="2800">
              <a:solidFill>
                <a:schemeClr val="dk1"/>
              </a:solidFill>
              <a:latin typeface="Calibri"/>
              <a:ea typeface="Calibri"/>
              <a:cs typeface="Calibri"/>
              <a:sym typeface="Calibri"/>
            </a:endParaRPr>
          </a:p>
          <a:p>
            <a:pPr indent="0" lvl="0" marL="228600" rtl="0">
              <a:lnSpc>
                <a:spcPct val="90000"/>
              </a:lnSpc>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228240" lvl="0" marL="228600" rtl="0">
              <a:lnSpc>
                <a:spcPct val="90000"/>
              </a:lnSpc>
              <a:spcBef>
                <a:spcPts val="0"/>
              </a:spcBef>
              <a:spcAft>
                <a:spcPts val="0"/>
              </a:spcAft>
              <a:buClr>
                <a:srgbClr val="1F4E79"/>
              </a:buClr>
              <a:buSzPts val="2800"/>
              <a:buChar char="•"/>
            </a:pPr>
            <a:r>
              <a:rPr lang="nl-NL" sz="2800">
                <a:solidFill>
                  <a:srgbClr val="1F4E79"/>
                </a:solidFill>
                <a:latin typeface="Calibri"/>
                <a:ea typeface="Calibri"/>
                <a:cs typeface="Calibri"/>
                <a:sym typeface="Calibri"/>
              </a:rPr>
              <a:t>Swagger is developed by SmartBear software and comes with tools like Swagger Editor, Swagger CodeGen, Swagger UI &amp; Swagger Inspector. Swagger has provided it’s specification known as OpenAPI specification to follow while documenting REST API.</a:t>
            </a:r>
            <a:endParaRPr sz="267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90" name="Shape 190"/>
        <p:cNvGrpSpPr/>
        <p:nvPr/>
      </p:nvGrpSpPr>
      <p:grpSpPr>
        <a:xfrm>
          <a:off x="0" y="0"/>
          <a:ext cx="0" cy="0"/>
          <a:chOff x="0" y="0"/>
          <a:chExt cx="0" cy="0"/>
        </a:xfrm>
      </p:grpSpPr>
      <p:sp>
        <p:nvSpPr>
          <p:cNvPr id="191" name="Google Shape;191;p43"/>
          <p:cNvSpPr/>
          <p:nvPr/>
        </p:nvSpPr>
        <p:spPr>
          <a:xfrm>
            <a:off x="2160" y="659160"/>
            <a:ext cx="12188400" cy="201000"/>
          </a:xfrm>
          <a:prstGeom prst="snip2DiagRect">
            <a:avLst>
              <a:gd fmla="val 0" name="adj1"/>
              <a:gd fmla="val 16667" name="adj2"/>
            </a:avLst>
          </a:prstGeom>
          <a:solidFill>
            <a:srgbClr val="1F3864"/>
          </a:solidFill>
          <a:ln cap="flat" cmpd="sng" w="25550">
            <a:solidFill>
              <a:srgbClr val="364A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43"/>
          <p:cNvSpPr/>
          <p:nvPr/>
        </p:nvSpPr>
        <p:spPr>
          <a:xfrm>
            <a:off x="10371240" y="-18360"/>
            <a:ext cx="1819500" cy="658200"/>
          </a:xfrm>
          <a:prstGeom prst="rect">
            <a:avLst/>
          </a:pr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3" name="Google Shape;193;p43"/>
          <p:cNvPicPr preferRelativeResize="0"/>
          <p:nvPr/>
        </p:nvPicPr>
        <p:blipFill rotWithShape="1">
          <a:blip r:embed="rId3">
            <a:alphaModFix/>
          </a:blip>
          <a:srcRect b="17471" l="0" r="0" t="0"/>
          <a:stretch/>
        </p:blipFill>
        <p:spPr>
          <a:xfrm>
            <a:off x="10335960" y="28800"/>
            <a:ext cx="742320" cy="612360"/>
          </a:xfrm>
          <a:prstGeom prst="rect">
            <a:avLst/>
          </a:prstGeom>
          <a:noFill/>
          <a:ln>
            <a:noFill/>
          </a:ln>
        </p:spPr>
      </p:pic>
      <p:sp>
        <p:nvSpPr>
          <p:cNvPr id="194" name="Google Shape;194;p43"/>
          <p:cNvSpPr/>
          <p:nvPr/>
        </p:nvSpPr>
        <p:spPr>
          <a:xfrm>
            <a:off x="10771920" y="231480"/>
            <a:ext cx="1896900" cy="396600"/>
          </a:xfrm>
          <a:prstGeom prst="rect">
            <a:avLst/>
          </a:prstGeom>
          <a:noFill/>
          <a:ln>
            <a:noFill/>
          </a:ln>
        </p:spPr>
        <p:txBody>
          <a:bodyPr anchorCtr="0" anchor="t" bIns="60825" lIns="122025" spcFirstLastPara="1" rIns="122025" wrap="square" tIns="60825">
            <a:noAutofit/>
          </a:bodyPr>
          <a:lstStyle/>
          <a:p>
            <a:pPr indent="0" lvl="0" marL="0" marR="0" rtl="0" algn="l">
              <a:lnSpc>
                <a:spcPct val="100000"/>
              </a:lnSpc>
              <a:spcBef>
                <a:spcPts val="0"/>
              </a:spcBef>
              <a:spcAft>
                <a:spcPts val="0"/>
              </a:spcAft>
              <a:buClr>
                <a:srgbClr val="000000"/>
              </a:buClr>
              <a:buSzPts val="1800"/>
              <a:buFont typeface="Arial"/>
              <a:buNone/>
            </a:pPr>
            <a:r>
              <a:rPr b="1" i="0" lang="nl-NL" sz="1800" u="none" cap="none" strike="noStrike">
                <a:solidFill>
                  <a:srgbClr val="FFFFFF"/>
                </a:solidFill>
                <a:latin typeface="Arial"/>
                <a:ea typeface="Arial"/>
                <a:cs typeface="Arial"/>
                <a:sym typeface="Arial"/>
              </a:rPr>
              <a:t>impressico</a:t>
            </a:r>
            <a:endParaRPr b="0" i="0" sz="1800" u="none" cap="none" strike="noStrike">
              <a:solidFill>
                <a:srgbClr val="000000"/>
              </a:solidFill>
              <a:latin typeface="Arial"/>
              <a:ea typeface="Arial"/>
              <a:cs typeface="Arial"/>
              <a:sym typeface="Arial"/>
            </a:endParaRPr>
          </a:p>
        </p:txBody>
      </p:sp>
      <p:sp>
        <p:nvSpPr>
          <p:cNvPr id="195" name="Google Shape;195;p43"/>
          <p:cNvSpPr/>
          <p:nvPr/>
        </p:nvSpPr>
        <p:spPr>
          <a:xfrm>
            <a:off x="-12960" y="2880"/>
            <a:ext cx="10398900" cy="639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nl-NL" sz="3600"/>
              <a:t>       Introduction</a:t>
            </a:r>
            <a:endParaRPr b="0" i="0" sz="3600" u="none" cap="none" strike="noStrike">
              <a:solidFill>
                <a:srgbClr val="000000"/>
              </a:solidFill>
              <a:latin typeface="Arial"/>
              <a:ea typeface="Arial"/>
              <a:cs typeface="Arial"/>
              <a:sym typeface="Arial"/>
            </a:endParaRPr>
          </a:p>
        </p:txBody>
      </p:sp>
      <p:sp>
        <p:nvSpPr>
          <p:cNvPr id="196" name="Google Shape;196;p43"/>
          <p:cNvSpPr/>
          <p:nvPr/>
        </p:nvSpPr>
        <p:spPr>
          <a:xfrm>
            <a:off x="-12960" y="6660000"/>
            <a:ext cx="12191400" cy="197400"/>
          </a:xfrm>
          <a:prstGeom prst="rect">
            <a:avLst/>
          </a:prstGeom>
          <a:solidFill>
            <a:srgbClr val="2E75B5"/>
          </a:solidFill>
          <a:ln cap="flat" cmpd="sng" w="126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nl-NL" sz="1100" u="none" cap="none" strike="noStrike">
                <a:solidFill>
                  <a:srgbClr val="FFFFFF"/>
                </a:solidFill>
                <a:latin typeface="Calibri"/>
                <a:ea typeface="Calibri"/>
                <a:cs typeface="Calibri"/>
                <a:sym typeface="Calibri"/>
              </a:rPr>
              <a:t>www.impressico.com | Unsolicited Distribution is Restricted | </a:t>
            </a:r>
            <a:r>
              <a:rPr b="0" i="0" lang="nl-NL" sz="1100" u="none" cap="none" strike="noStrike">
                <a:solidFill>
                  <a:srgbClr val="FFFFFF"/>
                </a:solidFill>
                <a:latin typeface="Arial"/>
                <a:ea typeface="Arial"/>
                <a:cs typeface="Arial"/>
                <a:sym typeface="Arial"/>
              </a:rPr>
              <a:t>Impressico © 2018 All rights reserved.</a:t>
            </a:r>
            <a:endParaRPr b="0" i="0" sz="1800" u="none" cap="none" strike="noStrike">
              <a:solidFill>
                <a:srgbClr val="000000"/>
              </a:solidFill>
              <a:latin typeface="Arial"/>
              <a:ea typeface="Arial"/>
              <a:cs typeface="Arial"/>
              <a:sym typeface="Arial"/>
            </a:endParaRPr>
          </a:p>
        </p:txBody>
      </p:sp>
      <p:sp>
        <p:nvSpPr>
          <p:cNvPr id="197" name="Google Shape;197;p43"/>
          <p:cNvSpPr txBox="1"/>
          <p:nvPr/>
        </p:nvSpPr>
        <p:spPr>
          <a:xfrm>
            <a:off x="1419560" y="657908"/>
            <a:ext cx="9326400" cy="5638800"/>
          </a:xfrm>
          <a:prstGeom prst="rect">
            <a:avLst/>
          </a:prstGeom>
          <a:solidFill>
            <a:srgbClr val="D9D9D9"/>
          </a:solidFill>
          <a:ln>
            <a:noFill/>
          </a:ln>
        </p:spPr>
        <p:txBody>
          <a:bodyPr anchorCtr="0" anchor="t" bIns="91425" lIns="91425" spcFirstLastPara="1" rIns="91425" wrap="square" tIns="91425">
            <a:noAutofit/>
          </a:bodyPr>
          <a:lstStyle/>
          <a:p>
            <a:pPr indent="0" lvl="0" marL="228600" rtl="0">
              <a:lnSpc>
                <a:spcPct val="90000"/>
              </a:lnSpc>
              <a:spcBef>
                <a:spcPts val="0"/>
              </a:spcBef>
              <a:spcAft>
                <a:spcPts val="0"/>
              </a:spcAft>
              <a:buNone/>
            </a:pPr>
            <a:r>
              <a:t/>
            </a:r>
            <a:endParaRPr sz="2670"/>
          </a:p>
        </p:txBody>
      </p:sp>
      <p:pic>
        <p:nvPicPr>
          <p:cNvPr descr="Usage of Swagger when developing the service first" id="198" name="Google Shape;198;p43"/>
          <p:cNvPicPr preferRelativeResize="0"/>
          <p:nvPr/>
        </p:nvPicPr>
        <p:blipFill>
          <a:blip r:embed="rId4">
            <a:alphaModFix/>
          </a:blip>
          <a:stretch>
            <a:fillRect/>
          </a:stretch>
        </p:blipFill>
        <p:spPr>
          <a:xfrm>
            <a:off x="1219200" y="1676400"/>
            <a:ext cx="9476225" cy="3601832"/>
          </a:xfrm>
          <a:prstGeom prst="rect">
            <a:avLst/>
          </a:prstGeom>
          <a:noFill/>
          <a:ln>
            <a:noFill/>
          </a:ln>
        </p:spPr>
      </p:pic>
      <p:sp>
        <p:nvSpPr>
          <p:cNvPr id="199" name="Google Shape;199;p43"/>
          <p:cNvSpPr txBox="1"/>
          <p:nvPr/>
        </p:nvSpPr>
        <p:spPr>
          <a:xfrm>
            <a:off x="614261" y="414351"/>
            <a:ext cx="4591800" cy="51564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t/>
            </a:r>
            <a:endParaRPr sz="1200">
              <a:solidFill>
                <a:srgbClr val="33333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203" name="Shape 203"/>
        <p:cNvGrpSpPr/>
        <p:nvPr/>
      </p:nvGrpSpPr>
      <p:grpSpPr>
        <a:xfrm>
          <a:off x="0" y="0"/>
          <a:ext cx="0" cy="0"/>
          <a:chOff x="0" y="0"/>
          <a:chExt cx="0" cy="0"/>
        </a:xfrm>
      </p:grpSpPr>
      <p:sp>
        <p:nvSpPr>
          <p:cNvPr id="204" name="Google Shape;204;p44"/>
          <p:cNvSpPr/>
          <p:nvPr/>
        </p:nvSpPr>
        <p:spPr>
          <a:xfrm>
            <a:off x="2160" y="659160"/>
            <a:ext cx="12188400" cy="201000"/>
          </a:xfrm>
          <a:prstGeom prst="snip2DiagRect">
            <a:avLst>
              <a:gd fmla="val 0" name="adj1"/>
              <a:gd fmla="val 16667" name="adj2"/>
            </a:avLst>
          </a:prstGeom>
          <a:solidFill>
            <a:srgbClr val="1F3864"/>
          </a:solidFill>
          <a:ln cap="flat" cmpd="sng" w="25550">
            <a:solidFill>
              <a:srgbClr val="364A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44"/>
          <p:cNvSpPr/>
          <p:nvPr/>
        </p:nvSpPr>
        <p:spPr>
          <a:xfrm>
            <a:off x="10371240" y="-18360"/>
            <a:ext cx="1819500" cy="658200"/>
          </a:xfrm>
          <a:prstGeom prst="rect">
            <a:avLst/>
          </a:pr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6" name="Google Shape;206;p44"/>
          <p:cNvPicPr preferRelativeResize="0"/>
          <p:nvPr/>
        </p:nvPicPr>
        <p:blipFill rotWithShape="1">
          <a:blip r:embed="rId3">
            <a:alphaModFix/>
          </a:blip>
          <a:srcRect b="17471" l="0" r="0" t="0"/>
          <a:stretch/>
        </p:blipFill>
        <p:spPr>
          <a:xfrm>
            <a:off x="10335960" y="28800"/>
            <a:ext cx="742320" cy="612360"/>
          </a:xfrm>
          <a:prstGeom prst="rect">
            <a:avLst/>
          </a:prstGeom>
          <a:noFill/>
          <a:ln>
            <a:noFill/>
          </a:ln>
        </p:spPr>
      </p:pic>
      <p:sp>
        <p:nvSpPr>
          <p:cNvPr id="207" name="Google Shape;207;p44"/>
          <p:cNvSpPr/>
          <p:nvPr/>
        </p:nvSpPr>
        <p:spPr>
          <a:xfrm>
            <a:off x="10771920" y="231480"/>
            <a:ext cx="1896900" cy="396600"/>
          </a:xfrm>
          <a:prstGeom prst="rect">
            <a:avLst/>
          </a:prstGeom>
          <a:noFill/>
          <a:ln>
            <a:noFill/>
          </a:ln>
        </p:spPr>
        <p:txBody>
          <a:bodyPr anchorCtr="0" anchor="t" bIns="60825" lIns="122025" spcFirstLastPara="1" rIns="122025" wrap="square" tIns="60825">
            <a:noAutofit/>
          </a:bodyPr>
          <a:lstStyle/>
          <a:p>
            <a:pPr indent="0" lvl="0" marL="0" marR="0" rtl="0" algn="l">
              <a:lnSpc>
                <a:spcPct val="100000"/>
              </a:lnSpc>
              <a:spcBef>
                <a:spcPts val="0"/>
              </a:spcBef>
              <a:spcAft>
                <a:spcPts val="0"/>
              </a:spcAft>
              <a:buClr>
                <a:srgbClr val="000000"/>
              </a:buClr>
              <a:buSzPts val="1800"/>
              <a:buFont typeface="Arial"/>
              <a:buNone/>
            </a:pPr>
            <a:r>
              <a:rPr b="1" i="0" lang="nl-NL" sz="1800" u="none" cap="none" strike="noStrike">
                <a:solidFill>
                  <a:srgbClr val="FFFFFF"/>
                </a:solidFill>
                <a:latin typeface="Arial"/>
                <a:ea typeface="Arial"/>
                <a:cs typeface="Arial"/>
                <a:sym typeface="Arial"/>
              </a:rPr>
              <a:t>impressico</a:t>
            </a:r>
            <a:endParaRPr b="0" i="0" sz="1800" u="none" cap="none" strike="noStrike">
              <a:solidFill>
                <a:srgbClr val="000000"/>
              </a:solidFill>
              <a:latin typeface="Arial"/>
              <a:ea typeface="Arial"/>
              <a:cs typeface="Arial"/>
              <a:sym typeface="Arial"/>
            </a:endParaRPr>
          </a:p>
        </p:txBody>
      </p:sp>
      <p:sp>
        <p:nvSpPr>
          <p:cNvPr id="208" name="Google Shape;208;p44"/>
          <p:cNvSpPr/>
          <p:nvPr/>
        </p:nvSpPr>
        <p:spPr>
          <a:xfrm>
            <a:off x="-12960" y="2880"/>
            <a:ext cx="10398900" cy="639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670"/>
              <a:buFont typeface="Arial"/>
              <a:buNone/>
            </a:pPr>
            <a:r>
              <a:rPr lang="nl-NL" sz="2670">
                <a:solidFill>
                  <a:schemeClr val="dk1"/>
                </a:solidFill>
              </a:rPr>
              <a:t>            </a:t>
            </a:r>
            <a:r>
              <a:rPr b="0" i="0" lang="nl-NL" sz="3600" u="none" cap="none" strike="noStrike">
                <a:solidFill>
                  <a:schemeClr val="dk1"/>
                </a:solidFill>
                <a:latin typeface="Arial"/>
                <a:ea typeface="Arial"/>
                <a:cs typeface="Arial"/>
                <a:sym typeface="Arial"/>
              </a:rPr>
              <a:t>Introduction</a:t>
            </a:r>
            <a:endParaRPr b="0" i="0" sz="3600" u="none" cap="none" strike="noStrike">
              <a:solidFill>
                <a:srgbClr val="000000"/>
              </a:solidFill>
              <a:latin typeface="Arial"/>
              <a:ea typeface="Arial"/>
              <a:cs typeface="Arial"/>
              <a:sym typeface="Arial"/>
            </a:endParaRPr>
          </a:p>
        </p:txBody>
      </p:sp>
      <p:sp>
        <p:nvSpPr>
          <p:cNvPr id="209" name="Google Shape;209;p44"/>
          <p:cNvSpPr/>
          <p:nvPr/>
        </p:nvSpPr>
        <p:spPr>
          <a:xfrm>
            <a:off x="-12960" y="6660000"/>
            <a:ext cx="12191400" cy="197400"/>
          </a:xfrm>
          <a:prstGeom prst="rect">
            <a:avLst/>
          </a:prstGeom>
          <a:solidFill>
            <a:srgbClr val="2E75B5"/>
          </a:solidFill>
          <a:ln cap="flat" cmpd="sng" w="126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nl-NL" sz="1100" u="none" cap="none" strike="noStrike">
                <a:solidFill>
                  <a:srgbClr val="FFFFFF"/>
                </a:solidFill>
                <a:latin typeface="Calibri"/>
                <a:ea typeface="Calibri"/>
                <a:cs typeface="Calibri"/>
                <a:sym typeface="Calibri"/>
              </a:rPr>
              <a:t>www.impressico.com | Unsolicited Distribution is Restricted | </a:t>
            </a:r>
            <a:r>
              <a:rPr b="0" i="0" lang="nl-NL" sz="1100" u="none" cap="none" strike="noStrike">
                <a:solidFill>
                  <a:srgbClr val="FFFFFF"/>
                </a:solidFill>
                <a:latin typeface="Arial"/>
                <a:ea typeface="Arial"/>
                <a:cs typeface="Arial"/>
                <a:sym typeface="Arial"/>
              </a:rPr>
              <a:t>Impressico © 2018 All rights reserved.</a:t>
            </a:r>
            <a:endParaRPr b="0" i="0" sz="1800" u="none" cap="none" strike="noStrike">
              <a:solidFill>
                <a:srgbClr val="000000"/>
              </a:solidFill>
              <a:latin typeface="Arial"/>
              <a:ea typeface="Arial"/>
              <a:cs typeface="Arial"/>
              <a:sym typeface="Arial"/>
            </a:endParaRPr>
          </a:p>
        </p:txBody>
      </p:sp>
      <p:sp>
        <p:nvSpPr>
          <p:cNvPr id="210" name="Google Shape;210;p44"/>
          <p:cNvSpPr/>
          <p:nvPr/>
        </p:nvSpPr>
        <p:spPr>
          <a:xfrm>
            <a:off x="5146560" y="3247680"/>
            <a:ext cx="1898700" cy="1052700"/>
          </a:xfrm>
          <a:prstGeom prst="rect">
            <a:avLst/>
          </a:prstGeom>
          <a:solidFill>
            <a:srgbClr val="2E75B6"/>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nl-NL" sz="1800" u="none" cap="none" strike="noStrike">
                <a:solidFill>
                  <a:srgbClr val="FFFFFF"/>
                </a:solidFill>
                <a:latin typeface="Calibri"/>
                <a:ea typeface="Calibri"/>
                <a:cs typeface="Calibri"/>
                <a:sym typeface="Calibri"/>
              </a:rPr>
              <a:t>{specification}</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nl-NL" sz="1800" u="none" cap="none" strike="noStrike">
                <a:solidFill>
                  <a:srgbClr val="FFFFFF"/>
                </a:solidFill>
                <a:latin typeface="Calibri"/>
                <a:ea typeface="Calibri"/>
                <a:cs typeface="Calibri"/>
                <a:sym typeface="Calibri"/>
              </a:rPr>
              <a:t>json, yaml</a:t>
            </a:r>
            <a:endParaRPr b="0" i="0" sz="1800" u="none" cap="none" strike="noStrike">
              <a:solidFill>
                <a:srgbClr val="000000"/>
              </a:solidFill>
              <a:latin typeface="Arial"/>
              <a:ea typeface="Arial"/>
              <a:cs typeface="Arial"/>
              <a:sym typeface="Arial"/>
            </a:endParaRPr>
          </a:p>
        </p:txBody>
      </p:sp>
      <p:sp>
        <p:nvSpPr>
          <p:cNvPr id="211" name="Google Shape;211;p44"/>
          <p:cNvSpPr/>
          <p:nvPr/>
        </p:nvSpPr>
        <p:spPr>
          <a:xfrm>
            <a:off x="2042640" y="4719360"/>
            <a:ext cx="1898700" cy="1052700"/>
          </a:xfrm>
          <a:prstGeom prst="rect">
            <a:avLst/>
          </a:prstGeom>
          <a:solidFill>
            <a:srgbClr val="5B9BD5"/>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nl-NL" sz="1800" u="none" cap="none" strike="noStrike">
                <a:solidFill>
                  <a:srgbClr val="FFFFFF"/>
                </a:solidFill>
                <a:latin typeface="Calibri"/>
                <a:ea typeface="Calibri"/>
                <a:cs typeface="Calibri"/>
                <a:sym typeface="Calibri"/>
              </a:rPr>
              <a:t>Swagger Codegen</a:t>
            </a:r>
            <a:endParaRPr b="0" i="0" sz="1800" u="none" cap="none" strike="noStrike">
              <a:solidFill>
                <a:srgbClr val="000000"/>
              </a:solidFill>
              <a:latin typeface="Arial"/>
              <a:ea typeface="Arial"/>
              <a:cs typeface="Arial"/>
              <a:sym typeface="Arial"/>
            </a:endParaRPr>
          </a:p>
        </p:txBody>
      </p:sp>
      <p:sp>
        <p:nvSpPr>
          <p:cNvPr id="212" name="Google Shape;212;p44"/>
          <p:cNvSpPr/>
          <p:nvPr/>
        </p:nvSpPr>
        <p:spPr>
          <a:xfrm>
            <a:off x="2042640" y="1677360"/>
            <a:ext cx="1898700" cy="1052700"/>
          </a:xfrm>
          <a:prstGeom prst="rect">
            <a:avLst/>
          </a:prstGeom>
          <a:solidFill>
            <a:srgbClr val="5B9BD5"/>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nl-NL" sz="1800" u="none" cap="none" strike="noStrike">
                <a:solidFill>
                  <a:srgbClr val="FFFFFF"/>
                </a:solidFill>
                <a:latin typeface="Calibri"/>
                <a:ea typeface="Calibri"/>
                <a:cs typeface="Calibri"/>
                <a:sym typeface="Calibri"/>
              </a:rPr>
              <a:t>Swagger Core</a:t>
            </a:r>
            <a:endParaRPr b="0" i="0" sz="1800" u="none" cap="none" strike="noStrike">
              <a:solidFill>
                <a:srgbClr val="000000"/>
              </a:solidFill>
              <a:latin typeface="Arial"/>
              <a:ea typeface="Arial"/>
              <a:cs typeface="Arial"/>
              <a:sym typeface="Arial"/>
            </a:endParaRPr>
          </a:p>
        </p:txBody>
      </p:sp>
      <p:sp>
        <p:nvSpPr>
          <p:cNvPr id="213" name="Google Shape;213;p44"/>
          <p:cNvSpPr/>
          <p:nvPr/>
        </p:nvSpPr>
        <p:spPr>
          <a:xfrm>
            <a:off x="8250120" y="1677360"/>
            <a:ext cx="1898700" cy="1052700"/>
          </a:xfrm>
          <a:prstGeom prst="rect">
            <a:avLst/>
          </a:prstGeom>
          <a:solidFill>
            <a:srgbClr val="5B9BD5"/>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nl-NL" sz="1800" u="none" cap="none" strike="noStrike">
                <a:solidFill>
                  <a:srgbClr val="FFFFFF"/>
                </a:solidFill>
                <a:latin typeface="Calibri"/>
                <a:ea typeface="Calibri"/>
                <a:cs typeface="Calibri"/>
                <a:sym typeface="Calibri"/>
              </a:rPr>
              <a:t>Swagger Editor</a:t>
            </a:r>
            <a:endParaRPr b="0" i="0" sz="1800" u="none" cap="none" strike="noStrike">
              <a:solidFill>
                <a:srgbClr val="000000"/>
              </a:solidFill>
              <a:latin typeface="Arial"/>
              <a:ea typeface="Arial"/>
              <a:cs typeface="Arial"/>
              <a:sym typeface="Arial"/>
            </a:endParaRPr>
          </a:p>
        </p:txBody>
      </p:sp>
      <p:sp>
        <p:nvSpPr>
          <p:cNvPr id="214" name="Google Shape;214;p44"/>
          <p:cNvSpPr/>
          <p:nvPr/>
        </p:nvSpPr>
        <p:spPr>
          <a:xfrm>
            <a:off x="8250120" y="4719360"/>
            <a:ext cx="1898700" cy="1052700"/>
          </a:xfrm>
          <a:prstGeom prst="rect">
            <a:avLst/>
          </a:prstGeom>
          <a:solidFill>
            <a:srgbClr val="5B9BD5"/>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nl-NL" sz="1800" u="none" cap="none" strike="noStrike">
                <a:solidFill>
                  <a:srgbClr val="FFFFFF"/>
                </a:solidFill>
                <a:latin typeface="Calibri"/>
                <a:ea typeface="Calibri"/>
                <a:cs typeface="Calibri"/>
                <a:sym typeface="Calibri"/>
              </a:rPr>
              <a:t>Swagger UI</a:t>
            </a:r>
            <a:endParaRPr b="0" i="0" sz="1800" u="none" cap="none" strike="noStrike">
              <a:solidFill>
                <a:srgbClr val="000000"/>
              </a:solidFill>
              <a:latin typeface="Arial"/>
              <a:ea typeface="Arial"/>
              <a:cs typeface="Arial"/>
              <a:sym typeface="Arial"/>
            </a:endParaRPr>
          </a:p>
        </p:txBody>
      </p:sp>
      <p:sp>
        <p:nvSpPr>
          <p:cNvPr id="215" name="Google Shape;215;p44"/>
          <p:cNvSpPr/>
          <p:nvPr/>
        </p:nvSpPr>
        <p:spPr>
          <a:xfrm rot="10800000">
            <a:off x="4184982" y="2646822"/>
            <a:ext cx="815778" cy="528498"/>
          </a:xfrm>
          <a:custGeom>
            <a:pathLst>
              <a:path extrusionOk="0" h="21600" w="21600">
                <a:moveTo>
                  <a:pt x="0" y="0"/>
                </a:moveTo>
                <a:lnTo>
                  <a:pt x="21600" y="21600"/>
                </a:lnTo>
              </a:path>
            </a:pathLst>
          </a:custGeom>
          <a:noFill/>
          <a:ln cap="flat" cmpd="sng" w="114475">
            <a:solidFill>
              <a:srgbClr val="5B9BD5"/>
            </a:solidFill>
            <a:prstDash val="solid"/>
            <a:miter lim="8000"/>
            <a:headEnd len="sm" w="sm" type="none"/>
            <a:tailEnd len="med" w="med" type="triangle"/>
          </a:ln>
        </p:spPr>
      </p:sp>
      <p:sp>
        <p:nvSpPr>
          <p:cNvPr id="216" name="Google Shape;216;p44"/>
          <p:cNvSpPr/>
          <p:nvPr/>
        </p:nvSpPr>
        <p:spPr>
          <a:xfrm flipH="1">
            <a:off x="4136058" y="4384560"/>
            <a:ext cx="864702" cy="560142"/>
          </a:xfrm>
          <a:custGeom>
            <a:pathLst>
              <a:path extrusionOk="0" h="21600" w="21600">
                <a:moveTo>
                  <a:pt x="0" y="0"/>
                </a:moveTo>
                <a:lnTo>
                  <a:pt x="21600" y="21600"/>
                </a:lnTo>
              </a:path>
            </a:pathLst>
          </a:custGeom>
          <a:noFill/>
          <a:ln cap="flat" cmpd="sng" w="114475">
            <a:solidFill>
              <a:srgbClr val="5B9BD5"/>
            </a:solidFill>
            <a:prstDash val="solid"/>
            <a:miter lim="8000"/>
            <a:headEnd len="sm" w="sm" type="none"/>
            <a:tailEnd len="med" w="med" type="triangle"/>
          </a:ln>
        </p:spPr>
      </p:sp>
      <p:sp>
        <p:nvSpPr>
          <p:cNvPr id="217" name="Google Shape;217;p44"/>
          <p:cNvSpPr/>
          <p:nvPr/>
        </p:nvSpPr>
        <p:spPr>
          <a:xfrm>
            <a:off x="7239960" y="4384560"/>
            <a:ext cx="858978" cy="684720"/>
          </a:xfrm>
          <a:custGeom>
            <a:pathLst>
              <a:path extrusionOk="0" h="21600" w="21600">
                <a:moveTo>
                  <a:pt x="0" y="0"/>
                </a:moveTo>
                <a:lnTo>
                  <a:pt x="21600" y="21600"/>
                </a:lnTo>
              </a:path>
            </a:pathLst>
          </a:custGeom>
          <a:noFill/>
          <a:ln cap="flat" cmpd="sng" w="114475">
            <a:solidFill>
              <a:srgbClr val="5B9BD5"/>
            </a:solidFill>
            <a:prstDash val="solid"/>
            <a:miter lim="8000"/>
            <a:headEnd len="sm" w="sm" type="none"/>
            <a:tailEnd len="med" w="med" type="triangle"/>
          </a:ln>
        </p:spPr>
      </p:sp>
      <p:sp>
        <p:nvSpPr>
          <p:cNvPr id="218" name="Google Shape;218;p44"/>
          <p:cNvSpPr/>
          <p:nvPr/>
        </p:nvSpPr>
        <p:spPr>
          <a:xfrm flipH="1" rot="10800000">
            <a:off x="7190640" y="2591040"/>
            <a:ext cx="907902" cy="582120"/>
          </a:xfrm>
          <a:custGeom>
            <a:pathLst>
              <a:path extrusionOk="0" h="21600" w="21600">
                <a:moveTo>
                  <a:pt x="0" y="0"/>
                </a:moveTo>
                <a:lnTo>
                  <a:pt x="21600" y="21600"/>
                </a:lnTo>
              </a:path>
            </a:pathLst>
          </a:custGeom>
          <a:noFill/>
          <a:ln cap="flat" cmpd="sng" w="114475">
            <a:solidFill>
              <a:srgbClr val="5B9BD5"/>
            </a:solidFill>
            <a:prstDash val="solid"/>
            <a:miter lim="8000"/>
            <a:headEnd len="sm" w="sm" type="none"/>
            <a:tailEnd len="med" w="med" type="triangle"/>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222" name="Shape 222"/>
        <p:cNvGrpSpPr/>
        <p:nvPr/>
      </p:nvGrpSpPr>
      <p:grpSpPr>
        <a:xfrm>
          <a:off x="0" y="0"/>
          <a:ext cx="0" cy="0"/>
          <a:chOff x="0" y="0"/>
          <a:chExt cx="0" cy="0"/>
        </a:xfrm>
      </p:grpSpPr>
      <p:sp>
        <p:nvSpPr>
          <p:cNvPr id="223" name="Google Shape;223;p45"/>
          <p:cNvSpPr/>
          <p:nvPr/>
        </p:nvSpPr>
        <p:spPr>
          <a:xfrm>
            <a:off x="2160" y="659160"/>
            <a:ext cx="12188400" cy="201000"/>
          </a:xfrm>
          <a:prstGeom prst="snip2DiagRect">
            <a:avLst>
              <a:gd fmla="val 0" name="adj1"/>
              <a:gd fmla="val 16667" name="adj2"/>
            </a:avLst>
          </a:prstGeom>
          <a:solidFill>
            <a:srgbClr val="1F3864"/>
          </a:solidFill>
          <a:ln cap="flat" cmpd="sng" w="25550">
            <a:solidFill>
              <a:srgbClr val="364A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45"/>
          <p:cNvSpPr/>
          <p:nvPr/>
        </p:nvSpPr>
        <p:spPr>
          <a:xfrm>
            <a:off x="10371240" y="-18360"/>
            <a:ext cx="1819500" cy="658200"/>
          </a:xfrm>
          <a:prstGeom prst="rect">
            <a:avLst/>
          </a:pr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5" name="Google Shape;225;p45"/>
          <p:cNvPicPr preferRelativeResize="0"/>
          <p:nvPr/>
        </p:nvPicPr>
        <p:blipFill rotWithShape="1">
          <a:blip r:embed="rId3">
            <a:alphaModFix/>
          </a:blip>
          <a:srcRect b="17471" l="0" r="0" t="0"/>
          <a:stretch/>
        </p:blipFill>
        <p:spPr>
          <a:xfrm>
            <a:off x="10335960" y="28800"/>
            <a:ext cx="742320" cy="612360"/>
          </a:xfrm>
          <a:prstGeom prst="rect">
            <a:avLst/>
          </a:prstGeom>
          <a:noFill/>
          <a:ln>
            <a:noFill/>
          </a:ln>
        </p:spPr>
      </p:pic>
      <p:sp>
        <p:nvSpPr>
          <p:cNvPr id="226" name="Google Shape;226;p45"/>
          <p:cNvSpPr/>
          <p:nvPr/>
        </p:nvSpPr>
        <p:spPr>
          <a:xfrm>
            <a:off x="10771920" y="231480"/>
            <a:ext cx="1896900" cy="396600"/>
          </a:xfrm>
          <a:prstGeom prst="rect">
            <a:avLst/>
          </a:prstGeom>
          <a:noFill/>
          <a:ln>
            <a:noFill/>
          </a:ln>
        </p:spPr>
        <p:txBody>
          <a:bodyPr anchorCtr="0" anchor="t" bIns="60825" lIns="122025" spcFirstLastPara="1" rIns="122025" wrap="square" tIns="60825">
            <a:noAutofit/>
          </a:bodyPr>
          <a:lstStyle/>
          <a:p>
            <a:pPr indent="0" lvl="0" marL="0" marR="0" rtl="0" algn="l">
              <a:lnSpc>
                <a:spcPct val="100000"/>
              </a:lnSpc>
              <a:spcBef>
                <a:spcPts val="0"/>
              </a:spcBef>
              <a:spcAft>
                <a:spcPts val="0"/>
              </a:spcAft>
              <a:buClr>
                <a:srgbClr val="000000"/>
              </a:buClr>
              <a:buSzPts val="1800"/>
              <a:buFont typeface="Arial"/>
              <a:buNone/>
            </a:pPr>
            <a:r>
              <a:rPr b="1" i="0" lang="nl-NL" sz="1800" u="none" cap="none" strike="noStrike">
                <a:solidFill>
                  <a:srgbClr val="FFFFFF"/>
                </a:solidFill>
                <a:latin typeface="Arial"/>
                <a:ea typeface="Arial"/>
                <a:cs typeface="Arial"/>
                <a:sym typeface="Arial"/>
              </a:rPr>
              <a:t>impressico</a:t>
            </a:r>
            <a:endParaRPr b="0" i="0" sz="1800" u="none" cap="none" strike="noStrike">
              <a:solidFill>
                <a:srgbClr val="000000"/>
              </a:solidFill>
              <a:latin typeface="Arial"/>
              <a:ea typeface="Arial"/>
              <a:cs typeface="Arial"/>
              <a:sym typeface="Arial"/>
            </a:endParaRPr>
          </a:p>
        </p:txBody>
      </p:sp>
      <p:sp>
        <p:nvSpPr>
          <p:cNvPr id="227" name="Google Shape;227;p45"/>
          <p:cNvSpPr/>
          <p:nvPr/>
        </p:nvSpPr>
        <p:spPr>
          <a:xfrm>
            <a:off x="-12960" y="2880"/>
            <a:ext cx="10398900" cy="639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nl-NL" sz="3600"/>
              <a:t>         Introduction</a:t>
            </a:r>
            <a:endParaRPr b="0" i="0" sz="3600" u="none" cap="none" strike="noStrike">
              <a:solidFill>
                <a:srgbClr val="000000"/>
              </a:solidFill>
              <a:latin typeface="Arial"/>
              <a:ea typeface="Arial"/>
              <a:cs typeface="Arial"/>
              <a:sym typeface="Arial"/>
            </a:endParaRPr>
          </a:p>
        </p:txBody>
      </p:sp>
      <p:sp>
        <p:nvSpPr>
          <p:cNvPr id="228" name="Google Shape;228;p45"/>
          <p:cNvSpPr/>
          <p:nvPr/>
        </p:nvSpPr>
        <p:spPr>
          <a:xfrm>
            <a:off x="-12960" y="6660000"/>
            <a:ext cx="12191400" cy="197400"/>
          </a:xfrm>
          <a:prstGeom prst="rect">
            <a:avLst/>
          </a:prstGeom>
          <a:solidFill>
            <a:srgbClr val="2E75B5"/>
          </a:solidFill>
          <a:ln cap="flat" cmpd="sng" w="126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nl-NL" sz="1100" u="none" cap="none" strike="noStrike">
                <a:solidFill>
                  <a:srgbClr val="FFFFFF"/>
                </a:solidFill>
                <a:latin typeface="Calibri"/>
                <a:ea typeface="Calibri"/>
                <a:cs typeface="Calibri"/>
                <a:sym typeface="Calibri"/>
              </a:rPr>
              <a:t>www.impressico.com | Unsolicited Distribution is Restricted | </a:t>
            </a:r>
            <a:r>
              <a:rPr b="0" i="0" lang="nl-NL" sz="1100" u="none" cap="none" strike="noStrike">
                <a:solidFill>
                  <a:srgbClr val="FFFFFF"/>
                </a:solidFill>
                <a:latin typeface="Arial"/>
                <a:ea typeface="Arial"/>
                <a:cs typeface="Arial"/>
                <a:sym typeface="Arial"/>
              </a:rPr>
              <a:t>Impressico © 2018 All rights reserved.</a:t>
            </a:r>
            <a:endParaRPr b="0" i="0" sz="1800" u="none" cap="none" strike="noStrike">
              <a:solidFill>
                <a:srgbClr val="000000"/>
              </a:solidFill>
              <a:latin typeface="Arial"/>
              <a:ea typeface="Arial"/>
              <a:cs typeface="Arial"/>
              <a:sym typeface="Arial"/>
            </a:endParaRPr>
          </a:p>
        </p:txBody>
      </p:sp>
      <p:sp>
        <p:nvSpPr>
          <p:cNvPr id="229" name="Google Shape;229;p45"/>
          <p:cNvSpPr/>
          <p:nvPr/>
        </p:nvSpPr>
        <p:spPr>
          <a:xfrm>
            <a:off x="9165840" y="2439960"/>
            <a:ext cx="2492400" cy="2838600"/>
          </a:xfrm>
          <a:prstGeom prst="roundRect">
            <a:avLst>
              <a:gd fmla="val 16667" name="adj"/>
            </a:avLst>
          </a:prstGeom>
          <a:solidFill>
            <a:srgbClr val="FFFFFF"/>
          </a:solidFill>
          <a:ln cap="flat" cmpd="sng" w="12600">
            <a:solidFill>
              <a:srgbClr val="1F4E79"/>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nl-NL" sz="1800" u="none" cap="none" strike="noStrike">
                <a:solidFill>
                  <a:srgbClr val="2E75B6"/>
                </a:solidFill>
                <a:latin typeface="Calibri"/>
                <a:ea typeface="Calibri"/>
                <a:cs typeface="Calibri"/>
                <a:sym typeface="Calibri"/>
              </a:rPr>
              <a:t>Webserver</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nl-NL" sz="1800" u="none" cap="none" strike="noStrike">
                <a:solidFill>
                  <a:srgbClr val="1F4E79"/>
                </a:solidFill>
                <a:latin typeface="Calibri"/>
                <a:ea typeface="Calibri"/>
                <a:cs typeface="Calibri"/>
                <a:sym typeface="Calibri"/>
              </a:rPr>
              <a:t>/api-docs</a:t>
            </a:r>
            <a:endParaRPr b="0" i="0" sz="1800" u="none" cap="none" strike="noStrike">
              <a:solidFill>
                <a:srgbClr val="000000"/>
              </a:solidFill>
              <a:latin typeface="Arial"/>
              <a:ea typeface="Arial"/>
              <a:cs typeface="Arial"/>
              <a:sym typeface="Arial"/>
            </a:endParaRPr>
          </a:p>
        </p:txBody>
      </p:sp>
      <p:sp>
        <p:nvSpPr>
          <p:cNvPr id="230" name="Google Shape;230;p45"/>
          <p:cNvSpPr/>
          <p:nvPr/>
        </p:nvSpPr>
        <p:spPr>
          <a:xfrm>
            <a:off x="4695720" y="2439960"/>
            <a:ext cx="2492400" cy="2838600"/>
          </a:xfrm>
          <a:prstGeom prst="roundRect">
            <a:avLst>
              <a:gd fmla="val 16667" name="adj"/>
            </a:avLst>
          </a:prstGeom>
          <a:solidFill>
            <a:srgbClr val="FFFFFF"/>
          </a:solidFill>
          <a:ln cap="flat" cmpd="sng" w="12600">
            <a:solidFill>
              <a:srgbClr val="5B9BD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nl-NL" sz="1800" u="none" cap="none" strike="noStrike">
                <a:solidFill>
                  <a:srgbClr val="2E75B6"/>
                </a:solidFill>
                <a:latin typeface="Calibri"/>
                <a:ea typeface="Calibri"/>
                <a:cs typeface="Calibri"/>
                <a:sym typeface="Calibri"/>
              </a:rPr>
              <a:t>Swagger UI</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31" name="Google Shape;231;p45"/>
          <p:cNvSpPr/>
          <p:nvPr/>
        </p:nvSpPr>
        <p:spPr>
          <a:xfrm>
            <a:off x="5318520" y="3127560"/>
            <a:ext cx="914100" cy="914100"/>
          </a:xfrm>
          <a:prstGeom prst="round2DiagRect">
            <a:avLst>
              <a:gd fmla="val 16667" name="adj1"/>
              <a:gd fmla="val 0" name="adj2"/>
            </a:avLst>
          </a:prstGeom>
          <a:solidFill>
            <a:srgbClr val="5B9BD5"/>
          </a:solidFill>
          <a:ln cap="flat" cmpd="sng" w="9525">
            <a:solidFill>
              <a:srgbClr val="FFFFFF"/>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nl-NL" sz="1800" u="none" cap="none" strike="noStrike">
                <a:solidFill>
                  <a:srgbClr val="FFFFFF"/>
                </a:solidFill>
                <a:latin typeface="Calibri"/>
                <a:ea typeface="Calibri"/>
                <a:cs typeface="Calibri"/>
                <a:sym typeface="Calibri"/>
              </a:rPr>
              <a:t>HTML</a:t>
            </a:r>
            <a:br>
              <a:rPr b="0" i="0" lang="nl-NL" sz="1800" u="none" cap="none" strike="noStrike">
                <a:solidFill>
                  <a:srgbClr val="FFFFFF"/>
                </a:solidFill>
                <a:latin typeface="Calibri"/>
                <a:ea typeface="Calibri"/>
                <a:cs typeface="Calibri"/>
                <a:sym typeface="Calibri"/>
              </a:rPr>
            </a:br>
            <a:br>
              <a:rPr b="0" i="0" lang="nl-NL" sz="1800" u="none" cap="none" strike="noStrike">
                <a:solidFill>
                  <a:srgbClr val="FFFFFF"/>
                </a:solidFill>
                <a:latin typeface="Calibri"/>
                <a:ea typeface="Calibri"/>
                <a:cs typeface="Calibri"/>
                <a:sym typeface="Calibri"/>
              </a:rPr>
            </a:br>
            <a:endParaRPr b="0" i="0" sz="1800" u="none" cap="none" strike="noStrike">
              <a:solidFill>
                <a:srgbClr val="000000"/>
              </a:solidFill>
              <a:latin typeface="Arial"/>
              <a:ea typeface="Arial"/>
              <a:cs typeface="Arial"/>
              <a:sym typeface="Arial"/>
            </a:endParaRPr>
          </a:p>
        </p:txBody>
      </p:sp>
      <p:sp>
        <p:nvSpPr>
          <p:cNvPr id="232" name="Google Shape;232;p45"/>
          <p:cNvSpPr/>
          <p:nvPr/>
        </p:nvSpPr>
        <p:spPr>
          <a:xfrm>
            <a:off x="5553240" y="3504480"/>
            <a:ext cx="914100" cy="914100"/>
          </a:xfrm>
          <a:prstGeom prst="round2DiagRect">
            <a:avLst>
              <a:gd fmla="val 16667" name="adj1"/>
              <a:gd fmla="val 0" name="adj2"/>
            </a:avLst>
          </a:prstGeom>
          <a:solidFill>
            <a:srgbClr val="5B9BD5"/>
          </a:solidFill>
          <a:ln cap="flat" cmpd="sng" w="9525">
            <a:solidFill>
              <a:srgbClr val="FFFFFF"/>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nl-NL" sz="1800" u="none" cap="none" strike="noStrike">
                <a:solidFill>
                  <a:srgbClr val="FFFFFF"/>
                </a:solidFill>
                <a:latin typeface="Calibri"/>
                <a:ea typeface="Calibri"/>
                <a:cs typeface="Calibri"/>
                <a:sym typeface="Calibri"/>
              </a:rPr>
              <a:t>CSS</a:t>
            </a:r>
            <a:br>
              <a:rPr b="0" i="0" lang="nl-NL" sz="1800" u="none" cap="none" strike="noStrike">
                <a:solidFill>
                  <a:srgbClr val="FFFFFF"/>
                </a:solidFill>
                <a:latin typeface="Calibri"/>
                <a:ea typeface="Calibri"/>
                <a:cs typeface="Calibri"/>
                <a:sym typeface="Calibri"/>
              </a:rPr>
            </a:br>
            <a:br>
              <a:rPr b="0" i="0" lang="nl-NL" sz="1800" u="none" cap="none" strike="noStrike">
                <a:solidFill>
                  <a:srgbClr val="FFFFFF"/>
                </a:solidFill>
                <a:latin typeface="Calibri"/>
                <a:ea typeface="Calibri"/>
                <a:cs typeface="Calibri"/>
                <a:sym typeface="Calibri"/>
              </a:rPr>
            </a:br>
            <a:endParaRPr b="0" i="0" sz="1800" u="none" cap="none" strike="noStrike">
              <a:solidFill>
                <a:srgbClr val="000000"/>
              </a:solidFill>
              <a:latin typeface="Arial"/>
              <a:ea typeface="Arial"/>
              <a:cs typeface="Arial"/>
              <a:sym typeface="Arial"/>
            </a:endParaRPr>
          </a:p>
        </p:txBody>
      </p:sp>
      <p:sp>
        <p:nvSpPr>
          <p:cNvPr id="233" name="Google Shape;233;p45"/>
          <p:cNvSpPr/>
          <p:nvPr/>
        </p:nvSpPr>
        <p:spPr>
          <a:xfrm>
            <a:off x="5787600" y="3859440"/>
            <a:ext cx="914100" cy="914100"/>
          </a:xfrm>
          <a:prstGeom prst="round2DiagRect">
            <a:avLst>
              <a:gd fmla="val 16667" name="adj1"/>
              <a:gd fmla="val 0" name="adj2"/>
            </a:avLst>
          </a:prstGeom>
          <a:solidFill>
            <a:srgbClr val="5B9BD5"/>
          </a:solidFill>
          <a:ln cap="flat" cmpd="sng" w="9525">
            <a:solidFill>
              <a:srgbClr val="FFFFFF"/>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nl-NL" sz="1800" u="none" cap="none" strike="noStrike">
                <a:solidFill>
                  <a:srgbClr val="FFFFFF"/>
                </a:solidFill>
                <a:latin typeface="Calibri"/>
                <a:ea typeface="Calibri"/>
                <a:cs typeface="Calibri"/>
                <a:sym typeface="Calibri"/>
              </a:rPr>
              <a:t>JS</a:t>
            </a:r>
            <a:br>
              <a:rPr b="0" i="0" lang="nl-NL" sz="1800" u="none" cap="none" strike="noStrike">
                <a:solidFill>
                  <a:srgbClr val="FFFFFF"/>
                </a:solidFill>
                <a:latin typeface="Calibri"/>
                <a:ea typeface="Calibri"/>
                <a:cs typeface="Calibri"/>
                <a:sym typeface="Calibri"/>
              </a:rPr>
            </a:br>
            <a:br>
              <a:rPr b="0" i="0" lang="nl-NL" sz="1800" u="none" cap="none" strike="noStrike">
                <a:solidFill>
                  <a:srgbClr val="FFFFFF"/>
                </a:solidFill>
                <a:latin typeface="Calibri"/>
                <a:ea typeface="Calibri"/>
                <a:cs typeface="Calibri"/>
                <a:sym typeface="Calibri"/>
              </a:rPr>
            </a:br>
            <a:endParaRPr b="0" i="0" sz="1800" u="none" cap="none" strike="noStrike">
              <a:solidFill>
                <a:srgbClr val="000000"/>
              </a:solidFill>
              <a:latin typeface="Arial"/>
              <a:ea typeface="Arial"/>
              <a:cs typeface="Arial"/>
              <a:sym typeface="Arial"/>
            </a:endParaRPr>
          </a:p>
        </p:txBody>
      </p:sp>
      <p:sp>
        <p:nvSpPr>
          <p:cNvPr id="234" name="Google Shape;234;p45"/>
          <p:cNvSpPr/>
          <p:nvPr/>
        </p:nvSpPr>
        <p:spPr>
          <a:xfrm>
            <a:off x="899880" y="3400080"/>
            <a:ext cx="1898700" cy="1052700"/>
          </a:xfrm>
          <a:prstGeom prst="rect">
            <a:avLst/>
          </a:prstGeom>
          <a:solidFill>
            <a:srgbClr val="2E75B6"/>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nl-NL" sz="1800" u="none" cap="none" strike="noStrike">
                <a:solidFill>
                  <a:srgbClr val="FFFFFF"/>
                </a:solidFill>
                <a:latin typeface="Calibri"/>
                <a:ea typeface="Calibri"/>
                <a:cs typeface="Calibri"/>
                <a:sym typeface="Calibri"/>
              </a:rPr>
              <a:t>{specification}</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nl-NL" sz="1800" u="none" cap="none" strike="noStrike">
                <a:solidFill>
                  <a:srgbClr val="FFFFFF"/>
                </a:solidFill>
                <a:latin typeface="Calibri"/>
                <a:ea typeface="Calibri"/>
                <a:cs typeface="Calibri"/>
                <a:sym typeface="Calibri"/>
              </a:rPr>
              <a:t>json, yaml</a:t>
            </a:r>
            <a:endParaRPr b="0" i="0" sz="1800" u="none" cap="none" strike="noStrike">
              <a:solidFill>
                <a:srgbClr val="000000"/>
              </a:solidFill>
              <a:latin typeface="Arial"/>
              <a:ea typeface="Arial"/>
              <a:cs typeface="Arial"/>
              <a:sym typeface="Arial"/>
            </a:endParaRPr>
          </a:p>
        </p:txBody>
      </p:sp>
      <p:pic>
        <p:nvPicPr>
          <p:cNvPr id="235" name="Google Shape;235;p45"/>
          <p:cNvPicPr preferRelativeResize="0"/>
          <p:nvPr/>
        </p:nvPicPr>
        <p:blipFill rotWithShape="1">
          <a:blip r:embed="rId4">
            <a:alphaModFix/>
          </a:blip>
          <a:srcRect b="0" l="0" r="0" t="0"/>
          <a:stretch/>
        </p:blipFill>
        <p:spPr>
          <a:xfrm>
            <a:off x="9616920" y="2993640"/>
            <a:ext cx="1590120" cy="390600"/>
          </a:xfrm>
          <a:prstGeom prst="rect">
            <a:avLst/>
          </a:prstGeom>
          <a:noFill/>
          <a:ln>
            <a:noFill/>
          </a:ln>
        </p:spPr>
      </p:pic>
      <p:pic>
        <p:nvPicPr>
          <p:cNvPr id="236" name="Google Shape;236;p45"/>
          <p:cNvPicPr preferRelativeResize="0"/>
          <p:nvPr/>
        </p:nvPicPr>
        <p:blipFill rotWithShape="1">
          <a:blip r:embed="rId5">
            <a:alphaModFix/>
          </a:blip>
          <a:srcRect b="0" l="0" r="0" t="0"/>
          <a:stretch/>
        </p:blipFill>
        <p:spPr>
          <a:xfrm>
            <a:off x="10293720" y="3409080"/>
            <a:ext cx="942840" cy="629280"/>
          </a:xfrm>
          <a:prstGeom prst="rect">
            <a:avLst/>
          </a:prstGeom>
          <a:noFill/>
          <a:ln>
            <a:noFill/>
          </a:ln>
        </p:spPr>
      </p:pic>
      <p:sp>
        <p:nvSpPr>
          <p:cNvPr id="237" name="Google Shape;237;p45"/>
          <p:cNvSpPr/>
          <p:nvPr/>
        </p:nvSpPr>
        <p:spPr>
          <a:xfrm>
            <a:off x="2883480" y="3962400"/>
            <a:ext cx="1739880" cy="378"/>
          </a:xfrm>
          <a:custGeom>
            <a:pathLst>
              <a:path extrusionOk="0" h="21600" w="21600">
                <a:moveTo>
                  <a:pt x="0" y="0"/>
                </a:moveTo>
                <a:lnTo>
                  <a:pt x="21600" y="21600"/>
                </a:lnTo>
              </a:path>
            </a:pathLst>
          </a:custGeom>
          <a:noFill/>
          <a:ln cap="flat" cmpd="sng" w="114475">
            <a:solidFill>
              <a:srgbClr val="5B9BD5"/>
            </a:solidFill>
            <a:prstDash val="solid"/>
            <a:miter lim="8000"/>
            <a:headEnd len="sm" w="sm" type="none"/>
            <a:tailEnd len="med" w="med" type="triangle"/>
          </a:ln>
        </p:spPr>
      </p:sp>
      <p:sp>
        <p:nvSpPr>
          <p:cNvPr id="238" name="Google Shape;238;p45"/>
          <p:cNvSpPr/>
          <p:nvPr/>
        </p:nvSpPr>
        <p:spPr>
          <a:xfrm>
            <a:off x="7324440" y="3962400"/>
            <a:ext cx="1739880" cy="378"/>
          </a:xfrm>
          <a:custGeom>
            <a:pathLst>
              <a:path extrusionOk="0" h="21600" w="21600">
                <a:moveTo>
                  <a:pt x="0" y="0"/>
                </a:moveTo>
                <a:lnTo>
                  <a:pt x="21600" y="21600"/>
                </a:lnTo>
              </a:path>
            </a:pathLst>
          </a:custGeom>
          <a:noFill/>
          <a:ln cap="flat" cmpd="sng" w="114475">
            <a:solidFill>
              <a:srgbClr val="5B9BD5"/>
            </a:solidFill>
            <a:prstDash val="solid"/>
            <a:miter lim="8000"/>
            <a:headEnd len="sm" w="sm" type="none"/>
            <a:tailEnd len="med" w="med" type="triangle"/>
          </a:ln>
        </p:spPr>
      </p:sp>
      <p:pic>
        <p:nvPicPr>
          <p:cNvPr id="239" name="Google Shape;239;p45"/>
          <p:cNvPicPr preferRelativeResize="0"/>
          <p:nvPr/>
        </p:nvPicPr>
        <p:blipFill rotWithShape="1">
          <a:blip r:embed="rId6">
            <a:alphaModFix/>
          </a:blip>
          <a:srcRect b="0" l="0" r="0" t="0"/>
          <a:stretch/>
        </p:blipFill>
        <p:spPr>
          <a:xfrm>
            <a:off x="9883680" y="4097040"/>
            <a:ext cx="1108440" cy="488520"/>
          </a:xfrm>
          <a:prstGeom prst="rect">
            <a:avLst/>
          </a:prstGeom>
          <a:noFill/>
          <a:ln>
            <a:noFill/>
          </a:ln>
        </p:spPr>
      </p:pic>
      <p:pic>
        <p:nvPicPr>
          <p:cNvPr id="240" name="Google Shape;240;p45"/>
          <p:cNvPicPr preferRelativeResize="0"/>
          <p:nvPr/>
        </p:nvPicPr>
        <p:blipFill rotWithShape="1">
          <a:blip r:embed="rId7">
            <a:alphaModFix/>
          </a:blip>
          <a:srcRect b="0" l="0" r="0" t="0"/>
          <a:stretch/>
        </p:blipFill>
        <p:spPr>
          <a:xfrm>
            <a:off x="9595680" y="3362640"/>
            <a:ext cx="517320" cy="9532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244" name="Shape 244"/>
        <p:cNvGrpSpPr/>
        <p:nvPr/>
      </p:nvGrpSpPr>
      <p:grpSpPr>
        <a:xfrm>
          <a:off x="0" y="0"/>
          <a:ext cx="0" cy="0"/>
          <a:chOff x="0" y="0"/>
          <a:chExt cx="0" cy="0"/>
        </a:xfrm>
      </p:grpSpPr>
      <p:sp>
        <p:nvSpPr>
          <p:cNvPr id="245" name="Google Shape;245;p46"/>
          <p:cNvSpPr/>
          <p:nvPr/>
        </p:nvSpPr>
        <p:spPr>
          <a:xfrm>
            <a:off x="2160" y="659160"/>
            <a:ext cx="12188400" cy="201000"/>
          </a:xfrm>
          <a:prstGeom prst="snip2DiagRect">
            <a:avLst>
              <a:gd fmla="val 0" name="adj1"/>
              <a:gd fmla="val 16667" name="adj2"/>
            </a:avLst>
          </a:prstGeom>
          <a:solidFill>
            <a:srgbClr val="1F3864"/>
          </a:solidFill>
          <a:ln cap="flat" cmpd="sng" w="25550">
            <a:solidFill>
              <a:srgbClr val="364A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46"/>
          <p:cNvSpPr/>
          <p:nvPr/>
        </p:nvSpPr>
        <p:spPr>
          <a:xfrm>
            <a:off x="10371240" y="-18360"/>
            <a:ext cx="1819500" cy="658200"/>
          </a:xfrm>
          <a:prstGeom prst="rect">
            <a:avLst/>
          </a:pr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7" name="Google Shape;247;p46"/>
          <p:cNvPicPr preferRelativeResize="0"/>
          <p:nvPr/>
        </p:nvPicPr>
        <p:blipFill rotWithShape="1">
          <a:blip r:embed="rId3">
            <a:alphaModFix/>
          </a:blip>
          <a:srcRect b="17471" l="0" r="0" t="0"/>
          <a:stretch/>
        </p:blipFill>
        <p:spPr>
          <a:xfrm>
            <a:off x="10335960" y="28800"/>
            <a:ext cx="742320" cy="612360"/>
          </a:xfrm>
          <a:prstGeom prst="rect">
            <a:avLst/>
          </a:prstGeom>
          <a:noFill/>
          <a:ln>
            <a:noFill/>
          </a:ln>
        </p:spPr>
      </p:pic>
      <p:sp>
        <p:nvSpPr>
          <p:cNvPr id="248" name="Google Shape;248;p46"/>
          <p:cNvSpPr/>
          <p:nvPr/>
        </p:nvSpPr>
        <p:spPr>
          <a:xfrm>
            <a:off x="10771920" y="231480"/>
            <a:ext cx="1896900" cy="396600"/>
          </a:xfrm>
          <a:prstGeom prst="rect">
            <a:avLst/>
          </a:prstGeom>
          <a:noFill/>
          <a:ln>
            <a:noFill/>
          </a:ln>
        </p:spPr>
        <p:txBody>
          <a:bodyPr anchorCtr="0" anchor="t" bIns="60825" lIns="122025" spcFirstLastPara="1" rIns="122025" wrap="square" tIns="60825">
            <a:noAutofit/>
          </a:bodyPr>
          <a:lstStyle/>
          <a:p>
            <a:pPr indent="0" lvl="0" marL="0" marR="0" rtl="0" algn="l">
              <a:lnSpc>
                <a:spcPct val="100000"/>
              </a:lnSpc>
              <a:spcBef>
                <a:spcPts val="0"/>
              </a:spcBef>
              <a:spcAft>
                <a:spcPts val="0"/>
              </a:spcAft>
              <a:buClr>
                <a:srgbClr val="000000"/>
              </a:buClr>
              <a:buSzPts val="1800"/>
              <a:buFont typeface="Arial"/>
              <a:buNone/>
            </a:pPr>
            <a:r>
              <a:rPr b="1" i="0" lang="nl-NL" sz="1800" u="none" cap="none" strike="noStrike">
                <a:solidFill>
                  <a:srgbClr val="FFFFFF"/>
                </a:solidFill>
                <a:latin typeface="Arial"/>
                <a:ea typeface="Arial"/>
                <a:cs typeface="Arial"/>
                <a:sym typeface="Arial"/>
              </a:rPr>
              <a:t>impressico</a:t>
            </a:r>
            <a:endParaRPr b="0" i="0" sz="1800" u="none" cap="none" strike="noStrike">
              <a:solidFill>
                <a:srgbClr val="000000"/>
              </a:solidFill>
              <a:latin typeface="Arial"/>
              <a:ea typeface="Arial"/>
              <a:cs typeface="Arial"/>
              <a:sym typeface="Arial"/>
            </a:endParaRPr>
          </a:p>
        </p:txBody>
      </p:sp>
      <p:sp>
        <p:nvSpPr>
          <p:cNvPr id="249" name="Google Shape;249;p46"/>
          <p:cNvSpPr/>
          <p:nvPr/>
        </p:nvSpPr>
        <p:spPr>
          <a:xfrm>
            <a:off x="-12960" y="2880"/>
            <a:ext cx="10398900" cy="639600"/>
          </a:xfrm>
          <a:prstGeom prst="rect">
            <a:avLst/>
          </a:prstGeom>
          <a:solidFill>
            <a:schemeClr val="accent1"/>
          </a:solidFill>
          <a:ln>
            <a:noFill/>
          </a:ln>
        </p:spPr>
        <p:txBody>
          <a:bodyPr anchorCtr="0" anchor="t" bIns="45700" lIns="91425" spcFirstLastPara="1" rIns="91425" wrap="square" tIns="45700">
            <a:noAutofit/>
          </a:bodyPr>
          <a:lstStyle/>
          <a:p>
            <a:pPr indent="457200" lvl="0" marL="3200400" rtl="0">
              <a:lnSpc>
                <a:spcPct val="90000"/>
              </a:lnSpc>
              <a:spcBef>
                <a:spcPts val="0"/>
              </a:spcBef>
              <a:spcAft>
                <a:spcPts val="0"/>
              </a:spcAft>
              <a:buClr>
                <a:schemeClr val="dk1"/>
              </a:buClr>
              <a:buFont typeface="Arial"/>
              <a:buNone/>
            </a:pPr>
            <a:r>
              <a:rPr lang="nl-NL" sz="3600">
                <a:solidFill>
                  <a:schemeClr val="lt1"/>
                </a:solidFill>
                <a:latin typeface="Calibri"/>
                <a:ea typeface="Calibri"/>
                <a:cs typeface="Calibri"/>
                <a:sym typeface="Calibri"/>
              </a:rPr>
              <a:t>Specification webservices</a:t>
            </a:r>
            <a:endParaRPr b="0" i="0" sz="3600" u="none" cap="none" strike="noStrike">
              <a:solidFill>
                <a:srgbClr val="000000"/>
              </a:solidFill>
              <a:latin typeface="Arial"/>
              <a:ea typeface="Arial"/>
              <a:cs typeface="Arial"/>
              <a:sym typeface="Arial"/>
            </a:endParaRPr>
          </a:p>
        </p:txBody>
      </p:sp>
      <p:sp>
        <p:nvSpPr>
          <p:cNvPr id="250" name="Google Shape;250;p46"/>
          <p:cNvSpPr/>
          <p:nvPr/>
        </p:nvSpPr>
        <p:spPr>
          <a:xfrm>
            <a:off x="-12960" y="6660000"/>
            <a:ext cx="12191400" cy="197400"/>
          </a:xfrm>
          <a:prstGeom prst="rect">
            <a:avLst/>
          </a:prstGeom>
          <a:solidFill>
            <a:srgbClr val="2E75B5"/>
          </a:solidFill>
          <a:ln cap="flat" cmpd="sng" w="126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nl-NL" sz="1100" u="none" cap="none" strike="noStrike">
                <a:solidFill>
                  <a:srgbClr val="FFFFFF"/>
                </a:solidFill>
                <a:latin typeface="Calibri"/>
                <a:ea typeface="Calibri"/>
                <a:cs typeface="Calibri"/>
                <a:sym typeface="Calibri"/>
              </a:rPr>
              <a:t>www.impressico.com | Unsolicited Distribution is Restricted | </a:t>
            </a:r>
            <a:r>
              <a:rPr b="0" i="0" lang="nl-NL" sz="1100" u="none" cap="none" strike="noStrike">
                <a:solidFill>
                  <a:srgbClr val="FFFFFF"/>
                </a:solidFill>
                <a:latin typeface="Arial"/>
                <a:ea typeface="Arial"/>
                <a:cs typeface="Arial"/>
                <a:sym typeface="Arial"/>
              </a:rPr>
              <a:t>Impressico © 2018 All rights reserved.</a:t>
            </a:r>
            <a:endParaRPr b="0" i="0" sz="1800" u="none" cap="none" strike="noStrike">
              <a:solidFill>
                <a:srgbClr val="000000"/>
              </a:solidFill>
              <a:latin typeface="Arial"/>
              <a:ea typeface="Arial"/>
              <a:cs typeface="Arial"/>
              <a:sym typeface="Arial"/>
            </a:endParaRPr>
          </a:p>
        </p:txBody>
      </p:sp>
      <p:pic>
        <p:nvPicPr>
          <p:cNvPr id="251" name="Google Shape;251;p46"/>
          <p:cNvPicPr preferRelativeResize="0"/>
          <p:nvPr/>
        </p:nvPicPr>
        <p:blipFill rotWithShape="1">
          <a:blip r:embed="rId4">
            <a:alphaModFix/>
          </a:blip>
          <a:srcRect b="0" l="0" r="0" t="0"/>
          <a:stretch/>
        </p:blipFill>
        <p:spPr>
          <a:xfrm>
            <a:off x="2842150" y="1026410"/>
            <a:ext cx="7543800" cy="5467350"/>
          </a:xfrm>
          <a:prstGeom prst="rect">
            <a:avLst/>
          </a:prstGeom>
          <a:noFill/>
          <a:ln>
            <a:noFill/>
          </a:ln>
        </p:spPr>
      </p:pic>
      <p:pic>
        <p:nvPicPr>
          <p:cNvPr id="252" name="Google Shape;252;p46"/>
          <p:cNvPicPr preferRelativeResize="0"/>
          <p:nvPr/>
        </p:nvPicPr>
        <p:blipFill>
          <a:blip r:embed="rId5">
            <a:alphaModFix/>
          </a:blip>
          <a:stretch>
            <a:fillRect/>
          </a:stretch>
        </p:blipFill>
        <p:spPr>
          <a:xfrm>
            <a:off x="4850200" y="2496060"/>
            <a:ext cx="228600" cy="1076325"/>
          </a:xfrm>
          <a:prstGeom prst="rect">
            <a:avLst/>
          </a:prstGeom>
          <a:noFill/>
          <a:ln>
            <a:noFill/>
          </a:ln>
        </p:spPr>
      </p:pic>
      <p:pic>
        <p:nvPicPr>
          <p:cNvPr id="253" name="Google Shape;253;p46"/>
          <p:cNvPicPr preferRelativeResize="0"/>
          <p:nvPr/>
        </p:nvPicPr>
        <p:blipFill>
          <a:blip r:embed="rId6">
            <a:alphaModFix/>
          </a:blip>
          <a:stretch>
            <a:fillRect/>
          </a:stretch>
        </p:blipFill>
        <p:spPr>
          <a:xfrm>
            <a:off x="3132450" y="2496060"/>
            <a:ext cx="228600" cy="1076325"/>
          </a:xfrm>
          <a:prstGeom prst="rect">
            <a:avLst/>
          </a:prstGeom>
          <a:noFill/>
          <a:ln>
            <a:noFill/>
          </a:ln>
        </p:spPr>
      </p:pic>
      <p:pic>
        <p:nvPicPr>
          <p:cNvPr id="254" name="Google Shape;254;p46"/>
          <p:cNvPicPr preferRelativeResize="0"/>
          <p:nvPr/>
        </p:nvPicPr>
        <p:blipFill>
          <a:blip r:embed="rId7">
            <a:alphaModFix/>
          </a:blip>
          <a:stretch>
            <a:fillRect/>
          </a:stretch>
        </p:blipFill>
        <p:spPr>
          <a:xfrm>
            <a:off x="8233650" y="1650210"/>
            <a:ext cx="1781175" cy="914400"/>
          </a:xfrm>
          <a:prstGeom prst="rect">
            <a:avLst/>
          </a:prstGeom>
          <a:noFill/>
          <a:ln>
            <a:noFill/>
          </a:ln>
        </p:spPr>
      </p:pic>
      <p:pic>
        <p:nvPicPr>
          <p:cNvPr id="255" name="Google Shape;255;p46"/>
          <p:cNvPicPr preferRelativeResize="0"/>
          <p:nvPr/>
        </p:nvPicPr>
        <p:blipFill>
          <a:blip r:embed="rId8">
            <a:alphaModFix/>
          </a:blip>
          <a:stretch>
            <a:fillRect/>
          </a:stretch>
        </p:blipFill>
        <p:spPr>
          <a:xfrm>
            <a:off x="8402825" y="3823435"/>
            <a:ext cx="1781175" cy="914400"/>
          </a:xfrm>
          <a:prstGeom prst="rect">
            <a:avLst/>
          </a:prstGeom>
          <a:noFill/>
          <a:ln>
            <a:noFill/>
          </a:ln>
        </p:spPr>
      </p:pic>
      <p:pic>
        <p:nvPicPr>
          <p:cNvPr id="256" name="Google Shape;256;p46"/>
          <p:cNvPicPr preferRelativeResize="0"/>
          <p:nvPr/>
        </p:nvPicPr>
        <p:blipFill>
          <a:blip r:embed="rId9">
            <a:alphaModFix/>
          </a:blip>
          <a:stretch>
            <a:fillRect/>
          </a:stretch>
        </p:blipFill>
        <p:spPr>
          <a:xfrm>
            <a:off x="5299950" y="1818275"/>
            <a:ext cx="2933700" cy="342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260" name="Shape 260"/>
        <p:cNvGrpSpPr/>
        <p:nvPr/>
      </p:nvGrpSpPr>
      <p:grpSpPr>
        <a:xfrm>
          <a:off x="0" y="0"/>
          <a:ext cx="0" cy="0"/>
          <a:chOff x="0" y="0"/>
          <a:chExt cx="0" cy="0"/>
        </a:xfrm>
      </p:grpSpPr>
      <p:sp>
        <p:nvSpPr>
          <p:cNvPr id="261" name="Google Shape;261;p47"/>
          <p:cNvSpPr/>
          <p:nvPr/>
        </p:nvSpPr>
        <p:spPr>
          <a:xfrm>
            <a:off x="2160" y="659160"/>
            <a:ext cx="12188400" cy="201000"/>
          </a:xfrm>
          <a:prstGeom prst="snip2DiagRect">
            <a:avLst>
              <a:gd fmla="val 0" name="adj1"/>
              <a:gd fmla="val 16667" name="adj2"/>
            </a:avLst>
          </a:prstGeom>
          <a:solidFill>
            <a:srgbClr val="1F3864"/>
          </a:solidFill>
          <a:ln cap="flat" cmpd="sng" w="25550">
            <a:solidFill>
              <a:srgbClr val="364A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7"/>
          <p:cNvSpPr/>
          <p:nvPr/>
        </p:nvSpPr>
        <p:spPr>
          <a:xfrm>
            <a:off x="10371240" y="-18360"/>
            <a:ext cx="1819500" cy="658200"/>
          </a:xfrm>
          <a:prstGeom prst="rect">
            <a:avLst/>
          </a:pr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3" name="Google Shape;263;p47"/>
          <p:cNvPicPr preferRelativeResize="0"/>
          <p:nvPr/>
        </p:nvPicPr>
        <p:blipFill rotWithShape="1">
          <a:blip r:embed="rId3">
            <a:alphaModFix/>
          </a:blip>
          <a:srcRect b="17471" l="0" r="0" t="0"/>
          <a:stretch/>
        </p:blipFill>
        <p:spPr>
          <a:xfrm>
            <a:off x="10335960" y="28800"/>
            <a:ext cx="742320" cy="612360"/>
          </a:xfrm>
          <a:prstGeom prst="rect">
            <a:avLst/>
          </a:prstGeom>
          <a:noFill/>
          <a:ln>
            <a:noFill/>
          </a:ln>
        </p:spPr>
      </p:pic>
      <p:sp>
        <p:nvSpPr>
          <p:cNvPr id="264" name="Google Shape;264;p47"/>
          <p:cNvSpPr/>
          <p:nvPr/>
        </p:nvSpPr>
        <p:spPr>
          <a:xfrm>
            <a:off x="10771920" y="231480"/>
            <a:ext cx="1896900" cy="396600"/>
          </a:xfrm>
          <a:prstGeom prst="rect">
            <a:avLst/>
          </a:prstGeom>
          <a:noFill/>
          <a:ln>
            <a:noFill/>
          </a:ln>
        </p:spPr>
        <p:txBody>
          <a:bodyPr anchorCtr="0" anchor="t" bIns="60825" lIns="122025" spcFirstLastPara="1" rIns="122025" wrap="square" tIns="60825">
            <a:noAutofit/>
          </a:bodyPr>
          <a:lstStyle/>
          <a:p>
            <a:pPr indent="0" lvl="0" marL="0" marR="0" rtl="0" algn="l">
              <a:lnSpc>
                <a:spcPct val="100000"/>
              </a:lnSpc>
              <a:spcBef>
                <a:spcPts val="0"/>
              </a:spcBef>
              <a:spcAft>
                <a:spcPts val="0"/>
              </a:spcAft>
              <a:buClr>
                <a:srgbClr val="000000"/>
              </a:buClr>
              <a:buSzPts val="1800"/>
              <a:buFont typeface="Arial"/>
              <a:buNone/>
            </a:pPr>
            <a:r>
              <a:rPr b="1" i="0" lang="nl-NL" sz="1800" u="none" cap="none" strike="noStrike">
                <a:solidFill>
                  <a:srgbClr val="FFFFFF"/>
                </a:solidFill>
                <a:latin typeface="Arial"/>
                <a:ea typeface="Arial"/>
                <a:cs typeface="Arial"/>
                <a:sym typeface="Arial"/>
              </a:rPr>
              <a:t>impressico</a:t>
            </a:r>
            <a:endParaRPr b="0" i="0" sz="1800" u="none" cap="none" strike="noStrike">
              <a:solidFill>
                <a:srgbClr val="000000"/>
              </a:solidFill>
              <a:latin typeface="Arial"/>
              <a:ea typeface="Arial"/>
              <a:cs typeface="Arial"/>
              <a:sym typeface="Arial"/>
            </a:endParaRPr>
          </a:p>
        </p:txBody>
      </p:sp>
      <p:sp>
        <p:nvSpPr>
          <p:cNvPr id="265" name="Google Shape;265;p47"/>
          <p:cNvSpPr/>
          <p:nvPr/>
        </p:nvSpPr>
        <p:spPr>
          <a:xfrm>
            <a:off x="-12960" y="2880"/>
            <a:ext cx="10398900" cy="639600"/>
          </a:xfrm>
          <a:prstGeom prst="rect">
            <a:avLst/>
          </a:prstGeom>
          <a:solidFill>
            <a:schemeClr val="accent1"/>
          </a:solidFill>
          <a:ln>
            <a:noFill/>
          </a:ln>
        </p:spPr>
        <p:txBody>
          <a:bodyPr anchorCtr="0" anchor="t" bIns="45700" lIns="91425" spcFirstLastPara="1" rIns="91425" wrap="square" tIns="45700">
            <a:noAutofit/>
          </a:bodyPr>
          <a:lstStyle/>
          <a:p>
            <a:pPr indent="457200" lvl="0" marL="914400" rtl="0" algn="ctr">
              <a:spcBef>
                <a:spcPts val="0"/>
              </a:spcBef>
              <a:spcAft>
                <a:spcPts val="0"/>
              </a:spcAft>
              <a:buClr>
                <a:schemeClr val="dk1"/>
              </a:buClr>
              <a:buSzPts val="3600"/>
              <a:buFont typeface="Arial"/>
              <a:buNone/>
            </a:pPr>
            <a:r>
              <a:rPr lang="nl-NL" sz="3600">
                <a:solidFill>
                  <a:schemeClr val="dk1"/>
                </a:solidFill>
              </a:rPr>
              <a:t>Integration</a:t>
            </a:r>
            <a:endParaRPr b="0" i="0" sz="1800" u="none" cap="none" strike="noStrike">
              <a:solidFill>
                <a:srgbClr val="000000"/>
              </a:solidFill>
              <a:latin typeface="Arial"/>
              <a:ea typeface="Arial"/>
              <a:cs typeface="Arial"/>
              <a:sym typeface="Arial"/>
            </a:endParaRPr>
          </a:p>
        </p:txBody>
      </p:sp>
      <p:sp>
        <p:nvSpPr>
          <p:cNvPr id="266" name="Google Shape;266;p47"/>
          <p:cNvSpPr/>
          <p:nvPr/>
        </p:nvSpPr>
        <p:spPr>
          <a:xfrm>
            <a:off x="-12960" y="6660000"/>
            <a:ext cx="12191400" cy="197400"/>
          </a:xfrm>
          <a:prstGeom prst="rect">
            <a:avLst/>
          </a:prstGeom>
          <a:solidFill>
            <a:srgbClr val="2E75B5"/>
          </a:solidFill>
          <a:ln cap="flat" cmpd="sng" w="126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nl-NL" sz="1100" u="none" cap="none" strike="noStrike">
                <a:solidFill>
                  <a:srgbClr val="FFFFFF"/>
                </a:solidFill>
                <a:latin typeface="Calibri"/>
                <a:ea typeface="Calibri"/>
                <a:cs typeface="Calibri"/>
                <a:sym typeface="Calibri"/>
              </a:rPr>
              <a:t>www.impressico.com | Unsolicited Distribution is Restricted | </a:t>
            </a:r>
            <a:r>
              <a:rPr b="0" i="0" lang="nl-NL" sz="1100" u="none" cap="none" strike="noStrike">
                <a:solidFill>
                  <a:srgbClr val="FFFFFF"/>
                </a:solidFill>
                <a:latin typeface="Arial"/>
                <a:ea typeface="Arial"/>
                <a:cs typeface="Arial"/>
                <a:sym typeface="Arial"/>
              </a:rPr>
              <a:t>Impressico © 2018 All rights reserved.</a:t>
            </a:r>
            <a:endParaRPr b="0" i="0" sz="1800" u="none" cap="none" strike="noStrike">
              <a:solidFill>
                <a:srgbClr val="000000"/>
              </a:solidFill>
              <a:latin typeface="Arial"/>
              <a:ea typeface="Arial"/>
              <a:cs typeface="Arial"/>
              <a:sym typeface="Arial"/>
            </a:endParaRPr>
          </a:p>
        </p:txBody>
      </p:sp>
      <p:sp>
        <p:nvSpPr>
          <p:cNvPr id="267" name="Google Shape;267;p47"/>
          <p:cNvSpPr txBox="1"/>
          <p:nvPr/>
        </p:nvSpPr>
        <p:spPr>
          <a:xfrm>
            <a:off x="1353960" y="860040"/>
            <a:ext cx="9326400" cy="5638800"/>
          </a:xfrm>
          <a:prstGeom prst="rect">
            <a:avLst/>
          </a:prstGeom>
          <a:solidFill>
            <a:srgbClr val="D9D9D9"/>
          </a:solidFill>
          <a:ln>
            <a:noFill/>
          </a:ln>
        </p:spPr>
        <p:txBody>
          <a:bodyPr anchorCtr="0" anchor="t" bIns="91425" lIns="91425" spcFirstLastPara="1" rIns="91425" wrap="square" tIns="91425">
            <a:noAutofit/>
          </a:bodyPr>
          <a:lstStyle/>
          <a:p>
            <a:pPr indent="0" lvl="0" marL="228600" rtl="0">
              <a:lnSpc>
                <a:spcPct val="90000"/>
              </a:lnSpc>
              <a:spcBef>
                <a:spcPts val="0"/>
              </a:spcBef>
              <a:spcAft>
                <a:spcPts val="0"/>
              </a:spcAft>
              <a:buNone/>
            </a:pPr>
            <a:r>
              <a:t/>
            </a:r>
            <a:endParaRPr sz="2800">
              <a:solidFill>
                <a:srgbClr val="1F4E79"/>
              </a:solidFill>
              <a:latin typeface="Calibri"/>
              <a:ea typeface="Calibri"/>
              <a:cs typeface="Calibri"/>
              <a:sym typeface="Calibri"/>
            </a:endParaRPr>
          </a:p>
          <a:p>
            <a:pPr indent="-228240" lvl="0" marL="228600" rtl="0">
              <a:lnSpc>
                <a:spcPct val="90000"/>
              </a:lnSpc>
              <a:spcBef>
                <a:spcPts val="0"/>
              </a:spcBef>
              <a:spcAft>
                <a:spcPts val="0"/>
              </a:spcAft>
              <a:buClr>
                <a:srgbClr val="1F4E79"/>
              </a:buClr>
              <a:buSzPts val="2800"/>
              <a:buChar char="•"/>
            </a:pPr>
            <a:r>
              <a:rPr lang="nl-NL" sz="2800">
                <a:solidFill>
                  <a:srgbClr val="1F4E79"/>
                </a:solidFill>
                <a:latin typeface="Calibri"/>
                <a:ea typeface="Calibri"/>
                <a:cs typeface="Calibri"/>
                <a:sym typeface="Calibri"/>
              </a:rPr>
              <a:t>Swagger can be integrated with REST APIs in below ways:</a:t>
            </a:r>
            <a:endParaRPr sz="2800">
              <a:solidFill>
                <a:srgbClr val="1F4E79"/>
              </a:solidFill>
              <a:latin typeface="Calibri"/>
              <a:ea typeface="Calibri"/>
              <a:cs typeface="Calibri"/>
              <a:sym typeface="Calibri"/>
            </a:endParaRPr>
          </a:p>
          <a:p>
            <a:pPr indent="0" lvl="0" marL="228600" rtl="0">
              <a:lnSpc>
                <a:spcPct val="90000"/>
              </a:lnSpc>
              <a:spcBef>
                <a:spcPts val="0"/>
              </a:spcBef>
              <a:spcAft>
                <a:spcPts val="0"/>
              </a:spcAft>
              <a:buClr>
                <a:schemeClr val="dk1"/>
              </a:buClr>
              <a:buSzPts val="1100"/>
              <a:buFont typeface="Arial"/>
              <a:buNone/>
            </a:pPr>
            <a:r>
              <a:t/>
            </a:r>
            <a:endParaRPr sz="2800">
              <a:solidFill>
                <a:srgbClr val="1F4E79"/>
              </a:solidFill>
              <a:latin typeface="Calibri"/>
              <a:ea typeface="Calibri"/>
              <a:cs typeface="Calibri"/>
              <a:sym typeface="Calibri"/>
            </a:endParaRPr>
          </a:p>
          <a:p>
            <a:pPr indent="0" lvl="0" marL="864000" rtl="0">
              <a:spcBef>
                <a:spcPts val="0"/>
              </a:spcBef>
              <a:spcAft>
                <a:spcPts val="0"/>
              </a:spcAft>
              <a:buClr>
                <a:schemeClr val="dk1"/>
              </a:buClr>
              <a:buSzPts val="1100"/>
              <a:buFont typeface="Arial"/>
              <a:buNone/>
            </a:pPr>
            <a:r>
              <a:rPr lang="nl-NL" sz="2800">
                <a:solidFill>
                  <a:srgbClr val="1F4E79"/>
                </a:solidFill>
                <a:latin typeface="Calibri"/>
                <a:ea typeface="Calibri"/>
                <a:cs typeface="Calibri"/>
                <a:sym typeface="Calibri"/>
              </a:rPr>
              <a:t>1.  A top-down approach – First API specification and then code generation </a:t>
            </a:r>
            <a:endParaRPr sz="2800">
              <a:solidFill>
                <a:srgbClr val="1F4E79"/>
              </a:solidFill>
              <a:latin typeface="Calibri"/>
              <a:ea typeface="Calibri"/>
              <a:cs typeface="Calibri"/>
              <a:sym typeface="Calibri"/>
            </a:endParaRPr>
          </a:p>
          <a:p>
            <a:pPr indent="0" lvl="0" marL="864000" rtl="0">
              <a:spcBef>
                <a:spcPts val="0"/>
              </a:spcBef>
              <a:spcAft>
                <a:spcPts val="0"/>
              </a:spcAft>
              <a:buClr>
                <a:schemeClr val="dk1"/>
              </a:buClr>
              <a:buSzPts val="1100"/>
              <a:buFont typeface="Arial"/>
              <a:buNone/>
            </a:pPr>
            <a:r>
              <a:t/>
            </a:r>
            <a:endParaRPr sz="2800">
              <a:solidFill>
                <a:srgbClr val="1F4E79"/>
              </a:solidFill>
              <a:latin typeface="Calibri"/>
              <a:ea typeface="Calibri"/>
              <a:cs typeface="Calibri"/>
              <a:sym typeface="Calibri"/>
            </a:endParaRPr>
          </a:p>
          <a:p>
            <a:pPr indent="0" lvl="0" marL="914400" rtl="0" algn="just">
              <a:lnSpc>
                <a:spcPct val="90000"/>
              </a:lnSpc>
              <a:spcBef>
                <a:spcPts val="0"/>
              </a:spcBef>
              <a:spcAft>
                <a:spcPts val="0"/>
              </a:spcAft>
              <a:buClr>
                <a:schemeClr val="dk1"/>
              </a:buClr>
              <a:buSzPts val="1100"/>
              <a:buFont typeface="Arial"/>
              <a:buNone/>
            </a:pPr>
            <a:r>
              <a:rPr lang="nl-NL" sz="2800">
                <a:solidFill>
                  <a:srgbClr val="1F4E79"/>
                </a:solidFill>
                <a:latin typeface="Calibri"/>
                <a:ea typeface="Calibri"/>
                <a:cs typeface="Calibri"/>
                <a:sym typeface="Calibri"/>
              </a:rPr>
              <a:t>2. A bottom-up approach – First API code and then Swagger integration. This is quite familiar and mostly useful when there is already an existing REST APIs built in and Swagger documentation needs to be integrated.</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271" name="Shape 271"/>
        <p:cNvGrpSpPr/>
        <p:nvPr/>
      </p:nvGrpSpPr>
      <p:grpSpPr>
        <a:xfrm>
          <a:off x="0" y="0"/>
          <a:ext cx="0" cy="0"/>
          <a:chOff x="0" y="0"/>
          <a:chExt cx="0" cy="0"/>
        </a:xfrm>
      </p:grpSpPr>
      <p:sp>
        <p:nvSpPr>
          <p:cNvPr id="272" name="Google Shape;272;p48"/>
          <p:cNvSpPr/>
          <p:nvPr/>
        </p:nvSpPr>
        <p:spPr>
          <a:xfrm>
            <a:off x="2160" y="659160"/>
            <a:ext cx="12188400" cy="201000"/>
          </a:xfrm>
          <a:prstGeom prst="snip2DiagRect">
            <a:avLst>
              <a:gd fmla="val 0" name="adj1"/>
              <a:gd fmla="val 16667" name="adj2"/>
            </a:avLst>
          </a:prstGeom>
          <a:solidFill>
            <a:srgbClr val="1F3864"/>
          </a:solidFill>
          <a:ln cap="flat" cmpd="sng" w="25550">
            <a:solidFill>
              <a:srgbClr val="364A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48"/>
          <p:cNvSpPr/>
          <p:nvPr/>
        </p:nvSpPr>
        <p:spPr>
          <a:xfrm>
            <a:off x="10371240" y="-18360"/>
            <a:ext cx="1819500" cy="658200"/>
          </a:xfrm>
          <a:prstGeom prst="rect">
            <a:avLst/>
          </a:pr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4" name="Google Shape;274;p48"/>
          <p:cNvPicPr preferRelativeResize="0"/>
          <p:nvPr/>
        </p:nvPicPr>
        <p:blipFill rotWithShape="1">
          <a:blip r:embed="rId3">
            <a:alphaModFix/>
          </a:blip>
          <a:srcRect b="17471" l="0" r="0" t="0"/>
          <a:stretch/>
        </p:blipFill>
        <p:spPr>
          <a:xfrm>
            <a:off x="10335960" y="28800"/>
            <a:ext cx="742320" cy="612360"/>
          </a:xfrm>
          <a:prstGeom prst="rect">
            <a:avLst/>
          </a:prstGeom>
          <a:noFill/>
          <a:ln>
            <a:noFill/>
          </a:ln>
        </p:spPr>
      </p:pic>
      <p:sp>
        <p:nvSpPr>
          <p:cNvPr id="275" name="Google Shape;275;p48"/>
          <p:cNvSpPr/>
          <p:nvPr/>
        </p:nvSpPr>
        <p:spPr>
          <a:xfrm>
            <a:off x="10771920" y="231480"/>
            <a:ext cx="1896900" cy="396600"/>
          </a:xfrm>
          <a:prstGeom prst="rect">
            <a:avLst/>
          </a:prstGeom>
          <a:noFill/>
          <a:ln>
            <a:noFill/>
          </a:ln>
        </p:spPr>
        <p:txBody>
          <a:bodyPr anchorCtr="0" anchor="t" bIns="60825" lIns="122025" spcFirstLastPara="1" rIns="122025" wrap="square" tIns="60825">
            <a:noAutofit/>
          </a:bodyPr>
          <a:lstStyle/>
          <a:p>
            <a:pPr indent="0" lvl="0" marL="0" marR="0" rtl="0" algn="l">
              <a:lnSpc>
                <a:spcPct val="100000"/>
              </a:lnSpc>
              <a:spcBef>
                <a:spcPts val="0"/>
              </a:spcBef>
              <a:spcAft>
                <a:spcPts val="0"/>
              </a:spcAft>
              <a:buClr>
                <a:srgbClr val="000000"/>
              </a:buClr>
              <a:buSzPts val="1800"/>
              <a:buFont typeface="Arial"/>
              <a:buNone/>
            </a:pPr>
            <a:r>
              <a:rPr b="1" i="0" lang="nl-NL" sz="1800" u="none" cap="none" strike="noStrike">
                <a:solidFill>
                  <a:srgbClr val="FFFFFF"/>
                </a:solidFill>
                <a:latin typeface="Arial"/>
                <a:ea typeface="Arial"/>
                <a:cs typeface="Arial"/>
                <a:sym typeface="Arial"/>
              </a:rPr>
              <a:t>impressico</a:t>
            </a:r>
            <a:endParaRPr b="0" i="0" sz="1800" u="none" cap="none" strike="noStrike">
              <a:solidFill>
                <a:srgbClr val="000000"/>
              </a:solidFill>
              <a:latin typeface="Arial"/>
              <a:ea typeface="Arial"/>
              <a:cs typeface="Arial"/>
              <a:sym typeface="Arial"/>
            </a:endParaRPr>
          </a:p>
        </p:txBody>
      </p:sp>
      <p:sp>
        <p:nvSpPr>
          <p:cNvPr id="276" name="Google Shape;276;p48"/>
          <p:cNvSpPr/>
          <p:nvPr/>
        </p:nvSpPr>
        <p:spPr>
          <a:xfrm>
            <a:off x="2140" y="-8420"/>
            <a:ext cx="10398900" cy="639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p:txBody>
      </p:sp>
      <p:sp>
        <p:nvSpPr>
          <p:cNvPr id="277" name="Google Shape;277;p48"/>
          <p:cNvSpPr/>
          <p:nvPr/>
        </p:nvSpPr>
        <p:spPr>
          <a:xfrm>
            <a:off x="-12960" y="6660000"/>
            <a:ext cx="12191400" cy="197400"/>
          </a:xfrm>
          <a:prstGeom prst="rect">
            <a:avLst/>
          </a:prstGeom>
          <a:solidFill>
            <a:srgbClr val="2E75B5"/>
          </a:solidFill>
          <a:ln cap="flat" cmpd="sng" w="126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nl-NL" sz="1100" u="none" cap="none" strike="noStrike">
                <a:solidFill>
                  <a:srgbClr val="FFFFFF"/>
                </a:solidFill>
                <a:latin typeface="Calibri"/>
                <a:ea typeface="Calibri"/>
                <a:cs typeface="Calibri"/>
                <a:sym typeface="Calibri"/>
              </a:rPr>
              <a:t>www.impressico.com | Unsolicited Distribution is Restricted | </a:t>
            </a:r>
            <a:r>
              <a:rPr b="0" i="0" lang="nl-NL" sz="1100" u="none" cap="none" strike="noStrike">
                <a:solidFill>
                  <a:srgbClr val="FFFFFF"/>
                </a:solidFill>
                <a:latin typeface="Arial"/>
                <a:ea typeface="Arial"/>
                <a:cs typeface="Arial"/>
                <a:sym typeface="Arial"/>
              </a:rPr>
              <a:t>Impressico © 2018 All rights reserved.</a:t>
            </a:r>
            <a:endParaRPr b="0" i="0" sz="1800" u="none" cap="none" strike="noStrike">
              <a:solidFill>
                <a:srgbClr val="000000"/>
              </a:solidFill>
              <a:latin typeface="Arial"/>
              <a:ea typeface="Arial"/>
              <a:cs typeface="Arial"/>
              <a:sym typeface="Arial"/>
            </a:endParaRPr>
          </a:p>
        </p:txBody>
      </p:sp>
      <p:sp>
        <p:nvSpPr>
          <p:cNvPr id="278" name="Google Shape;278;p48"/>
          <p:cNvSpPr txBox="1"/>
          <p:nvPr/>
        </p:nvSpPr>
        <p:spPr>
          <a:xfrm>
            <a:off x="1353960" y="888120"/>
            <a:ext cx="9326400" cy="5638800"/>
          </a:xfrm>
          <a:prstGeom prst="rect">
            <a:avLst/>
          </a:prstGeom>
          <a:solidFill>
            <a:srgbClr val="D9D9D9"/>
          </a:solidFill>
          <a:ln>
            <a:noFill/>
          </a:ln>
        </p:spPr>
        <p:txBody>
          <a:bodyPr anchorCtr="0" anchor="t" bIns="91425" lIns="91425" spcFirstLastPara="1" rIns="91425" wrap="square" tIns="91425">
            <a:noAutofit/>
          </a:bodyPr>
          <a:lstStyle/>
          <a:p>
            <a:pPr indent="50400" lvl="0" marL="2692800" rtl="0">
              <a:spcBef>
                <a:spcPts val="0"/>
              </a:spcBef>
              <a:spcAft>
                <a:spcPts val="0"/>
              </a:spcAft>
              <a:buClr>
                <a:schemeClr val="dk1"/>
              </a:buClr>
              <a:buSzPts val="1100"/>
              <a:buFont typeface="Arial"/>
              <a:buNone/>
            </a:pPr>
            <a:r>
              <a:rPr b="1" lang="nl-NL" sz="2800">
                <a:solidFill>
                  <a:srgbClr val="1F4E79"/>
                </a:solidFill>
                <a:latin typeface="Calibri"/>
                <a:ea typeface="Calibri"/>
                <a:cs typeface="Calibri"/>
                <a:sym typeface="Calibri"/>
              </a:rPr>
              <a:t>A Top-Down Approach</a:t>
            </a:r>
            <a:endParaRPr b="1" sz="2800">
              <a:solidFill>
                <a:srgbClr val="1F4E79"/>
              </a:solidFill>
              <a:latin typeface="Calibri"/>
              <a:ea typeface="Calibri"/>
              <a:cs typeface="Calibri"/>
              <a:sym typeface="Calibri"/>
            </a:endParaRPr>
          </a:p>
          <a:p>
            <a:pPr indent="50400" lvl="0" marL="1778400" rtl="0">
              <a:spcBef>
                <a:spcPts val="0"/>
              </a:spcBef>
              <a:spcAft>
                <a:spcPts val="0"/>
              </a:spcAft>
              <a:buClr>
                <a:schemeClr val="dk1"/>
              </a:buClr>
              <a:buSzPts val="1100"/>
              <a:buFont typeface="Arial"/>
              <a:buNone/>
            </a:pPr>
            <a:r>
              <a:t/>
            </a:r>
            <a:endParaRPr b="1" sz="2800">
              <a:solidFill>
                <a:srgbClr val="1F4E79"/>
              </a:solidFill>
              <a:latin typeface="Calibri"/>
              <a:ea typeface="Calibri"/>
              <a:cs typeface="Calibri"/>
              <a:sym typeface="Calibri"/>
            </a:endParaRPr>
          </a:p>
          <a:p>
            <a:pPr indent="0" lvl="0" marL="0" rtl="0">
              <a:spcBef>
                <a:spcPts val="0"/>
              </a:spcBef>
              <a:spcAft>
                <a:spcPts val="0"/>
              </a:spcAft>
              <a:buClr>
                <a:schemeClr val="dk1"/>
              </a:buClr>
              <a:buSzPts val="1100"/>
              <a:buFont typeface="Arial"/>
              <a:buNone/>
            </a:pPr>
            <a:r>
              <a:rPr lang="nl-NL" sz="2800">
                <a:solidFill>
                  <a:srgbClr val="1F4E79"/>
                </a:solidFill>
                <a:latin typeface="Calibri"/>
                <a:ea typeface="Calibri"/>
                <a:cs typeface="Calibri"/>
                <a:sym typeface="Calibri"/>
              </a:rPr>
              <a:t> Following are the steps:</a:t>
            </a:r>
            <a:endParaRPr sz="2000">
              <a:solidFill>
                <a:schemeClr val="dk1"/>
              </a:solidFill>
              <a:latin typeface="Calibri"/>
              <a:ea typeface="Calibri"/>
              <a:cs typeface="Calibri"/>
              <a:sym typeface="Calibri"/>
            </a:endParaRPr>
          </a:p>
          <a:p>
            <a:pPr indent="0" lvl="0" marL="457200" rtl="0">
              <a:spcBef>
                <a:spcPts val="0"/>
              </a:spcBef>
              <a:spcAft>
                <a:spcPts val="0"/>
              </a:spcAft>
              <a:buNone/>
            </a:pPr>
            <a:r>
              <a:rPr lang="nl-NL" sz="2800">
                <a:solidFill>
                  <a:srgbClr val="1F4E79"/>
                </a:solidFill>
                <a:latin typeface="Calibri"/>
                <a:ea typeface="Calibri"/>
                <a:cs typeface="Calibri"/>
                <a:sym typeface="Calibri"/>
              </a:rPr>
              <a:t>1. we have saved the specification in yaml format </a:t>
            </a:r>
            <a:r>
              <a:rPr lang="nl-NL" sz="2800" u="sng">
                <a:solidFill>
                  <a:schemeClr val="hlink"/>
                </a:solidFill>
                <a:latin typeface="Calibri"/>
                <a:ea typeface="Calibri"/>
                <a:cs typeface="Calibri"/>
                <a:sym typeface="Calibri"/>
                <a:hlinkClick r:id="rId4"/>
              </a:rPr>
              <a:t>https://editor.swagger.io/</a:t>
            </a:r>
            <a:endParaRPr sz="2000">
              <a:solidFill>
                <a:schemeClr val="dk1"/>
              </a:solidFill>
              <a:latin typeface="Calibri"/>
              <a:ea typeface="Calibri"/>
              <a:cs typeface="Calibri"/>
              <a:sym typeface="Calibri"/>
            </a:endParaRPr>
          </a:p>
          <a:p>
            <a:pPr indent="0" lvl="0" marL="864000" rtl="0">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457200" rtl="0">
              <a:spcBef>
                <a:spcPts val="0"/>
              </a:spcBef>
              <a:spcAft>
                <a:spcPts val="0"/>
              </a:spcAft>
              <a:buNone/>
            </a:pPr>
            <a:r>
              <a:rPr lang="nl-NL" sz="2800">
                <a:solidFill>
                  <a:srgbClr val="1F4E79"/>
                </a:solidFill>
                <a:latin typeface="Calibri"/>
                <a:ea typeface="Calibri"/>
                <a:cs typeface="Calibri"/>
                <a:sym typeface="Calibri"/>
              </a:rPr>
              <a:t>2. Swagger provides utility jar to generate client REST clients for different programming languages and framework. The latest stable version jar can be downloaded </a:t>
            </a:r>
            <a:endParaRPr sz="2000">
              <a:solidFill>
                <a:schemeClr val="dk1"/>
              </a:solidFill>
              <a:latin typeface="Calibri"/>
              <a:ea typeface="Calibri"/>
              <a:cs typeface="Calibri"/>
              <a:sym typeface="Calibri"/>
            </a:endParaRPr>
          </a:p>
          <a:p>
            <a:pPr indent="0" lvl="0" marL="457200" rtl="0">
              <a:spcBef>
                <a:spcPts val="0"/>
              </a:spcBef>
              <a:spcAft>
                <a:spcPts val="0"/>
              </a:spcAft>
              <a:buNone/>
            </a:pPr>
            <a:r>
              <a:rPr lang="nl-NL" sz="2800">
                <a:solidFill>
                  <a:srgbClr val="1F4E79"/>
                </a:solidFill>
                <a:latin typeface="Calibri"/>
                <a:ea typeface="Calibri"/>
                <a:cs typeface="Calibri"/>
                <a:sym typeface="Calibri"/>
              </a:rPr>
              <a:t>https://github.com/swagger-api/swagger-codegen/releases</a:t>
            </a:r>
            <a:endParaRPr sz="2000">
              <a:solidFill>
                <a:schemeClr val="dk1"/>
              </a:solidFill>
              <a:latin typeface="Calibri"/>
              <a:ea typeface="Calibri"/>
              <a:cs typeface="Calibri"/>
              <a:sym typeface="Calibri"/>
            </a:endParaRPr>
          </a:p>
          <a:p>
            <a:pPr indent="0" lvl="0" marL="101518" marR="0" rtl="0" algn="l">
              <a:lnSpc>
                <a:spcPct val="100000"/>
              </a:lnSpc>
              <a:spcBef>
                <a:spcPts val="0"/>
              </a:spcBef>
              <a:spcAft>
                <a:spcPts val="0"/>
              </a:spcAft>
              <a:buClr>
                <a:srgbClr val="000000"/>
              </a:buClr>
              <a:buSzPts val="2670"/>
              <a:buFont typeface="Arial"/>
              <a:buNone/>
            </a:pPr>
            <a:r>
              <a:t/>
            </a:r>
            <a:endParaRPr sz="2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