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Placeholder 2" descr="cc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02" b="2500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